
<file path=[Content_Types].xml><?xml version="1.0" encoding="utf-8"?>
<Types xmlns="http://schemas.openxmlformats.org/package/2006/content-types">
  <Default Extension="jpeg" ContentType="image/jpeg"/>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7"/>
  </p:notesMasterIdLst>
  <p:handoutMasterIdLst>
    <p:handoutMasterId r:id="rId18"/>
  </p:handoutMasterIdLst>
  <p:sldIdLst>
    <p:sldId id="256" r:id="rId2"/>
    <p:sldId id="257" r:id="rId3"/>
    <p:sldId id="267" r:id="rId4"/>
    <p:sldId id="270" r:id="rId5"/>
    <p:sldId id="269" r:id="rId6"/>
    <p:sldId id="258" r:id="rId7"/>
    <p:sldId id="266" r:id="rId8"/>
    <p:sldId id="260" r:id="rId9"/>
    <p:sldId id="265" r:id="rId10"/>
    <p:sldId id="259" r:id="rId11"/>
    <p:sldId id="262" r:id="rId12"/>
    <p:sldId id="263" r:id="rId13"/>
    <p:sldId id="264" r:id="rId14"/>
    <p:sldId id="272" r:id="rId15"/>
    <p:sldId id="268"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4444" autoAdjust="0"/>
  </p:normalViewPr>
  <p:slideViewPr>
    <p:cSldViewPr>
      <p:cViewPr>
        <p:scale>
          <a:sx n="66" d="100"/>
          <a:sy n="66" d="100"/>
        </p:scale>
        <p:origin x="1330" y="130"/>
      </p:cViewPr>
      <p:guideLst>
        <p:guide pos="3840"/>
        <p:guide orient="horz" pos="2160"/>
      </p:guideLst>
    </p:cSldViewPr>
  </p:slideViewPr>
  <p:notesTextViewPr>
    <p:cViewPr>
      <p:scale>
        <a:sx n="1" d="1"/>
        <a:sy n="1" d="1"/>
      </p:scale>
      <p:origin x="0" y="0"/>
    </p:cViewPr>
  </p:notesTextViewPr>
  <p:sorterViewPr>
    <p:cViewPr>
      <p:scale>
        <a:sx n="100" d="100"/>
        <a:sy n="100" d="100"/>
      </p:scale>
      <p:origin x="0" y="0"/>
    </p:cViewPr>
  </p:sorterViewPr>
  <p:notesViewPr>
    <p:cSldViewPr showGuides="1">
      <p:cViewPr varScale="1">
        <p:scale>
          <a:sx n="63" d="100"/>
          <a:sy n="63" d="100"/>
        </p:scale>
        <p:origin x="2838" y="10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43B725B-653D-4166-A8E9-72A38A1847CF}" type="datetimeFigureOut">
              <a:rPr lang="en-US"/>
              <a:t>4/29/2022</a:t>
            </a:fld>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E861E8E-D392-497B-BB21-122DD7C27CF3}" type="slidenum">
              <a:rPr/>
              <a:t>‹#›</a:t>
            </a:fld>
            <a:endParaRPr/>
          </a:p>
        </p:txBody>
      </p:sp>
    </p:spTree>
    <p:extLst>
      <p:ext uri="{BB962C8B-B14F-4D97-AF65-F5344CB8AC3E}">
        <p14:creationId xmlns:p14="http://schemas.microsoft.com/office/powerpoint/2010/main" val="12083530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83F64CD-0576-4A9A-BD06-7889D6E60BDC}" type="datetimeFigureOut">
              <a:rPr lang="en-US"/>
              <a:t>4/29/2022</a:t>
            </a:fld>
            <a:endParaRP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555D449-B875-4B8D-8E66-224D27E54C9A}" type="slidenum">
              <a:rPr/>
              <a:t>‹#›</a:t>
            </a:fld>
            <a:endParaRPr/>
          </a:p>
        </p:txBody>
      </p:sp>
    </p:spTree>
    <p:extLst>
      <p:ext uri="{BB962C8B-B14F-4D97-AF65-F5344CB8AC3E}">
        <p14:creationId xmlns:p14="http://schemas.microsoft.com/office/powerpoint/2010/main" val="13499799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555D449-B875-4B8D-8E66-224D27E54C9A}" type="slidenum">
              <a:rPr lang="en-US" smtClean="0"/>
              <a:t>1</a:t>
            </a:fld>
            <a:endParaRPr lang="en-US"/>
          </a:p>
        </p:txBody>
      </p:sp>
    </p:spTree>
    <p:extLst>
      <p:ext uri="{BB962C8B-B14F-4D97-AF65-F5344CB8AC3E}">
        <p14:creationId xmlns:p14="http://schemas.microsoft.com/office/powerpoint/2010/main" val="42553681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Heart disease is a major cause of concern throughout the world and is said to be one of the main cause of death amongst humans by WHO.</a:t>
            </a:r>
          </a:p>
        </p:txBody>
      </p:sp>
      <p:sp>
        <p:nvSpPr>
          <p:cNvPr id="4" name="Slide Number Placeholder 3"/>
          <p:cNvSpPr>
            <a:spLocks noGrp="1"/>
          </p:cNvSpPr>
          <p:nvPr>
            <p:ph type="sldNum" sz="quarter" idx="5"/>
          </p:nvPr>
        </p:nvSpPr>
        <p:spPr/>
        <p:txBody>
          <a:bodyPr/>
          <a:lstStyle/>
          <a:p>
            <a:fld id="{9555D449-B875-4B8D-8E66-224D27E54C9A}" type="slidenum">
              <a:rPr lang="en-US" smtClean="0"/>
              <a:t>2</a:t>
            </a:fld>
            <a:endParaRPr lang="en-US"/>
          </a:p>
        </p:txBody>
      </p:sp>
    </p:spTree>
    <p:extLst>
      <p:ext uri="{BB962C8B-B14F-4D97-AF65-F5344CB8AC3E}">
        <p14:creationId xmlns:p14="http://schemas.microsoft.com/office/powerpoint/2010/main" val="19413790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Times New Roman" panose="02020603050405020304" pitchFamily="18" charset="0"/>
              </a:rPr>
              <a:t>We have chosen one of the popular datasets for Heart Disease we came across on Kaggle through the UCI Machine learning repository. In this, we are sticking to the Cleveland database which is widely used among ML  researchers according to their website. Our goal with this dataset is to correctly classify whether a patient has heart disease or not using the 14 parameters out of the total 75 in the dataset which we have mentioned below. For this project, the dataset was taken in csv format from Kaggle and will be split into two: a training and a testing set. The goal will be to get the best predictor and guess if a patient has a heart disease. </a:t>
            </a:r>
            <a:endParaRPr lang="en-US" dirty="0"/>
          </a:p>
        </p:txBody>
      </p:sp>
      <p:sp>
        <p:nvSpPr>
          <p:cNvPr id="4" name="Slide Number Placeholder 3"/>
          <p:cNvSpPr>
            <a:spLocks noGrp="1"/>
          </p:cNvSpPr>
          <p:nvPr>
            <p:ph type="sldNum" sz="quarter" idx="5"/>
          </p:nvPr>
        </p:nvSpPr>
        <p:spPr/>
        <p:txBody>
          <a:bodyPr/>
          <a:lstStyle/>
          <a:p>
            <a:fld id="{9555D449-B875-4B8D-8E66-224D27E54C9A}" type="slidenum">
              <a:rPr lang="en-US" smtClean="0"/>
              <a:t>5</a:t>
            </a:fld>
            <a:endParaRPr lang="en-US"/>
          </a:p>
        </p:txBody>
      </p:sp>
    </p:spTree>
    <p:extLst>
      <p:ext uri="{BB962C8B-B14F-4D97-AF65-F5344CB8AC3E}">
        <p14:creationId xmlns:p14="http://schemas.microsoft.com/office/powerpoint/2010/main" val="39067966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 us no look at some of the evaluation metrics</a:t>
            </a:r>
          </a:p>
        </p:txBody>
      </p:sp>
      <p:sp>
        <p:nvSpPr>
          <p:cNvPr id="4" name="Slide Number Placeholder 3"/>
          <p:cNvSpPr>
            <a:spLocks noGrp="1"/>
          </p:cNvSpPr>
          <p:nvPr>
            <p:ph type="sldNum" sz="quarter" idx="5"/>
          </p:nvPr>
        </p:nvSpPr>
        <p:spPr/>
        <p:txBody>
          <a:bodyPr/>
          <a:lstStyle/>
          <a:p>
            <a:fld id="{9555D449-B875-4B8D-8E66-224D27E54C9A}" type="slidenum">
              <a:rPr lang="en-US" smtClean="0"/>
              <a:t>10</a:t>
            </a:fld>
            <a:endParaRPr lang="en-US"/>
          </a:p>
        </p:txBody>
      </p:sp>
    </p:spTree>
    <p:extLst>
      <p:ext uri="{BB962C8B-B14F-4D97-AF65-F5344CB8AC3E}">
        <p14:creationId xmlns:p14="http://schemas.microsoft.com/office/powerpoint/2010/main" val="384288766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gradFill flip="none" rotWithShape="1">
          <a:gsLst>
            <a:gs pos="0">
              <a:srgbClr val="D9D9D9"/>
            </a:gs>
            <a:gs pos="100000">
              <a:schemeClr val="bg1"/>
            </a:gs>
          </a:gsLst>
          <a:lin ang="8100000" scaled="0"/>
          <a:tileRect/>
        </a:gra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26225" y="1828800"/>
            <a:ext cx="4098175" cy="3177380"/>
          </a:xfrm>
        </p:spPr>
        <p:txBody>
          <a:bodyPr anchor="b">
            <a:normAutofit/>
          </a:bodyPr>
          <a:lstStyle>
            <a:lvl1pPr algn="l">
              <a:lnSpc>
                <a:spcPct val="80000"/>
              </a:lnSpc>
              <a:defRPr sz="5400">
                <a:solidFill>
                  <a:schemeClr val="accent1"/>
                </a:solidFill>
              </a:defRPr>
            </a:lvl1pPr>
          </a:lstStyle>
          <a:p>
            <a:r>
              <a:rPr lang="en-US"/>
              <a:t>Click to edit Master title style</a:t>
            </a:r>
            <a:endParaRPr/>
          </a:p>
        </p:txBody>
      </p:sp>
      <p:sp>
        <p:nvSpPr>
          <p:cNvPr id="3" name="Subtitle 2"/>
          <p:cNvSpPr>
            <a:spLocks noGrp="1"/>
          </p:cNvSpPr>
          <p:nvPr>
            <p:ph type="subTitle" idx="1"/>
          </p:nvPr>
        </p:nvSpPr>
        <p:spPr>
          <a:xfrm>
            <a:off x="626225" y="5181600"/>
            <a:ext cx="4098175" cy="685800"/>
          </a:xfrm>
        </p:spPr>
        <p:txBody>
          <a:bodyPr>
            <a:normAutofit/>
          </a:bodyPr>
          <a:lstStyle>
            <a:lvl1pPr marL="0" indent="0" algn="l">
              <a:buNone/>
              <a:defRPr sz="2000" cap="all" baseline="0">
                <a:solidFill>
                  <a:schemeClr val="tx1">
                    <a:lumMod val="50000"/>
                    <a:lumOff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a:p>
        </p:txBody>
      </p:sp>
      <p:pic>
        <p:nvPicPr>
          <p:cNvPr id="7" name="Picture 6" descr="EKG line"/>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5188688" y="-1"/>
            <a:ext cx="7000137" cy="6858001"/>
          </a:xfrm>
          <a:prstGeom prst="rect">
            <a:avLst/>
          </a:prstGeom>
        </p:spPr>
      </p:pic>
    </p:spTree>
    <p:extLst>
      <p:ext uri="{BB962C8B-B14F-4D97-AF65-F5344CB8AC3E}">
        <p14:creationId xmlns:p14="http://schemas.microsoft.com/office/powerpoint/2010/main" val="798862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37CC0096-1860-4642-9CD2-0079EA5E7CD1}" type="datetimeFigureOut">
              <a:rPr lang="en-US"/>
              <a:t>4/29/2022</a:t>
            </a:fld>
            <a:endParaRPr/>
          </a:p>
        </p:txBody>
      </p:sp>
      <p:sp>
        <p:nvSpPr>
          <p:cNvPr id="6" name="Slide Number Placeholder 5"/>
          <p:cNvSpPr>
            <a:spLocks noGrp="1"/>
          </p:cNvSpPr>
          <p:nvPr>
            <p:ph type="sldNum" sz="quarter" idx="12"/>
          </p:nvPr>
        </p:nvSpPr>
        <p:spPr/>
        <p:txBody>
          <a:bodyPr/>
          <a:lstStyle/>
          <a:p>
            <a:fld id="{E31375A4-56A4-47D6-9801-1991572033F7}" type="slidenum">
              <a:rPr/>
              <a:t>‹#›</a:t>
            </a:fld>
            <a:endParaRPr/>
          </a:p>
        </p:txBody>
      </p:sp>
    </p:spTree>
    <p:extLst>
      <p:ext uri="{BB962C8B-B14F-4D97-AF65-F5344CB8AC3E}">
        <p14:creationId xmlns:p14="http://schemas.microsoft.com/office/powerpoint/2010/main" val="2477154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descr="Rectangle"/>
          <p:cNvSpPr/>
          <p:nvPr/>
        </p:nvSpPr>
        <p:spPr>
          <a:xfrm>
            <a:off x="9982200" y="0"/>
            <a:ext cx="2209800" cy="6858000"/>
          </a:xfrm>
          <a:prstGeom prst="rect">
            <a:avLst/>
          </a:prstGeom>
          <a:gradFill flip="none" rotWithShape="1">
            <a:gsLst>
              <a:gs pos="0">
                <a:schemeClr val="accent1"/>
              </a:gs>
              <a:gs pos="100000">
                <a:schemeClr val="accent1">
                  <a:lumMod val="7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Vertical Title 1"/>
          <p:cNvSpPr>
            <a:spLocks noGrp="1"/>
          </p:cNvSpPr>
          <p:nvPr>
            <p:ph type="title" orient="vert"/>
          </p:nvPr>
        </p:nvSpPr>
        <p:spPr>
          <a:xfrm>
            <a:off x="10058399" y="457201"/>
            <a:ext cx="2057401" cy="5943600"/>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609600" y="457200"/>
            <a:ext cx="9067800" cy="594359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37CC0096-1860-4642-9CD2-0079EA5E7CD1}" type="datetimeFigureOut">
              <a:rPr lang="en-US"/>
              <a:t>4/29/2022</a:t>
            </a:fld>
            <a:endParaRPr/>
          </a:p>
        </p:txBody>
      </p:sp>
      <p:sp>
        <p:nvSpPr>
          <p:cNvPr id="6" name="Slide Number Placeholder 5"/>
          <p:cNvSpPr>
            <a:spLocks noGrp="1"/>
          </p:cNvSpPr>
          <p:nvPr>
            <p:ph type="sldNum" sz="quarter" idx="12"/>
          </p:nvPr>
        </p:nvSpPr>
        <p:spPr/>
        <p:txBody>
          <a:bodyPr/>
          <a:lstStyle/>
          <a:p>
            <a:fld id="{E31375A4-56A4-47D6-9801-1991572033F7}" type="slidenum">
              <a:rPr/>
              <a:t>‹#›</a:t>
            </a:fld>
            <a:endParaRPr/>
          </a:p>
        </p:txBody>
      </p:sp>
    </p:spTree>
    <p:extLst>
      <p:ext uri="{BB962C8B-B14F-4D97-AF65-F5344CB8AC3E}">
        <p14:creationId xmlns:p14="http://schemas.microsoft.com/office/powerpoint/2010/main" val="2524635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37CC0096-1860-4642-9CD2-0079EA5E7CD1}" type="datetimeFigureOut">
              <a:rPr lang="en-US"/>
              <a:t>4/29/2022</a:t>
            </a:fld>
            <a:endParaRPr/>
          </a:p>
        </p:txBody>
      </p:sp>
      <p:sp>
        <p:nvSpPr>
          <p:cNvPr id="6" name="Slide Number Placeholder 5"/>
          <p:cNvSpPr>
            <a:spLocks noGrp="1"/>
          </p:cNvSpPr>
          <p:nvPr>
            <p:ph type="sldNum" sz="quarter" idx="12"/>
          </p:nvPr>
        </p:nvSpPr>
        <p:spPr/>
        <p:txBody>
          <a:bodyPr/>
          <a:lstStyle/>
          <a:p>
            <a:fld id="{E31375A4-56A4-47D6-9801-1991572033F7}" type="slidenum">
              <a:rPr/>
              <a:t>‹#›</a:t>
            </a:fld>
            <a:endParaRPr/>
          </a:p>
        </p:txBody>
      </p:sp>
    </p:spTree>
    <p:extLst>
      <p:ext uri="{BB962C8B-B14F-4D97-AF65-F5344CB8AC3E}">
        <p14:creationId xmlns:p14="http://schemas.microsoft.com/office/powerpoint/2010/main" val="3112444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Section Header">
    <p:bg>
      <p:bgPr>
        <a:gradFill flip="none" rotWithShape="1">
          <a:gsLst>
            <a:gs pos="0">
              <a:schemeClr val="accent1"/>
            </a:gs>
            <a:gs pos="100000">
              <a:schemeClr val="accent1">
                <a:lumMod val="75000"/>
              </a:schemeClr>
            </a:gs>
          </a:gsLst>
          <a:lin ang="5400000" scaled="0"/>
          <a:tileRect/>
        </a:gradFill>
        <a:effectLst/>
      </p:bgPr>
    </p:bg>
    <p:spTree>
      <p:nvGrpSpPr>
        <p:cNvPr id="1" name=""/>
        <p:cNvGrpSpPr/>
        <p:nvPr/>
      </p:nvGrpSpPr>
      <p:grpSpPr>
        <a:xfrm>
          <a:off x="0" y="0"/>
          <a:ext cx="0" cy="0"/>
          <a:chOff x="0" y="0"/>
          <a:chExt cx="0" cy="0"/>
        </a:xfrm>
      </p:grpSpPr>
      <p:sp>
        <p:nvSpPr>
          <p:cNvPr id="7" name="Rectangle 6" descr="Rectangle"/>
          <p:cNvSpPr/>
          <p:nvPr/>
        </p:nvSpPr>
        <p:spPr>
          <a:xfrm>
            <a:off x="265112" y="228600"/>
            <a:ext cx="11658600" cy="6400800"/>
          </a:xfrm>
          <a:prstGeom prst="rect">
            <a:avLst/>
          </a:prstGeom>
          <a:noFill/>
          <a:ln w="15875">
            <a:gradFill flip="none" rotWithShape="1">
              <a:gsLst>
                <a:gs pos="0">
                  <a:schemeClr val="bg1">
                    <a:lumMod val="75000"/>
                  </a:schemeClr>
                </a:gs>
                <a:gs pos="100000">
                  <a:schemeClr val="bg1"/>
                </a:gs>
              </a:gsLst>
              <a:lin ang="2700000" scaled="1"/>
              <a:tileRect/>
            </a:gra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1066800" y="1828800"/>
            <a:ext cx="7772400" cy="3177380"/>
          </a:xfrm>
        </p:spPr>
        <p:txBody>
          <a:bodyPr anchor="b">
            <a:normAutofit/>
          </a:bodyPr>
          <a:lstStyle>
            <a:lvl1pPr>
              <a:lnSpc>
                <a:spcPct val="80000"/>
              </a:lnSpc>
              <a:defRPr sz="5400"/>
            </a:lvl1pPr>
          </a:lstStyle>
          <a:p>
            <a:r>
              <a:rPr lang="en-US"/>
              <a:t>Click to edit Master title style</a:t>
            </a:r>
            <a:endParaRPr/>
          </a:p>
        </p:txBody>
      </p:sp>
      <p:sp>
        <p:nvSpPr>
          <p:cNvPr id="3" name="Text Placeholder 2"/>
          <p:cNvSpPr>
            <a:spLocks noGrp="1"/>
          </p:cNvSpPr>
          <p:nvPr>
            <p:ph type="body" idx="1"/>
          </p:nvPr>
        </p:nvSpPr>
        <p:spPr>
          <a:xfrm>
            <a:off x="1066800" y="5181600"/>
            <a:ext cx="7772400" cy="685800"/>
          </a:xfrm>
        </p:spPr>
        <p:txBody>
          <a:bodyPr>
            <a:normAutofit/>
          </a:bodyPr>
          <a:lstStyle>
            <a:lvl1pPr marL="0" indent="0">
              <a:buNone/>
              <a:defRPr sz="2000" cap="all" baseline="0">
                <a:solidFill>
                  <a:schemeClr val="bg1"/>
                </a:solidFill>
              </a:defRPr>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Tree>
    <p:extLst>
      <p:ext uri="{BB962C8B-B14F-4D97-AF65-F5344CB8AC3E}">
        <p14:creationId xmlns:p14="http://schemas.microsoft.com/office/powerpoint/2010/main" val="3506778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066800" y="1825624"/>
            <a:ext cx="4800600" cy="4575175"/>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324600" y="1825624"/>
            <a:ext cx="4800600" cy="4575175"/>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Footer Placeholder 5"/>
          <p:cNvSpPr>
            <a:spLocks noGrp="1"/>
          </p:cNvSpPr>
          <p:nvPr>
            <p:ph type="ftr" sz="quarter" idx="11"/>
          </p:nvPr>
        </p:nvSpPr>
        <p:spPr/>
        <p:txBody>
          <a:bodyPr/>
          <a:lstStyle/>
          <a:p>
            <a:endParaRPr/>
          </a:p>
        </p:txBody>
      </p:sp>
      <p:sp>
        <p:nvSpPr>
          <p:cNvPr id="5" name="Date Placeholder 4"/>
          <p:cNvSpPr>
            <a:spLocks noGrp="1"/>
          </p:cNvSpPr>
          <p:nvPr>
            <p:ph type="dt" sz="half" idx="10"/>
          </p:nvPr>
        </p:nvSpPr>
        <p:spPr/>
        <p:txBody>
          <a:bodyPr/>
          <a:lstStyle/>
          <a:p>
            <a:fld id="{37CC0096-1860-4642-9CD2-0079EA5E7CD1}" type="datetimeFigureOut">
              <a:rPr lang="en-US"/>
              <a:t>4/29/2022</a:t>
            </a:fld>
            <a:endParaRPr/>
          </a:p>
        </p:txBody>
      </p:sp>
      <p:sp>
        <p:nvSpPr>
          <p:cNvPr id="7" name="Slide Number Placeholder 6"/>
          <p:cNvSpPr>
            <a:spLocks noGrp="1"/>
          </p:cNvSpPr>
          <p:nvPr>
            <p:ph type="sldNum" sz="quarter" idx="12"/>
          </p:nvPr>
        </p:nvSpPr>
        <p:spPr/>
        <p:txBody>
          <a:bodyPr/>
          <a:lstStyle/>
          <a:p>
            <a:fld id="{E31375A4-56A4-47D6-9801-1991572033F7}" type="slidenum">
              <a:rPr/>
              <a:t>‹#›</a:t>
            </a:fld>
            <a:endParaRPr/>
          </a:p>
        </p:txBody>
      </p:sp>
    </p:spTree>
    <p:extLst>
      <p:ext uri="{BB962C8B-B14F-4D97-AF65-F5344CB8AC3E}">
        <p14:creationId xmlns:p14="http://schemas.microsoft.com/office/powerpoint/2010/main" val="4044567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Text Placeholder 2"/>
          <p:cNvSpPr>
            <a:spLocks noGrp="1"/>
          </p:cNvSpPr>
          <p:nvPr>
            <p:ph type="body" idx="1"/>
          </p:nvPr>
        </p:nvSpPr>
        <p:spPr>
          <a:xfrm>
            <a:off x="1066800" y="1828799"/>
            <a:ext cx="4800600" cy="762000"/>
          </a:xfrm>
        </p:spPr>
        <p:txBody>
          <a:bodyPr anchor="ctr">
            <a:noAutofit/>
          </a:bodyPr>
          <a:lstStyle>
            <a:lvl1pPr marL="0" indent="0">
              <a:buNone/>
              <a:defRPr sz="2400" b="0" cap="none" baseline="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6800" y="2590799"/>
            <a:ext cx="4800600" cy="3810033"/>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6324600" y="1828799"/>
            <a:ext cx="4800600" cy="762000"/>
          </a:xfrm>
        </p:spPr>
        <p:txBody>
          <a:bodyPr anchor="ctr">
            <a:noAutofit/>
          </a:bodyPr>
          <a:lstStyle>
            <a:lvl1pPr marL="0" indent="0">
              <a:buNone/>
              <a:defRPr sz="2400" b="0" cap="none" baseline="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24600" y="2590799"/>
            <a:ext cx="4800600" cy="3810033"/>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8" name="Footer Placeholder 7"/>
          <p:cNvSpPr>
            <a:spLocks noGrp="1"/>
          </p:cNvSpPr>
          <p:nvPr>
            <p:ph type="ftr" sz="quarter" idx="11"/>
          </p:nvPr>
        </p:nvSpPr>
        <p:spPr/>
        <p:txBody>
          <a:bodyPr/>
          <a:lstStyle/>
          <a:p>
            <a:endParaRPr/>
          </a:p>
        </p:txBody>
      </p:sp>
      <p:sp>
        <p:nvSpPr>
          <p:cNvPr id="7" name="Date Placeholder 6"/>
          <p:cNvSpPr>
            <a:spLocks noGrp="1"/>
          </p:cNvSpPr>
          <p:nvPr>
            <p:ph type="dt" sz="half" idx="10"/>
          </p:nvPr>
        </p:nvSpPr>
        <p:spPr/>
        <p:txBody>
          <a:bodyPr/>
          <a:lstStyle/>
          <a:p>
            <a:fld id="{37CC0096-1860-4642-9CD2-0079EA5E7CD1}" type="datetimeFigureOut">
              <a:rPr lang="en-US"/>
              <a:t>4/29/2022</a:t>
            </a:fld>
            <a:endParaRPr/>
          </a:p>
        </p:txBody>
      </p:sp>
      <p:sp>
        <p:nvSpPr>
          <p:cNvPr id="9" name="Slide Number Placeholder 8"/>
          <p:cNvSpPr>
            <a:spLocks noGrp="1"/>
          </p:cNvSpPr>
          <p:nvPr>
            <p:ph type="sldNum" sz="quarter" idx="12"/>
          </p:nvPr>
        </p:nvSpPr>
        <p:spPr/>
        <p:txBody>
          <a:bodyPr/>
          <a:lstStyle/>
          <a:p>
            <a:fld id="{E31375A4-56A4-47D6-9801-1991572033F7}" type="slidenum">
              <a:rPr/>
              <a:t>‹#›</a:t>
            </a:fld>
            <a:endParaRPr/>
          </a:p>
        </p:txBody>
      </p:sp>
    </p:spTree>
    <p:extLst>
      <p:ext uri="{BB962C8B-B14F-4D97-AF65-F5344CB8AC3E}">
        <p14:creationId xmlns:p14="http://schemas.microsoft.com/office/powerpoint/2010/main" val="33979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4" name="Footer Placeholder 3"/>
          <p:cNvSpPr>
            <a:spLocks noGrp="1"/>
          </p:cNvSpPr>
          <p:nvPr>
            <p:ph type="ftr" sz="quarter" idx="11"/>
          </p:nvPr>
        </p:nvSpPr>
        <p:spPr/>
        <p:txBody>
          <a:bodyPr/>
          <a:lstStyle/>
          <a:p>
            <a:endParaRPr/>
          </a:p>
        </p:txBody>
      </p:sp>
      <p:sp>
        <p:nvSpPr>
          <p:cNvPr id="3" name="Date Placeholder 2"/>
          <p:cNvSpPr>
            <a:spLocks noGrp="1"/>
          </p:cNvSpPr>
          <p:nvPr>
            <p:ph type="dt" sz="half" idx="10"/>
          </p:nvPr>
        </p:nvSpPr>
        <p:spPr/>
        <p:txBody>
          <a:bodyPr/>
          <a:lstStyle/>
          <a:p>
            <a:fld id="{37CC0096-1860-4642-9CD2-0079EA5E7CD1}" type="datetimeFigureOut">
              <a:rPr lang="en-US"/>
              <a:t>4/29/2022</a:t>
            </a:fld>
            <a:endParaRPr/>
          </a:p>
        </p:txBody>
      </p:sp>
      <p:sp>
        <p:nvSpPr>
          <p:cNvPr id="5" name="Slide Number Placeholder 4"/>
          <p:cNvSpPr>
            <a:spLocks noGrp="1"/>
          </p:cNvSpPr>
          <p:nvPr>
            <p:ph type="sldNum" sz="quarter" idx="12"/>
          </p:nvPr>
        </p:nvSpPr>
        <p:spPr/>
        <p:txBody>
          <a:bodyPr/>
          <a:lstStyle/>
          <a:p>
            <a:fld id="{E31375A4-56A4-47D6-9801-1991572033F7}" type="slidenum">
              <a:rPr/>
              <a:t>‹#›</a:t>
            </a:fld>
            <a:endParaRPr/>
          </a:p>
        </p:txBody>
      </p:sp>
    </p:spTree>
    <p:extLst>
      <p:ext uri="{BB962C8B-B14F-4D97-AF65-F5344CB8AC3E}">
        <p14:creationId xmlns:p14="http://schemas.microsoft.com/office/powerpoint/2010/main" val="3238976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endParaRPr/>
          </a:p>
        </p:txBody>
      </p:sp>
      <p:sp>
        <p:nvSpPr>
          <p:cNvPr id="2" name="Date Placeholder 1"/>
          <p:cNvSpPr>
            <a:spLocks noGrp="1"/>
          </p:cNvSpPr>
          <p:nvPr>
            <p:ph type="dt" sz="half" idx="10"/>
          </p:nvPr>
        </p:nvSpPr>
        <p:spPr/>
        <p:txBody>
          <a:bodyPr/>
          <a:lstStyle/>
          <a:p>
            <a:fld id="{37CC0096-1860-4642-9CD2-0079EA5E7CD1}" type="datetimeFigureOut">
              <a:rPr lang="en-US"/>
              <a:t>4/29/2022</a:t>
            </a:fld>
            <a:endParaRPr/>
          </a:p>
        </p:txBody>
      </p:sp>
      <p:sp>
        <p:nvSpPr>
          <p:cNvPr id="4" name="Slide Number Placeholder 3"/>
          <p:cNvSpPr>
            <a:spLocks noGrp="1"/>
          </p:cNvSpPr>
          <p:nvPr>
            <p:ph type="sldNum" sz="quarter" idx="12"/>
          </p:nvPr>
        </p:nvSpPr>
        <p:spPr/>
        <p:txBody>
          <a:bodyPr/>
          <a:lstStyle/>
          <a:p>
            <a:fld id="{E31375A4-56A4-47D6-9801-1991572033F7}" type="slidenum">
              <a:rPr/>
              <a:t>‹#›</a:t>
            </a:fld>
            <a:endParaRPr/>
          </a:p>
        </p:txBody>
      </p:sp>
    </p:spTree>
    <p:extLst>
      <p:ext uri="{BB962C8B-B14F-4D97-AF65-F5344CB8AC3E}">
        <p14:creationId xmlns:p14="http://schemas.microsoft.com/office/powerpoint/2010/main" val="2146817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descr="Rectangle"/>
          <p:cNvSpPr/>
          <p:nvPr/>
        </p:nvSpPr>
        <p:spPr>
          <a:xfrm>
            <a:off x="7008812" y="0"/>
            <a:ext cx="5180013" cy="6858000"/>
          </a:xfrm>
          <a:prstGeom prst="rect">
            <a:avLst/>
          </a:prstGeom>
          <a:gradFill flip="none" rotWithShape="1">
            <a:gsLst>
              <a:gs pos="0">
                <a:schemeClr val="accent1"/>
              </a:gs>
              <a:gs pos="100000">
                <a:schemeClr val="accent1">
                  <a:lumMod val="7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Rectangle 8" descr="Rectangle"/>
          <p:cNvSpPr/>
          <p:nvPr/>
        </p:nvSpPr>
        <p:spPr>
          <a:xfrm>
            <a:off x="7255668" y="228600"/>
            <a:ext cx="4686300" cy="6400800"/>
          </a:xfrm>
          <a:prstGeom prst="rect">
            <a:avLst/>
          </a:prstGeom>
          <a:noFill/>
          <a:ln w="15875">
            <a:gradFill flip="none" rotWithShape="1">
              <a:gsLst>
                <a:gs pos="0">
                  <a:schemeClr val="bg1">
                    <a:lumMod val="75000"/>
                  </a:schemeClr>
                </a:gs>
                <a:gs pos="100000">
                  <a:schemeClr val="bg1">
                    <a:lumMod val="95000"/>
                  </a:schemeClr>
                </a:gs>
              </a:gsLst>
              <a:lin ang="2700000" scaled="1"/>
              <a:tileRect/>
            </a:gra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7632700" y="3200400"/>
            <a:ext cx="3932237" cy="1752600"/>
          </a:xfrm>
        </p:spPr>
        <p:txBody>
          <a:bodyPr anchor="b">
            <a:normAutofit/>
          </a:bodyPr>
          <a:lstStyle>
            <a:lvl1pPr>
              <a:defRPr sz="3600"/>
            </a:lvl1pPr>
          </a:lstStyle>
          <a:p>
            <a:r>
              <a:rPr lang="en-US"/>
              <a:t>Click to edit Master title style</a:t>
            </a:r>
            <a:endParaRPr/>
          </a:p>
        </p:txBody>
      </p:sp>
      <p:sp>
        <p:nvSpPr>
          <p:cNvPr id="3" name="Content Placeholder 2"/>
          <p:cNvSpPr>
            <a:spLocks noGrp="1"/>
          </p:cNvSpPr>
          <p:nvPr>
            <p:ph idx="1"/>
          </p:nvPr>
        </p:nvSpPr>
        <p:spPr>
          <a:xfrm>
            <a:off x="609600" y="457201"/>
            <a:ext cx="5943600" cy="59436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Text Placeholder 3"/>
          <p:cNvSpPr>
            <a:spLocks noGrp="1"/>
          </p:cNvSpPr>
          <p:nvPr>
            <p:ph type="body" sz="half" idx="2"/>
          </p:nvPr>
        </p:nvSpPr>
        <p:spPr>
          <a:xfrm>
            <a:off x="7632699" y="5029200"/>
            <a:ext cx="3932237" cy="1371600"/>
          </a:xfrm>
        </p:spPr>
        <p:txBody>
          <a:bodyPr>
            <a:normAutofit/>
          </a:bodyPr>
          <a:lstStyle>
            <a:lvl1pPr marL="0" inden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1667374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descr="Rectangle"/>
          <p:cNvSpPr/>
          <p:nvPr/>
        </p:nvSpPr>
        <p:spPr>
          <a:xfrm>
            <a:off x="7008812" y="0"/>
            <a:ext cx="5180013" cy="6858000"/>
          </a:xfrm>
          <a:prstGeom prst="rect">
            <a:avLst/>
          </a:prstGeom>
          <a:gradFill flip="none" rotWithShape="1">
            <a:gsLst>
              <a:gs pos="0">
                <a:schemeClr val="accent1"/>
              </a:gs>
              <a:gs pos="100000">
                <a:schemeClr val="accent1">
                  <a:lumMod val="7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Rectangle 8" descr="Rectangle"/>
          <p:cNvSpPr/>
          <p:nvPr/>
        </p:nvSpPr>
        <p:spPr>
          <a:xfrm>
            <a:off x="7255668" y="228600"/>
            <a:ext cx="4686300" cy="6400800"/>
          </a:xfrm>
          <a:prstGeom prst="rect">
            <a:avLst/>
          </a:prstGeom>
          <a:noFill/>
          <a:ln w="15875">
            <a:gradFill flip="none" rotWithShape="1">
              <a:gsLst>
                <a:gs pos="0">
                  <a:schemeClr val="bg1">
                    <a:lumMod val="75000"/>
                  </a:schemeClr>
                </a:gs>
                <a:gs pos="100000">
                  <a:schemeClr val="bg1">
                    <a:lumMod val="95000"/>
                  </a:schemeClr>
                </a:gs>
              </a:gsLst>
              <a:lin ang="2700000" scaled="1"/>
              <a:tileRect/>
            </a:gra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7635240" y="3200400"/>
            <a:ext cx="3932237" cy="1752600"/>
          </a:xfrm>
        </p:spPr>
        <p:txBody>
          <a:bodyPr anchor="b">
            <a:normAutofit/>
          </a:bodyPr>
          <a:lstStyle>
            <a:lvl1pPr>
              <a:defRPr sz="3600"/>
            </a:lvl1pPr>
          </a:lstStyle>
          <a:p>
            <a:r>
              <a:rPr lang="en-US"/>
              <a:t>Click to edit Master title style</a:t>
            </a:r>
            <a:endParaRPr/>
          </a:p>
        </p:txBody>
      </p:sp>
      <p:sp>
        <p:nvSpPr>
          <p:cNvPr id="3" name="Picture Placeholder 2" descr="An empty placeholder to add an image. Click on the placeholder and select the image that you wish to add."/>
          <p:cNvSpPr>
            <a:spLocks noGrp="1"/>
          </p:cNvSpPr>
          <p:nvPr>
            <p:ph type="pic" idx="1"/>
          </p:nvPr>
        </p:nvSpPr>
        <p:spPr>
          <a:xfrm>
            <a:off x="1" y="0"/>
            <a:ext cx="7008810" cy="6857999"/>
          </a:xfrm>
        </p:spPr>
        <p:txBody>
          <a:bodyPr tIns="45720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4" name="Text Placeholder 3"/>
          <p:cNvSpPr>
            <a:spLocks noGrp="1"/>
          </p:cNvSpPr>
          <p:nvPr>
            <p:ph type="body" sz="half" idx="2"/>
          </p:nvPr>
        </p:nvSpPr>
        <p:spPr>
          <a:xfrm>
            <a:off x="7635240" y="5029200"/>
            <a:ext cx="3932237" cy="1374648"/>
          </a:xfrm>
        </p:spPr>
        <p:txBody>
          <a:bodyPr/>
          <a:lstStyle>
            <a:lvl1pPr marL="0" inden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2977249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rgbClr val="D9D9D9"/>
            </a:gs>
            <a:gs pos="100000">
              <a:schemeClr val="bg1"/>
            </a:gs>
          </a:gsLst>
          <a:lin ang="16200000" scaled="1"/>
          <a:tileRect/>
        </a:gradFill>
        <a:effectLst/>
      </p:bgPr>
    </p:bg>
    <p:spTree>
      <p:nvGrpSpPr>
        <p:cNvPr id="1" name=""/>
        <p:cNvGrpSpPr/>
        <p:nvPr/>
      </p:nvGrpSpPr>
      <p:grpSpPr>
        <a:xfrm>
          <a:off x="0" y="0"/>
          <a:ext cx="0" cy="0"/>
          <a:chOff x="0" y="0"/>
          <a:chExt cx="0" cy="0"/>
        </a:xfrm>
      </p:grpSpPr>
      <p:sp>
        <p:nvSpPr>
          <p:cNvPr id="7" name="red bar" descr="Red bar"/>
          <p:cNvSpPr/>
          <p:nvPr/>
        </p:nvSpPr>
        <p:spPr>
          <a:xfrm>
            <a:off x="1" y="1"/>
            <a:ext cx="12188824" cy="1524000"/>
          </a:xfrm>
          <a:prstGeom prst="rect">
            <a:avLst/>
          </a:prstGeom>
          <a:gradFill flip="none" rotWithShape="1">
            <a:gsLst>
              <a:gs pos="0">
                <a:schemeClr val="accent1"/>
              </a:gs>
              <a:gs pos="100000">
                <a:schemeClr val="accent1">
                  <a:lumMod val="7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Placeholder 1"/>
          <p:cNvSpPr>
            <a:spLocks noGrp="1"/>
          </p:cNvSpPr>
          <p:nvPr>
            <p:ph type="title"/>
          </p:nvPr>
        </p:nvSpPr>
        <p:spPr>
          <a:xfrm>
            <a:off x="1066800" y="99220"/>
            <a:ext cx="10058400" cy="1325563"/>
          </a:xfrm>
          <a:prstGeom prst="rect">
            <a:avLst/>
          </a:prstGeom>
        </p:spPr>
        <p:txBody>
          <a:bodyPr vert="horz" lIns="91440" tIns="45720" rIns="91440" bIns="45720" rtlCol="0" anchor="ctr">
            <a:normAutofit/>
          </a:bodyPr>
          <a:lstStyle/>
          <a:p>
            <a:r>
              <a:rPr lang="en-US"/>
              <a:t>Click to edit Master title style</a:t>
            </a:r>
            <a:endParaRPr dirty="0"/>
          </a:p>
        </p:txBody>
      </p:sp>
      <p:sp>
        <p:nvSpPr>
          <p:cNvPr id="3" name="Text Placeholder 2"/>
          <p:cNvSpPr>
            <a:spLocks noGrp="1"/>
          </p:cNvSpPr>
          <p:nvPr>
            <p:ph type="body" idx="1"/>
          </p:nvPr>
        </p:nvSpPr>
        <p:spPr>
          <a:xfrm>
            <a:off x="1524000" y="1828799"/>
            <a:ext cx="9144000" cy="457200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3"/>
          </p:nvPr>
        </p:nvSpPr>
        <p:spPr>
          <a:xfrm>
            <a:off x="1066800" y="6481760"/>
            <a:ext cx="7848600" cy="239715"/>
          </a:xfrm>
          <a:prstGeom prst="rect">
            <a:avLst/>
          </a:prstGeom>
        </p:spPr>
        <p:txBody>
          <a:bodyPr vert="horz" lIns="91440" tIns="45720" rIns="91440" bIns="45720" rtlCol="0" anchor="ctr"/>
          <a:lstStyle>
            <a:lvl1pPr algn="l">
              <a:defRPr sz="1100">
                <a:solidFill>
                  <a:schemeClr val="tx1"/>
                </a:solidFill>
              </a:defRPr>
            </a:lvl1pPr>
          </a:lstStyle>
          <a:p>
            <a:endParaRPr lang="en-US" dirty="0"/>
          </a:p>
        </p:txBody>
      </p:sp>
      <p:sp>
        <p:nvSpPr>
          <p:cNvPr id="4" name="Date Placeholder 3"/>
          <p:cNvSpPr>
            <a:spLocks noGrp="1"/>
          </p:cNvSpPr>
          <p:nvPr>
            <p:ph type="dt" sz="half" idx="2"/>
          </p:nvPr>
        </p:nvSpPr>
        <p:spPr>
          <a:xfrm>
            <a:off x="9067800" y="6465885"/>
            <a:ext cx="1066800" cy="239715"/>
          </a:xfrm>
          <a:prstGeom prst="rect">
            <a:avLst/>
          </a:prstGeom>
        </p:spPr>
        <p:txBody>
          <a:bodyPr vert="horz" lIns="91440" tIns="45720" rIns="91440" bIns="45720" rtlCol="0" anchor="ctr"/>
          <a:lstStyle>
            <a:lvl1pPr algn="r">
              <a:defRPr sz="1100">
                <a:solidFill>
                  <a:schemeClr val="tx1"/>
                </a:solidFill>
              </a:defRPr>
            </a:lvl1pPr>
          </a:lstStyle>
          <a:p>
            <a:fld id="{37CC0096-1860-4642-9CD2-0079EA5E7CD1}" type="datetimeFigureOut">
              <a:rPr lang="en-US" smtClean="0"/>
              <a:pPr/>
              <a:t>4/29/2022</a:t>
            </a:fld>
            <a:endParaRPr lang="en-US" dirty="0"/>
          </a:p>
        </p:txBody>
      </p:sp>
      <p:sp>
        <p:nvSpPr>
          <p:cNvPr id="6" name="Slide Number Placeholder 5"/>
          <p:cNvSpPr>
            <a:spLocks noGrp="1"/>
          </p:cNvSpPr>
          <p:nvPr>
            <p:ph type="sldNum" sz="quarter" idx="4"/>
          </p:nvPr>
        </p:nvSpPr>
        <p:spPr>
          <a:xfrm>
            <a:off x="10287000" y="6481760"/>
            <a:ext cx="838200" cy="239715"/>
          </a:xfrm>
          <a:prstGeom prst="rect">
            <a:avLst/>
          </a:prstGeom>
        </p:spPr>
        <p:txBody>
          <a:bodyPr vert="horz" lIns="91440" tIns="45720" rIns="91440" bIns="45720" rtlCol="0" anchor="ctr"/>
          <a:lstStyle>
            <a:lvl1pPr algn="r">
              <a:defRPr sz="1100">
                <a:solidFill>
                  <a:schemeClr val="tx1"/>
                </a:solidFill>
              </a:defRPr>
            </a:lvl1pPr>
          </a:lstStyle>
          <a:p>
            <a:fld id="{E31375A4-56A4-47D6-9801-1991572033F7}" type="slidenum">
              <a:rPr lang="en-US" smtClean="0"/>
              <a:pPr/>
              <a:t>‹#›</a:t>
            </a:fld>
            <a:endParaRPr lang="en-US"/>
          </a:p>
        </p:txBody>
      </p:sp>
    </p:spTree>
    <p:extLst>
      <p:ext uri="{BB962C8B-B14F-4D97-AF65-F5344CB8AC3E}">
        <p14:creationId xmlns:p14="http://schemas.microsoft.com/office/powerpoint/2010/main" val="19432598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6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800"/>
        </a:spcBef>
        <a:buSzPct val="100000"/>
        <a:buFont typeface="Arial" pitchFamily="34" charset="0"/>
        <a:buChar char="▪"/>
        <a:defRPr sz="2400" kern="1200">
          <a:solidFill>
            <a:schemeClr val="tx1">
              <a:lumMod val="75000"/>
              <a:lumOff val="25000"/>
            </a:schemeClr>
          </a:solidFill>
          <a:latin typeface="+mn-lt"/>
          <a:ea typeface="+mn-ea"/>
          <a:cs typeface="+mn-cs"/>
        </a:defRPr>
      </a:lvl1pPr>
      <a:lvl2pPr marL="457200" indent="-228600" algn="l" defTabSz="914400" rtl="0" eaLnBrk="1" latinLnBrk="0" hangingPunct="1">
        <a:lnSpc>
          <a:spcPct val="90000"/>
        </a:lnSpc>
        <a:spcBef>
          <a:spcPts val="600"/>
        </a:spcBef>
        <a:buSzPct val="100000"/>
        <a:buFont typeface="Arial" pitchFamily="34" charset="0"/>
        <a:buChar char="▪"/>
        <a:defRPr sz="2200" kern="1200">
          <a:solidFill>
            <a:schemeClr val="tx1">
              <a:lumMod val="75000"/>
              <a:lumOff val="25000"/>
            </a:schemeClr>
          </a:solidFill>
          <a:latin typeface="+mn-lt"/>
          <a:ea typeface="+mn-ea"/>
          <a:cs typeface="+mn-cs"/>
        </a:defRPr>
      </a:lvl2pPr>
      <a:lvl3pPr marL="685800" indent="-182880" algn="l" defTabSz="914400" rtl="0" eaLnBrk="1" latinLnBrk="0" hangingPunct="1">
        <a:lnSpc>
          <a:spcPct val="90000"/>
        </a:lnSpc>
        <a:spcBef>
          <a:spcPts val="600"/>
        </a:spcBef>
        <a:buSzPct val="100000"/>
        <a:buFont typeface="Arial" pitchFamily="34" charset="0"/>
        <a:buChar char="▪"/>
        <a:defRPr sz="2000" kern="1200">
          <a:solidFill>
            <a:schemeClr val="tx1">
              <a:lumMod val="75000"/>
              <a:lumOff val="25000"/>
            </a:schemeClr>
          </a:solidFill>
          <a:latin typeface="+mn-lt"/>
          <a:ea typeface="+mn-ea"/>
          <a:cs typeface="+mn-cs"/>
        </a:defRPr>
      </a:lvl3pPr>
      <a:lvl4pPr marL="868680" indent="-182563" algn="l" defTabSz="914400" rtl="0" eaLnBrk="1" latinLnBrk="0" hangingPunct="1">
        <a:lnSpc>
          <a:spcPct val="90000"/>
        </a:lnSpc>
        <a:spcBef>
          <a:spcPts val="600"/>
        </a:spcBef>
        <a:buSzPct val="100000"/>
        <a:buFont typeface="Arial" pitchFamily="34" charset="0"/>
        <a:buChar char="▪"/>
        <a:defRPr sz="1800" kern="1200">
          <a:solidFill>
            <a:schemeClr val="tx1">
              <a:lumMod val="75000"/>
              <a:lumOff val="25000"/>
            </a:schemeClr>
          </a:solidFill>
          <a:latin typeface="+mn-lt"/>
          <a:ea typeface="+mn-ea"/>
          <a:cs typeface="+mn-cs"/>
        </a:defRPr>
      </a:lvl4pPr>
      <a:lvl5pPr marL="1051560" indent="-182880" algn="l" defTabSz="914400" rtl="0" eaLnBrk="1" latinLnBrk="0" hangingPunct="1">
        <a:lnSpc>
          <a:spcPct val="90000"/>
        </a:lnSpc>
        <a:spcBef>
          <a:spcPts val="600"/>
        </a:spcBef>
        <a:buSzPct val="100000"/>
        <a:buFont typeface="Arial" pitchFamily="34" charset="0"/>
        <a:buChar char="▪"/>
        <a:defRPr sz="1600" kern="1200">
          <a:solidFill>
            <a:schemeClr val="tx1">
              <a:lumMod val="75000"/>
              <a:lumOff val="25000"/>
            </a:schemeClr>
          </a:solidFill>
          <a:latin typeface="+mn-lt"/>
          <a:ea typeface="+mn-ea"/>
          <a:cs typeface="+mn-cs"/>
        </a:defRPr>
      </a:lvl5pPr>
      <a:lvl6pPr marL="123444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6pPr>
      <a:lvl7pPr marL="141732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7pPr>
      <a:lvl8pPr marL="160020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8pPr>
      <a:lvl9pPr marL="178308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2.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2.png"/><Relationship Id="rId5" Type="http://schemas.openxmlformats.org/officeDocument/2006/relationships/image" Target="../media/image14.png"/><Relationship Id="rId4" Type="http://schemas.openxmlformats.org/officeDocument/2006/relationships/notesSlide" Target="../notesSlides/notesSlide4.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2.png"/><Relationship Id="rId5" Type="http://schemas.openxmlformats.org/officeDocument/2006/relationships/image" Target="../media/image16.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2.png"/><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2.png"/><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2.png"/><Relationship Id="rId5" Type="http://schemas.openxmlformats.org/officeDocument/2006/relationships/image" Target="../media/image3.jp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2.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4.m4a"/><Relationship Id="rId1" Type="http://schemas.microsoft.com/office/2007/relationships/media" Target="../media/media4.m4a"/><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slideLayout" Target="../slideLayouts/slideLayout2.xml"/><Relationship Id="rId7" Type="http://schemas.openxmlformats.org/officeDocument/2006/relationships/image" Target="../media/image7.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6.png"/><Relationship Id="rId11" Type="http://schemas.openxmlformats.org/officeDocument/2006/relationships/image" Target="../media/image2.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notesSlide" Target="../notesSlides/notesSlide3.xml"/><Relationship Id="rId9"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2.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2.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9.m4a"/><Relationship Id="rId1" Type="http://schemas.microsoft.com/office/2007/relationships/media" Target="../media/media9.m4a"/><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 y="2438400"/>
            <a:ext cx="4953000" cy="1676400"/>
          </a:xfrm>
        </p:spPr>
        <p:txBody>
          <a:bodyPr>
            <a:noAutofit/>
          </a:bodyPr>
          <a:lstStyle/>
          <a:p>
            <a:r>
              <a:rPr lang="en-US" sz="2800" b="1" i="0" dirty="0">
                <a:effectLst/>
                <a:latin typeface="Times New Roman" panose="02020603050405020304" pitchFamily="18" charset="0"/>
                <a:cs typeface="Times New Roman" panose="02020603050405020304" pitchFamily="18" charset="0"/>
              </a:rPr>
              <a:t>Prediction modeling of chronic heart diseases</a:t>
            </a:r>
            <a:br>
              <a:rPr lang="en-US" sz="2000" b="1" i="0" dirty="0">
                <a:effectLst/>
                <a:latin typeface="Times New Roman" panose="02020603050405020304" pitchFamily="18" charset="0"/>
                <a:cs typeface="Times New Roman" panose="02020603050405020304" pitchFamily="18" charset="0"/>
              </a:rPr>
            </a:br>
            <a:endParaRPr lang="en-US" sz="2000" dirty="0">
              <a:latin typeface="Times New Roman" panose="02020603050405020304" pitchFamily="18" charset="0"/>
              <a:cs typeface="Times New Roman" panose="02020603050405020304" pitchFamily="18" charset="0"/>
            </a:endParaRPr>
          </a:p>
        </p:txBody>
      </p:sp>
      <p:sp>
        <p:nvSpPr>
          <p:cNvPr id="3" name="Subtitle 2"/>
          <p:cNvSpPr>
            <a:spLocks noGrp="1"/>
          </p:cNvSpPr>
          <p:nvPr>
            <p:ph type="subTitle" idx="1"/>
          </p:nvPr>
        </p:nvSpPr>
        <p:spPr>
          <a:xfrm>
            <a:off x="152400" y="4114800"/>
            <a:ext cx="4098175" cy="685800"/>
          </a:xfrm>
        </p:spPr>
        <p:txBody>
          <a:bodyPr>
            <a:normAutofit/>
          </a:bodyPr>
          <a:lstStyle/>
          <a:p>
            <a:pPr marL="342900" indent="-342900">
              <a:buFontTx/>
              <a:buChar char="-"/>
            </a:pPr>
            <a:r>
              <a:rPr lang="en-US" sz="1200" dirty="0"/>
              <a:t>A comparative study on different algorithms </a:t>
            </a:r>
          </a:p>
          <a:p>
            <a:pPr marL="342900" indent="-342900">
              <a:buFontTx/>
              <a:buChar char="-"/>
            </a:pPr>
            <a:r>
              <a:rPr lang="en-US" sz="1200" dirty="0"/>
              <a:t>Group 11</a:t>
            </a:r>
          </a:p>
        </p:txBody>
      </p:sp>
      <p:pic>
        <p:nvPicPr>
          <p:cNvPr id="8" name="Audio 7">
            <a:hlinkClick r:id="" action="ppaction://media"/>
            <a:extLst>
              <a:ext uri="{FF2B5EF4-FFF2-40B4-BE49-F238E27FC236}">
                <a16:creationId xmlns:a16="http://schemas.microsoft.com/office/drawing/2014/main" id="{A0E40973-F45A-4C93-B8FE-AD02E8A8D0F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435141664"/>
      </p:ext>
    </p:extLst>
  </p:cSld>
  <p:clrMapOvr>
    <a:masterClrMapping/>
  </p:clrMapOvr>
  <mc:AlternateContent xmlns:mc="http://schemas.openxmlformats.org/markup-compatibility/2006">
    <mc:Choice xmlns:p14="http://schemas.microsoft.com/office/powerpoint/2010/main" Requires="p14">
      <p:transition spd="med" p14:dur="700" advTm="16867">
        <p:fade/>
      </p:transition>
    </mc:Choice>
    <mc:Fallback>
      <p:transition spd="med" advTm="16867">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Comparative study of different ML models</a:t>
            </a:r>
          </a:p>
        </p:txBody>
      </p:sp>
      <p:pic>
        <p:nvPicPr>
          <p:cNvPr id="5" name="Content Placeholder 4">
            <a:extLst>
              <a:ext uri="{FF2B5EF4-FFF2-40B4-BE49-F238E27FC236}">
                <a16:creationId xmlns:a16="http://schemas.microsoft.com/office/drawing/2014/main" id="{CD2ABE3F-231D-432F-886B-D45D390C24BE}"/>
              </a:ext>
            </a:extLst>
          </p:cNvPr>
          <p:cNvPicPr>
            <a:picLocks noGrp="1" noChangeAspect="1"/>
          </p:cNvPicPr>
          <p:nvPr>
            <p:ph sz="half" idx="1"/>
          </p:nvPr>
        </p:nvPicPr>
        <p:blipFill>
          <a:blip r:embed="rId5"/>
          <a:stretch>
            <a:fillRect/>
          </a:stretch>
        </p:blipFill>
        <p:spPr>
          <a:xfrm>
            <a:off x="228600" y="2133600"/>
            <a:ext cx="11579924" cy="3048001"/>
          </a:xfrm>
        </p:spPr>
      </p:pic>
      <p:pic>
        <p:nvPicPr>
          <p:cNvPr id="3" name="Audio 2">
            <a:hlinkClick r:id="" action="ppaction://media"/>
            <a:extLst>
              <a:ext uri="{FF2B5EF4-FFF2-40B4-BE49-F238E27FC236}">
                <a16:creationId xmlns:a16="http://schemas.microsoft.com/office/drawing/2014/main" id="{A3E7D9DF-E60C-4DE0-9611-22784F068F0D}"/>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948826341"/>
      </p:ext>
    </p:extLst>
  </p:cSld>
  <p:clrMapOvr>
    <a:masterClrMapping/>
  </p:clrMapOvr>
  <mc:AlternateContent xmlns:mc="http://schemas.openxmlformats.org/markup-compatibility/2006">
    <mc:Choice xmlns:p14="http://schemas.microsoft.com/office/powerpoint/2010/main" Requires="p14">
      <p:transition spd="med" p14:dur="700" advTm="55645">
        <p:fade/>
      </p:transition>
    </mc:Choice>
    <mc:Fallback>
      <p:transition spd="med" advTm="5564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extLst>
    <p:ext uri="{3A86A75C-4F4B-4683-9AE1-C65F6400EC91}">
      <p14:laserTraceLst xmlns:p14="http://schemas.microsoft.com/office/powerpoint/2010/main">
        <p14:tracePtLst>
          <p14:tracePt t="380" x="3413125" y="4756150"/>
          <p14:tracePt t="381" x="3427413" y="4756150"/>
          <p14:tracePt t="381" x="3443288" y="4756150"/>
          <p14:tracePt t="383" x="3457575" y="4740275"/>
          <p14:tracePt t="385" x="3473450" y="4725988"/>
          <p14:tracePt t="386" x="3487738" y="4725988"/>
          <p14:tracePt t="387" x="3502025" y="4725988"/>
          <p14:tracePt t="389" x="3517900" y="4711700"/>
          <p14:tracePt t="389" x="3548063" y="4695825"/>
          <p14:tracePt t="392" x="3576638" y="4681538"/>
          <p14:tracePt t="393" x="3592513" y="4681538"/>
          <p14:tracePt t="394" x="3606800" y="4681538"/>
          <p14:tracePt t="395" x="3636963" y="4651375"/>
          <p14:tracePt t="395" x="3667125" y="4651375"/>
          <p14:tracePt t="397" x="3681413" y="4637088"/>
          <p14:tracePt t="398" x="3711575" y="4621213"/>
          <p14:tracePt t="399" x="3741738" y="4606925"/>
          <p14:tracePt t="400" x="3756025" y="4592638"/>
          <p14:tracePt t="400" x="3786188" y="4592638"/>
          <p14:tracePt t="402" x="3816350" y="4576763"/>
          <p14:tracePt t="403" x="3860800" y="4562475"/>
          <p14:tracePt t="403" x="3860800" y="4546600"/>
          <p14:tracePt t="405" x="3889375" y="4532313"/>
          <p14:tracePt t="407" x="3935413" y="4518025"/>
          <p14:tracePt t="408" x="3963988" y="4502150"/>
          <p14:tracePt t="409" x="3994150" y="4487863"/>
          <p14:tracePt t="410" x="4010025" y="4471988"/>
          <p14:tracePt t="411" x="4024313" y="4457700"/>
          <p14:tracePt t="412" x="4054475" y="4457700"/>
          <p14:tracePt t="414" x="4084638" y="4443413"/>
          <p14:tracePt t="415" x="4113213" y="4427538"/>
          <p14:tracePt t="416" x="4113213" y="4413250"/>
          <p14:tracePt t="417" x="4143375" y="4413250"/>
          <p14:tracePt t="418" x="4143375" y="4397375"/>
          <p14:tracePt t="419" x="4157663" y="4397375"/>
          <p14:tracePt t="419" x="4187825" y="4383088"/>
          <p14:tracePt t="422" x="4203700" y="4368800"/>
          <p14:tracePt t="423" x="4232275" y="4368800"/>
          <p14:tracePt t="426" x="4248150" y="4352925"/>
          <p14:tracePt t="427" x="4262438" y="4352925"/>
          <p14:tracePt t="428" x="4278313" y="4338638"/>
          <p14:tracePt t="431" x="4306888" y="4322763"/>
          <p14:tracePt t="437" x="4322763" y="4308475"/>
          <p14:tracePt t="438" x="4352925" y="4294188"/>
          <p14:tracePt t="443" x="4367213" y="4294188"/>
          <p14:tracePt t="443" x="4367213" y="4278313"/>
          <p14:tracePt t="446" x="4381500" y="4278313"/>
          <p14:tracePt t="447" x="4381500" y="4264025"/>
          <p14:tracePt t="448" x="4381500" y="4249738"/>
          <p14:tracePt t="453" x="4397375" y="4249738"/>
          <p14:tracePt t="455" x="4411663" y="4249738"/>
          <p14:tracePt t="456" x="4411663" y="4233863"/>
          <p14:tracePt t="460" x="4425950" y="4219575"/>
          <p14:tracePt t="463" x="4425950" y="4203700"/>
          <p14:tracePt t="464" x="4441825" y="4203700"/>
          <p14:tracePt t="465" x="4441825" y="4189413"/>
          <p14:tracePt t="466" x="4456113" y="4189413"/>
          <p14:tracePt t="467" x="4456113" y="4175125"/>
          <p14:tracePt t="470" x="4471988" y="4175125"/>
          <p14:tracePt t="471" x="4471988" y="4159250"/>
          <p14:tracePt t="473" x="4486275" y="4144963"/>
          <p14:tracePt t="474" x="4500563" y="4144963"/>
          <p14:tracePt t="476" x="4500563" y="4129088"/>
          <p14:tracePt t="478" x="4516438" y="4114800"/>
          <p14:tracePt t="479" x="4530725" y="4100513"/>
          <p14:tracePt t="482" x="4546600" y="4084638"/>
          <p14:tracePt t="483" x="4560888" y="4084638"/>
          <p14:tracePt t="484" x="4575175" y="4070350"/>
          <p14:tracePt t="486" x="4591050" y="4054475"/>
          <p14:tracePt t="488" x="4621213" y="4040188"/>
          <p14:tracePt t="489" x="4621213" y="4025900"/>
          <p14:tracePt t="491" x="4649788" y="4010025"/>
          <p14:tracePt t="493" x="4665663" y="3995738"/>
          <p14:tracePt t="494" x="4665663" y="3979863"/>
          <p14:tracePt t="494" x="4679950" y="3979863"/>
          <p14:tracePt t="496" x="4694238" y="3965575"/>
          <p14:tracePt t="497" x="4710113" y="3951288"/>
          <p14:tracePt t="499" x="4724400" y="3935413"/>
          <p14:tracePt t="500" x="4754563" y="3935413"/>
          <p14:tracePt t="500" x="4754563" y="3921125"/>
          <p14:tracePt t="502" x="4768850" y="3906838"/>
          <p14:tracePt t="503" x="4799013" y="3890963"/>
          <p14:tracePt t="505" x="4814888" y="3890963"/>
          <p14:tracePt t="506" x="4814888" y="3876675"/>
          <p14:tracePt t="507" x="4829175" y="3860800"/>
          <p14:tracePt t="508" x="4843463" y="3860800"/>
          <p14:tracePt t="510" x="4859338" y="3846513"/>
          <p14:tracePt t="511" x="4873625" y="3832225"/>
          <p14:tracePt t="512" x="4889500" y="3832225"/>
          <p14:tracePt t="513" x="4889500" y="3816350"/>
          <p14:tracePt t="514" x="4903788" y="3816350"/>
          <p14:tracePt t="515" x="4918075" y="3802063"/>
          <p14:tracePt t="516" x="4918075" y="3786188"/>
          <p14:tracePt t="516" x="4933950" y="3786188"/>
          <p14:tracePt t="518" x="4948238" y="3771900"/>
          <p14:tracePt t="519" x="4962525" y="3771900"/>
          <p14:tracePt t="523" x="5008563" y="3741738"/>
          <p14:tracePt t="523" x="5008563" y="3727450"/>
          <p14:tracePt t="526" x="5022850" y="3727450"/>
          <p14:tracePt t="528" x="5037138" y="3697288"/>
          <p14:tracePt t="528" x="5053013" y="3697288"/>
          <p14:tracePt t="529" x="5067300" y="3697288"/>
          <p14:tracePt t="531" x="5083175" y="3683000"/>
          <p14:tracePt t="532" x="5083175" y="3667125"/>
          <p14:tracePt t="534" x="5111750" y="3652838"/>
          <p14:tracePt t="536" x="5127625" y="3652838"/>
          <p14:tracePt t="537" x="5141913" y="3636963"/>
          <p14:tracePt t="538" x="5157788" y="3622675"/>
          <p14:tracePt t="539" x="5172075" y="3608388"/>
          <p14:tracePt t="540" x="5202238" y="3608388"/>
          <p14:tracePt t="542" x="5202238" y="3592513"/>
          <p14:tracePt t="545" x="5216525" y="3578225"/>
          <p14:tracePt t="546" x="5230813" y="3578225"/>
          <p14:tracePt t="547" x="5246688" y="3563938"/>
          <p14:tracePt t="547" x="5260975" y="3548063"/>
          <p14:tracePt t="549" x="5276850" y="3548063"/>
          <p14:tracePt t="552" x="5305425" y="3517900"/>
          <p14:tracePt t="554" x="5321300" y="3503613"/>
          <p14:tracePt t="555" x="5335588" y="3503613"/>
          <p14:tracePt t="556" x="5351463" y="3503613"/>
          <p14:tracePt t="558" x="5365750" y="3489325"/>
          <p14:tracePt t="558" x="5380038" y="3489325"/>
          <p14:tracePt t="560" x="5380038" y="3473450"/>
          <p14:tracePt t="563" x="5395913" y="3473450"/>
          <p14:tracePt t="564" x="5426075" y="3459163"/>
          <p14:tracePt t="567" x="5440363" y="3443288"/>
          <p14:tracePt t="571" x="5470525" y="3429000"/>
          <p14:tracePt t="573" x="5484813" y="3429000"/>
          <p14:tracePt t="576" x="5484813" y="3414713"/>
          <p14:tracePt t="577" x="5499100" y="3414713"/>
          <p14:tracePt t="579" x="5499100" y="3398838"/>
          <p14:tracePt t="580" x="5514975" y="3398838"/>
          <p14:tracePt t="582" x="5529263" y="3398838"/>
          <p14:tracePt t="587" x="5545138" y="3384550"/>
          <p14:tracePt t="589" x="5545138" y="3368675"/>
          <p14:tracePt t="590" x="5559425" y="3368675"/>
          <p14:tracePt t="592" x="5573713" y="3368675"/>
          <p14:tracePt t="594" x="5573713" y="3354388"/>
          <p14:tracePt t="598" x="5589588" y="3354388"/>
          <p14:tracePt t="600" x="5589588" y="3340100"/>
          <p14:tracePt t="600" x="5603875" y="3340100"/>
          <p14:tracePt t="603" x="5619750" y="3340100"/>
          <p14:tracePt t="605" x="5619750" y="3324225"/>
          <p14:tracePt t="608" x="5634038" y="3324225"/>
          <p14:tracePt t="612" x="5648325" y="3324225"/>
          <p14:tracePt t="613" x="5648325" y="3309938"/>
          <p14:tracePt t="615" x="5648325" y="3294063"/>
          <p14:tracePt t="616" x="5664200" y="3294063"/>
          <p14:tracePt t="619" x="5678488" y="3279775"/>
          <p14:tracePt t="620" x="5694363" y="3279775"/>
          <p14:tracePt t="626" x="5708650" y="3279775"/>
          <p14:tracePt t="632" x="5722938" y="3279775"/>
          <p14:tracePt t="658" x="5722938" y="3265488"/>
          <p14:tracePt t="666" x="5738813" y="3265488"/>
          <p14:tracePt t="668" x="5738813" y="3249613"/>
          <p14:tracePt t="671" x="5753100" y="3249613"/>
          <p14:tracePt t="679" x="5767388" y="3249613"/>
          <p14:tracePt t="681" x="5783263" y="3235325"/>
          <p14:tracePt t="684" x="5783263" y="3221038"/>
          <p14:tracePt t="685" x="5797550" y="3221038"/>
          <p14:tracePt t="692" x="5813425" y="3221038"/>
          <p14:tracePt t="699" x="5827713" y="3221038"/>
          <p14:tracePt t="765" x="5827713" y="3205163"/>
          <p14:tracePt t="775" x="5842000" y="3205163"/>
          <p14:tracePt t="778" x="5842000" y="3190875"/>
          <p14:tracePt t="779" x="5857875" y="3190875"/>
          <p14:tracePt t="781" x="5857875" y="3175000"/>
          <p14:tracePt t="783" x="5872163" y="3175000"/>
          <p14:tracePt t="787" x="5872163" y="3160713"/>
          <p14:tracePt t="789" x="5888038" y="3160713"/>
          <p14:tracePt t="790" x="5888038" y="3146425"/>
          <p14:tracePt t="791" x="5902325" y="3146425"/>
          <p14:tracePt t="793" x="5902325" y="3130550"/>
          <p14:tracePt t="797" x="5916613" y="3130550"/>
          <p14:tracePt t="798" x="5916613" y="3116263"/>
          <p14:tracePt t="800" x="5932488" y="3100388"/>
          <p14:tracePt t="803" x="5946775" y="3100388"/>
          <p14:tracePt t="807" x="5946775" y="3086100"/>
          <p14:tracePt t="810" x="5946775" y="3071813"/>
          <p14:tracePt t="813" x="5962650" y="3055938"/>
          <p14:tracePt t="819" x="5976938" y="3055938"/>
          <p14:tracePt t="823" x="5976938" y="3041650"/>
          <p14:tracePt t="825" x="5976938" y="3025775"/>
          <p14:tracePt t="837" x="5976938" y="3011488"/>
          <p14:tracePt t="848" x="5976938" y="2997200"/>
          <p14:tracePt t="851" x="5976938" y="2981325"/>
          <p14:tracePt t="861" x="5976938" y="2967038"/>
          <p14:tracePt t="862" x="5962650" y="2967038"/>
          <p14:tracePt t="864" x="5962650" y="2951163"/>
          <p14:tracePt t="873" x="5946775" y="2951163"/>
          <p14:tracePt t="874" x="5946775" y="2936875"/>
          <p14:tracePt t="878" x="5932488" y="2936875"/>
          <p14:tracePt t="879" x="5932488" y="2922588"/>
          <p14:tracePt t="884" x="5916613" y="2922588"/>
          <p14:tracePt t="885" x="5916613" y="2906713"/>
          <p14:tracePt t="892" x="5902325" y="2906713"/>
          <p14:tracePt t="896" x="5888038" y="2906713"/>
          <p14:tracePt t="897" x="5888038" y="2892425"/>
          <p14:tracePt t="902" x="5872163" y="2892425"/>
          <p14:tracePt t="904" x="5857875" y="2878138"/>
          <p14:tracePt t="906" x="5842000" y="2878138"/>
          <p14:tracePt t="910" x="5827713" y="2878138"/>
          <p14:tracePt t="910" x="5813425" y="2878138"/>
          <p14:tracePt t="915" x="5797550" y="2878138"/>
          <p14:tracePt t="916" x="5767388" y="2862263"/>
          <p14:tracePt t="920" x="5753100" y="2862263"/>
          <p14:tracePt t="922" x="5738813" y="2862263"/>
          <p14:tracePt t="926" x="5708650" y="2862263"/>
          <p14:tracePt t="929" x="5694363" y="2862263"/>
          <p14:tracePt t="930" x="5678488" y="2862263"/>
          <p14:tracePt t="930" x="5664200" y="2862263"/>
          <p14:tracePt t="934" x="5648325" y="2862263"/>
          <p14:tracePt t="936" x="5634038" y="2862263"/>
          <p14:tracePt t="940" x="5619750" y="2862263"/>
          <p14:tracePt t="941" x="5603875" y="2862263"/>
          <p14:tracePt t="943" x="5589588" y="2862263"/>
          <p14:tracePt t="947" x="5573713" y="2862263"/>
          <p14:tracePt t="949" x="5559425" y="2862263"/>
          <p14:tracePt t="953" x="5545138" y="2862263"/>
          <p14:tracePt t="954" x="5529263" y="2862263"/>
          <p14:tracePt t="958" x="5514975" y="2862263"/>
          <p14:tracePt t="963" x="5499100" y="2862263"/>
          <p14:tracePt t="964" x="5484813" y="2862263"/>
          <p14:tracePt t="970" x="5470525" y="2862263"/>
          <p14:tracePt t="972" x="5454650" y="2862263"/>
          <p14:tracePt t="976" x="5440363" y="2862263"/>
          <p14:tracePt t="982" x="5426075" y="2862263"/>
          <p14:tracePt t="989" x="5410200" y="2862263"/>
          <p14:tracePt t="995" x="5410200" y="2878138"/>
          <p14:tracePt t="998" x="5395913" y="2878138"/>
          <p14:tracePt t="1002" x="5380038" y="2878138"/>
          <p14:tracePt t="1004" x="5380038" y="2892425"/>
          <p14:tracePt t="1007" x="5365750" y="2892425"/>
          <p14:tracePt t="1011" x="5351463" y="2892425"/>
          <p14:tracePt t="1014" x="5335588" y="2906713"/>
          <p14:tracePt t="1017" x="5335588" y="2922588"/>
          <p14:tracePt t="1019" x="5321300" y="2922588"/>
          <p14:tracePt t="1019" x="5305425" y="2936875"/>
          <p14:tracePt t="1023" x="5291138" y="2936875"/>
          <p14:tracePt t="1025" x="5291138" y="2951163"/>
          <p14:tracePt t="1026" x="5276850" y="2951163"/>
          <p14:tracePt t="1029" x="5260975" y="2967038"/>
          <p14:tracePt t="1032" x="5246688" y="2967038"/>
          <p14:tracePt t="1032" x="5246688" y="2981325"/>
          <p14:tracePt t="1034" x="5230813" y="2981325"/>
          <p14:tracePt t="1035" x="5230813" y="2997200"/>
          <p14:tracePt t="1037" x="5216525" y="3011488"/>
          <p14:tracePt t="1039" x="5202238" y="3011488"/>
          <p14:tracePt t="1040" x="5186363" y="3025775"/>
          <p14:tracePt t="1043" x="5172075" y="3041650"/>
          <p14:tracePt t="1045" x="5172075" y="3055938"/>
          <p14:tracePt t="1046" x="5141913" y="3071813"/>
          <p14:tracePt t="1049" x="5141913" y="3086100"/>
          <p14:tracePt t="1049" x="5127625" y="3086100"/>
          <p14:tracePt t="1054" x="5111750" y="3100388"/>
          <p14:tracePt t="1056" x="5111750" y="3130550"/>
          <p14:tracePt t="1056" x="5097463" y="3130550"/>
          <p14:tracePt t="1060" x="5083175" y="3146425"/>
          <p14:tracePt t="1061" x="5083175" y="3160713"/>
          <p14:tracePt t="1062" x="5067300" y="3160713"/>
          <p14:tracePt t="1064" x="5067300" y="3175000"/>
          <p14:tracePt t="1067" x="5067300" y="3190875"/>
          <p14:tracePt t="1069" x="5053013" y="3205163"/>
          <p14:tracePt t="1072" x="5037138" y="3221038"/>
          <p14:tracePt t="1073" x="5037138" y="3235325"/>
          <p14:tracePt t="1080" x="5037138" y="3249613"/>
          <p14:tracePt t="1081" x="5022850" y="3265488"/>
          <p14:tracePt t="1082" x="5022850" y="3279775"/>
          <p14:tracePt t="1084" x="5022850" y="3294063"/>
          <p14:tracePt t="1086" x="5008563" y="3294063"/>
          <p14:tracePt t="1086" x="5008563" y="3309938"/>
          <p14:tracePt t="1092" x="4992688" y="3324225"/>
          <p14:tracePt t="1094" x="4992688" y="3340100"/>
          <p14:tracePt t="1100" x="4992688" y="3354388"/>
          <p14:tracePt t="1104" x="4992688" y="3368675"/>
          <p14:tracePt t="1105" x="4992688" y="3384550"/>
          <p14:tracePt t="1112" x="4978400" y="3398838"/>
          <p14:tracePt t="1115" x="4978400" y="3414713"/>
          <p14:tracePt t="1121" x="4978400" y="3429000"/>
          <p14:tracePt t="1122" x="4978400" y="3443288"/>
          <p14:tracePt t="1124" x="4962525" y="3459163"/>
          <p14:tracePt t="1128" x="4962525" y="3473450"/>
          <p14:tracePt t="1130" x="4962525" y="3489325"/>
          <p14:tracePt t="1134" x="4962525" y="3503613"/>
          <p14:tracePt t="1135" x="4962525" y="3517900"/>
          <p14:tracePt t="1138" x="4962525" y="3533775"/>
          <p14:tracePt t="1141" x="4962525" y="3548063"/>
          <p14:tracePt t="1143" x="4962525" y="3563938"/>
          <p14:tracePt t="1147" x="4962525" y="3578225"/>
          <p14:tracePt t="1148" x="4962525" y="3592513"/>
          <p14:tracePt t="1152" x="4962525" y="3608388"/>
          <p14:tracePt t="1156" x="4962525" y="3622675"/>
          <p14:tracePt t="1158" x="4962525" y="3636963"/>
          <p14:tracePt t="1163" x="4962525" y="3652838"/>
          <p14:tracePt t="1165" x="4962525" y="3667125"/>
          <p14:tracePt t="1171" x="4962525" y="3683000"/>
          <p14:tracePt t="1176" x="4962525" y="3697288"/>
          <p14:tracePt t="1182" x="4962525" y="3711575"/>
          <p14:tracePt t="1195" x="4962525" y="3727450"/>
          <p14:tracePt t="1196" x="4978400" y="3727450"/>
          <p14:tracePt t="1411" x="4962525" y="3711575"/>
          <p14:tracePt t="1414" x="4962525" y="3697288"/>
          <p14:tracePt t="1419" x="4962525" y="3683000"/>
          <p14:tracePt t="1422" x="4948238" y="3683000"/>
          <p14:tracePt t="1426" x="4948238" y="3667125"/>
          <p14:tracePt t="1427" x="4933950" y="3667125"/>
          <p14:tracePt t="1431" x="4918075" y="3652838"/>
          <p14:tracePt t="1437" x="4918075" y="3636963"/>
          <p14:tracePt t="1437" x="4903788" y="3636963"/>
          <p14:tracePt t="1442" x="4889500" y="3622675"/>
          <p14:tracePt t="1448" x="4873625" y="3622675"/>
          <p14:tracePt t="1450" x="4859338" y="3608388"/>
          <p14:tracePt t="1451" x="4859338" y="3592513"/>
          <p14:tracePt t="1451" x="4843463" y="3592513"/>
          <p14:tracePt t="1455" x="4843463" y="3578225"/>
          <p14:tracePt t="1457" x="4829175" y="3578225"/>
          <p14:tracePt t="1461" x="4814888" y="3578225"/>
          <p14:tracePt t="1462" x="4814888" y="3563938"/>
          <p14:tracePt t="1466" x="4799013" y="3563938"/>
          <p14:tracePt t="1468" x="4784725" y="3548063"/>
          <p14:tracePt t="1469" x="4768850" y="3548063"/>
          <p14:tracePt t="1473" x="4754563" y="3533775"/>
          <p14:tracePt t="1476" x="4740275" y="3517900"/>
          <p14:tracePt t="1479" x="4724400" y="3517900"/>
          <p14:tracePt t="1480" x="4724400" y="3503613"/>
          <p14:tracePt t="1482" x="4710113" y="3503613"/>
          <p14:tracePt t="1487" x="4694238" y="3503613"/>
          <p14:tracePt t="1488" x="4694238" y="3489325"/>
          <p14:tracePt t="1490" x="4679950" y="3489325"/>
          <p14:tracePt t="1492" x="4679950" y="3473450"/>
          <p14:tracePt t="1492" x="4665663" y="3473450"/>
          <p14:tracePt t="1502" x="4649788" y="3473450"/>
          <p14:tracePt t="1504" x="4649788" y="3459163"/>
          <p14:tracePt t="1509" x="4635500" y="3459163"/>
          <p14:tracePt t="1510" x="4635500" y="3443288"/>
          <p14:tracePt t="1517" x="4635500" y="3429000"/>
          <p14:tracePt t="1522" x="4621213" y="3429000"/>
          <p14:tracePt t="1527" x="4605338" y="3429000"/>
          <p14:tracePt t="1528" x="4605338" y="3414713"/>
          <p14:tracePt t="1534" x="4605338" y="3398838"/>
          <p14:tracePt t="1536" x="4591050" y="3398838"/>
          <p14:tracePt t="1544" x="4591050" y="3384550"/>
          <p14:tracePt t="1547" x="4591050" y="3368675"/>
          <p14:tracePt t="1551" x="4575175" y="3368675"/>
          <p14:tracePt t="1553" x="4575175" y="3354388"/>
          <p14:tracePt t="1558" x="4560888" y="3354388"/>
          <p14:tracePt t="1563" x="4560888" y="3340100"/>
          <p14:tracePt t="1564" x="4560888" y="3324225"/>
          <p14:tracePt t="1574" x="4546600" y="3309938"/>
          <p14:tracePt t="1581" x="4530725" y="3309938"/>
          <p14:tracePt t="1583" x="4530725" y="3294063"/>
          <p14:tracePt t="1589" x="4530725" y="3279775"/>
          <p14:tracePt t="1591" x="4516438" y="3279775"/>
          <p14:tracePt t="1606" x="4516438" y="3265488"/>
          <p14:tracePt t="1609" x="4500563" y="3265488"/>
          <p14:tracePt t="1612" x="4500563" y="3249613"/>
          <p14:tracePt t="1620" x="4486275" y="3249613"/>
          <p14:tracePt t="1633" x="4486275" y="3235325"/>
          <p14:tracePt t="1648" x="4471988" y="3235325"/>
          <p14:tracePt t="1649" x="4471988" y="3221038"/>
          <p14:tracePt t="1656" x="4456113" y="3221038"/>
          <p14:tracePt t="1657" x="4456113" y="3205163"/>
          <p14:tracePt t="1666" x="4441825" y="3205163"/>
          <p14:tracePt t="1674" x="4441825" y="3190875"/>
          <p14:tracePt t="1679" x="4425950" y="3190875"/>
          <p14:tracePt t="1683" x="4425950" y="3175000"/>
          <p14:tracePt t="1685" x="4411663" y="3175000"/>
          <p14:tracePt t="1697" x="4397375" y="3175000"/>
          <p14:tracePt t="1704" x="4397375" y="3160713"/>
          <p14:tracePt t="1705" x="4381500" y="3160713"/>
          <p14:tracePt t="1734" x="4367213" y="3160713"/>
          <p14:tracePt t="1847" x="4367213" y="3146425"/>
          <p14:tracePt t="1852" x="4381500" y="3146425"/>
          <p14:tracePt t="1856" x="4397375" y="3146425"/>
          <p14:tracePt t="1863" x="4411663" y="3146425"/>
          <p14:tracePt t="1868" x="4425950" y="3146425"/>
          <p14:tracePt t="1874" x="4441825" y="3146425"/>
          <p14:tracePt t="1876" x="4456113" y="3146425"/>
          <p14:tracePt t="1880" x="4471988" y="3146425"/>
          <p14:tracePt t="1883" x="4486275" y="3146425"/>
          <p14:tracePt t="1885" x="4500563" y="3146425"/>
          <p14:tracePt t="1890" x="4516438" y="3146425"/>
          <p14:tracePt t="1893" x="4530725" y="3146425"/>
          <p14:tracePt t="1894" x="4546600" y="3146425"/>
          <p14:tracePt t="1899" x="4560888" y="3146425"/>
          <p14:tracePt t="1901" x="4575175" y="3146425"/>
          <p14:tracePt t="1906" x="4591050" y="3146425"/>
          <p14:tracePt t="1908" x="4605338" y="3130550"/>
          <p14:tracePt t="1911" x="4621213" y="3130550"/>
          <p14:tracePt t="1917" x="4635500" y="3130550"/>
          <p14:tracePt t="1919" x="4635500" y="3116263"/>
          <p14:tracePt t="1921" x="4649788" y="3116263"/>
          <p14:tracePt t="1928" x="4665663" y="3116263"/>
          <p14:tracePt t="1933" x="4679950" y="3116263"/>
          <p14:tracePt t="1938" x="4694238" y="3116263"/>
          <p14:tracePt t="1949" x="4694238" y="3100388"/>
          <p14:tracePt t="1954" x="4710113" y="3100388"/>
          <p14:tracePt t="1966" x="4724400" y="3100388"/>
          <p14:tracePt t="2192" x="4740275" y="3100388"/>
          <p14:tracePt t="2197" x="4754563" y="3100388"/>
          <p14:tracePt t="2205" x="4768850" y="3100388"/>
          <p14:tracePt t="2209" x="4784725" y="3100388"/>
          <p14:tracePt t="2214" x="4799013" y="3100388"/>
          <p14:tracePt t="2225" x="4814888" y="3100388"/>
          <p14:tracePt t="2230" x="4829175" y="3100388"/>
          <p14:tracePt t="2239" x="4843463" y="3100388"/>
          <p14:tracePt t="2242" x="4859338" y="3100388"/>
          <p14:tracePt t="2246" x="4873625" y="3100388"/>
          <p14:tracePt t="2253" x="4889500" y="3100388"/>
          <p14:tracePt t="2255" x="4903788" y="3100388"/>
          <p14:tracePt t="2261" x="4918075" y="3100388"/>
          <p14:tracePt t="2263" x="4933950" y="3100388"/>
          <p14:tracePt t="2267" x="4948238" y="3100388"/>
          <p14:tracePt t="2271" x="4962525" y="3100388"/>
          <p14:tracePt t="2273" x="4978400" y="3100388"/>
          <p14:tracePt t="2277" x="4992688" y="3100388"/>
          <p14:tracePt t="2280" x="5008563" y="3100388"/>
          <p14:tracePt t="2281" x="5008563" y="3116263"/>
          <p14:tracePt t="2283" x="5022850" y="3116263"/>
          <p14:tracePt t="2288" x="5037138" y="3116263"/>
          <p14:tracePt t="2292" x="5053013" y="3116263"/>
          <p14:tracePt t="2299" x="5067300" y="3116263"/>
          <p14:tracePt t="2304" x="5083175" y="3116263"/>
          <p14:tracePt t="2309" x="5097463" y="3116263"/>
          <p14:tracePt t="2322" x="5111750" y="3116263"/>
          <p14:tracePt t="2329" x="5127625" y="3116263"/>
          <p14:tracePt t="2376" x="5141913" y="3116263"/>
          <p14:tracePt t="2378" x="5141913" y="3100388"/>
          <p14:tracePt t="2393" x="5157788" y="3100388"/>
          <p14:tracePt t="2399" x="5172075" y="3100388"/>
          <p14:tracePt t="2401" x="5172075" y="3086100"/>
          <p14:tracePt t="2410" x="5186363" y="3086100"/>
          <p14:tracePt t="2412" x="5186363" y="3071813"/>
          <p14:tracePt t="2418" x="5202238" y="3071813"/>
          <p14:tracePt t="2422" x="5202238" y="3055938"/>
          <p14:tracePt t="2425" x="5216525" y="3055938"/>
          <p14:tracePt t="2430" x="5216525" y="3041650"/>
          <p14:tracePt t="2431" x="5230813" y="3041650"/>
          <p14:tracePt t="2436" x="5230813" y="3025775"/>
          <p14:tracePt t="2445" x="5246688" y="3025775"/>
          <p14:tracePt t="2454" x="5246688" y="3011488"/>
          <p14:tracePt t="2462" x="5260975" y="3011488"/>
          <p14:tracePt t="2471" x="5260975" y="2997200"/>
          <p14:tracePt t="2493" x="5260975" y="2981325"/>
          <p14:tracePt t="2503" x="5260975" y="2967038"/>
          <p14:tracePt t="2516" x="5260975" y="2951163"/>
          <p14:tracePt t="2540" x="5260975" y="2936875"/>
          <p14:tracePt t="2547" x="5246688" y="2936875"/>
          <p14:tracePt t="2558" x="5246688" y="2922588"/>
          <p14:tracePt t="2580" x="5246688" y="2906713"/>
          <p14:tracePt t="2583" x="5230813" y="2906713"/>
          <p14:tracePt t="2588" x="5230813" y="2892425"/>
          <p14:tracePt t="2595" x="5216525" y="2892425"/>
          <p14:tracePt t="2597" x="5216525" y="2878138"/>
          <p14:tracePt t="2610" x="5202238" y="2878138"/>
          <p14:tracePt t="2611" x="5202238" y="2862263"/>
          <p14:tracePt t="2618" x="5186363" y="2862263"/>
          <p14:tracePt t="2619" x="5186363" y="2847975"/>
          <p14:tracePt t="2627" x="5172075" y="2847975"/>
          <p14:tracePt t="2629" x="5172075" y="2832100"/>
          <p14:tracePt t="2632" x="5157788" y="2832100"/>
          <p14:tracePt t="2634" x="5157788" y="2817813"/>
          <p14:tracePt t="2637" x="5141913" y="2817813"/>
          <p14:tracePt t="2641" x="5141913" y="2803525"/>
          <p14:tracePt t="2648" x="5127625" y="2803525"/>
          <p14:tracePt t="2654" x="5111750" y="2803525"/>
          <p14:tracePt t="2682" x="5111750" y="2787650"/>
          <p14:tracePt t="2713" x="5097463" y="2787650"/>
          <p14:tracePt t="2725" x="5083175" y="2787650"/>
          <p14:tracePt t="2731" x="5067300" y="2787650"/>
          <p14:tracePt t="2740" x="5053013" y="2787650"/>
          <p14:tracePt t="2743" x="5037138" y="2787650"/>
          <p14:tracePt t="2750" x="5022850" y="2787650"/>
          <p14:tracePt t="2752" x="5008563" y="2787650"/>
          <p14:tracePt t="2755" x="4992688" y="2787650"/>
          <p14:tracePt t="2760" x="4978400" y="2787650"/>
          <p14:tracePt t="2763" x="4962525" y="2787650"/>
          <p14:tracePt t="2767" x="4948238" y="2787650"/>
          <p14:tracePt t="2769" x="4933950" y="2787650"/>
          <p14:tracePt t="2772" x="4918075" y="2787650"/>
          <p14:tracePt t="2776" x="4903788" y="2787650"/>
          <p14:tracePt t="2780" x="4889500" y="2787650"/>
          <p14:tracePt t="2783" x="4873625" y="2787650"/>
          <p14:tracePt t="2785" x="4859338" y="2787650"/>
          <p14:tracePt t="2788" x="4843463" y="2787650"/>
          <p14:tracePt t="2793" x="4829175" y="2787650"/>
          <p14:tracePt t="2795" x="4814888" y="2787650"/>
          <p14:tracePt t="2799" x="4799013" y="2787650"/>
          <p14:tracePt t="2802" x="4784725" y="2787650"/>
          <p14:tracePt t="2804" x="4768850" y="2787650"/>
          <p14:tracePt t="2808" x="4754563" y="2787650"/>
          <p14:tracePt t="2810" x="4740275" y="2787650"/>
          <p14:tracePt t="2814" x="4724400" y="2787650"/>
          <p14:tracePt t="2817" x="4710113" y="2787650"/>
          <p14:tracePt t="2821" x="4694238" y="2787650"/>
          <p14:tracePt t="2823" x="4679950" y="2787650"/>
          <p14:tracePt t="2826" x="4665663" y="2787650"/>
          <p14:tracePt t="2830" x="4649788" y="2787650"/>
          <p14:tracePt t="2832" x="4635500" y="2787650"/>
          <p14:tracePt t="2836" x="4621213" y="2787650"/>
          <p14:tracePt t="2839" x="4605338" y="2787650"/>
          <p14:tracePt t="2840" x="4591050" y="2787650"/>
          <p14:tracePt t="2843" x="4591050" y="2773363"/>
          <p14:tracePt t="2845" x="4575175" y="2773363"/>
          <p14:tracePt t="2848" x="4560888" y="2773363"/>
          <p14:tracePt t="2852" x="4546600" y="2773363"/>
          <p14:tracePt t="2853" x="4530725" y="2773363"/>
          <p14:tracePt t="2857" x="4516438" y="2773363"/>
          <p14:tracePt t="2860" x="4500563" y="2773363"/>
          <p14:tracePt t="2862" x="4486275" y="2773363"/>
          <p14:tracePt t="2868" x="4471988" y="2773363"/>
          <p14:tracePt t="2870" x="4456113" y="2773363"/>
          <p14:tracePt t="2873" x="4441825" y="2773363"/>
          <p14:tracePt t="2877" x="4425950" y="2773363"/>
          <p14:tracePt t="2880" x="4411663" y="2773363"/>
          <p14:tracePt t="2885" x="4397375" y="2773363"/>
          <p14:tracePt t="2887" x="4381500" y="2773363"/>
          <p14:tracePt t="2889" x="4367213" y="2773363"/>
          <p14:tracePt t="2894" x="4352925" y="2773363"/>
          <p14:tracePt t="2896" x="4337050" y="2773363"/>
          <p14:tracePt t="2901" x="4322763" y="2773363"/>
          <p14:tracePt t="2901" x="4306888" y="2773363"/>
          <p14:tracePt t="2904" x="4292600" y="2773363"/>
          <p14:tracePt t="2907" x="4278313" y="2773363"/>
          <p14:tracePt t="2910" x="4262438" y="2773363"/>
          <p14:tracePt t="2913" x="4248150" y="2773363"/>
          <p14:tracePt t="2915" x="4232275" y="2773363"/>
          <p14:tracePt t="2917" x="4217988" y="2773363"/>
          <p14:tracePt t="2919" x="4203700" y="2773363"/>
          <p14:tracePt t="2920" x="4187825" y="2773363"/>
          <p14:tracePt t="2922" x="4173538" y="2773363"/>
          <p14:tracePt t="2924" x="4157663" y="2773363"/>
          <p14:tracePt t="2926" x="4143375" y="2773363"/>
          <p14:tracePt t="2929" x="4129088" y="2773363"/>
          <p14:tracePt t="2930" x="4113213" y="2773363"/>
          <p14:tracePt t="2933" x="4098925" y="2773363"/>
          <p14:tracePt t="2933" x="4084638" y="2773363"/>
          <p14:tracePt t="2936" x="4068763" y="2773363"/>
          <p14:tracePt t="2938" x="4054475" y="2773363"/>
          <p14:tracePt t="2938" x="4038600" y="2773363"/>
          <p14:tracePt t="2941" x="4024313" y="2773363"/>
          <p14:tracePt t="2942" x="3994150" y="2773363"/>
          <p14:tracePt t="2945" x="3979863" y="2773363"/>
          <p14:tracePt t="2946" x="3963988" y="2773363"/>
          <p14:tracePt t="2948" x="3949700" y="2773363"/>
          <p14:tracePt t="2950" x="3935413" y="2773363"/>
          <p14:tracePt t="2951" x="3919538" y="2773363"/>
          <p14:tracePt t="2953" x="3905250" y="2773363"/>
          <p14:tracePt t="2954" x="3889375" y="2773363"/>
          <p14:tracePt t="2954" x="3875088" y="2757488"/>
          <p14:tracePt t="2958" x="3844925" y="2757488"/>
          <p14:tracePt t="2958" x="3830638" y="2757488"/>
          <p14:tracePt t="2960" x="3816350" y="2757488"/>
          <p14:tracePt t="2961" x="3800475" y="2757488"/>
          <p14:tracePt t="2964" x="3770313" y="2757488"/>
          <p14:tracePt t="2965" x="3756025" y="2757488"/>
          <p14:tracePt t="2967" x="3725863" y="2757488"/>
          <p14:tracePt t="2968" x="3711575" y="2757488"/>
          <p14:tracePt t="2969" x="3695700" y="2743200"/>
          <p14:tracePt t="2970" x="3681413" y="2743200"/>
          <p14:tracePt t="2973" x="3667125" y="2743200"/>
          <p14:tracePt t="2973" x="3636963" y="2743200"/>
          <p14:tracePt t="2977" x="3621088" y="2743200"/>
          <p14:tracePt t="2978" x="3606800" y="2743200"/>
          <p14:tracePt t="2983" x="3562350" y="2743200"/>
          <p14:tracePt t="2984" x="3548063" y="2743200"/>
          <p14:tracePt t="2986" x="3532188" y="2743200"/>
          <p14:tracePt t="2988" x="3517900" y="2743200"/>
          <p14:tracePt t="2991" x="3502025" y="2743200"/>
          <p14:tracePt t="2992" x="3502025" y="2728913"/>
          <p14:tracePt t="2993" x="3487738" y="2728913"/>
          <p14:tracePt t="2997" x="3473450" y="2728913"/>
          <p14:tracePt t="2999" x="3457575" y="2728913"/>
          <p14:tracePt t="3003" x="3443288" y="2728913"/>
          <p14:tracePt t="3007" x="3427413" y="2728913"/>
          <p14:tracePt t="3007" x="3413125" y="2728913"/>
          <p14:tracePt t="3013" x="3398838" y="2728913"/>
          <p14:tracePt t="3018" x="3382963" y="2728913"/>
          <p14:tracePt t="3026" x="3352800" y="2713038"/>
          <p14:tracePt t="3028" x="3338513" y="2713038"/>
          <p14:tracePt t="3034" x="3324225" y="2713038"/>
          <p14:tracePt t="3037" x="3308350" y="2713038"/>
          <p14:tracePt t="3044" x="3294063" y="2698750"/>
          <p14:tracePt t="3046" x="3279775" y="2698750"/>
          <p14:tracePt t="3050" x="3263900" y="2698750"/>
          <p14:tracePt t="3060" x="3249613" y="2698750"/>
          <p14:tracePt t="3062" x="3233738" y="2698750"/>
          <p14:tracePt t="3069" x="3219450" y="2698750"/>
          <p14:tracePt t="3075" x="3205163" y="2698750"/>
          <p14:tracePt t="3077" x="3189288" y="2698750"/>
          <p14:tracePt t="3087" x="3175000" y="2698750"/>
          <p14:tracePt t="3098" x="3159125" y="2698750"/>
          <p14:tracePt t="3221" x="3159125" y="2682875"/>
          <p14:tracePt t="3225" x="3175000" y="2682875"/>
          <p14:tracePt t="3231" x="3189288" y="2668588"/>
          <p14:tracePt t="3235" x="3205163" y="2668588"/>
          <p14:tracePt t="3237" x="3219450" y="2668588"/>
          <p14:tracePt t="3242" x="3233738" y="2668588"/>
          <p14:tracePt t="3244" x="3249613" y="2668588"/>
          <p14:tracePt t="3250" x="3279775" y="2668588"/>
          <p14:tracePt t="3252" x="3294063" y="2668588"/>
          <p14:tracePt t="3255" x="3294063" y="2654300"/>
          <p14:tracePt t="3256" x="3308350" y="2654300"/>
          <p14:tracePt t="3258" x="3324225" y="2654300"/>
          <p14:tracePt t="3261" x="3338513" y="2654300"/>
          <p14:tracePt t="3262" x="3352800" y="2654300"/>
          <p14:tracePt t="3268" x="3398838" y="2638425"/>
          <p14:tracePt t="3271" x="3413125" y="2638425"/>
          <p14:tracePt t="3274" x="3443288" y="2638425"/>
          <p14:tracePt t="3276" x="3457575" y="2638425"/>
          <p14:tracePt t="3278" x="3473450" y="2638425"/>
          <p14:tracePt t="3281" x="3487738" y="2624138"/>
          <p14:tracePt t="3282" x="3502025" y="2624138"/>
          <p14:tracePt t="3285" x="3532188" y="2624138"/>
          <p14:tracePt t="3287" x="3548063" y="2624138"/>
          <p14:tracePt t="3288" x="3562350" y="2624138"/>
          <p14:tracePt t="3290" x="3576638" y="2624138"/>
          <p14:tracePt t="3292" x="3592513" y="2624138"/>
          <p14:tracePt t="3292" x="3606800" y="2624138"/>
          <p14:tracePt t="3294" x="3621088" y="2624138"/>
          <p14:tracePt t="3296" x="3636963" y="2624138"/>
          <p14:tracePt t="3298" x="3651250" y="2624138"/>
          <p14:tracePt t="3299" x="3667125" y="2624138"/>
          <p14:tracePt t="3301" x="3681413" y="2624138"/>
          <p14:tracePt t="3302" x="3695700" y="2624138"/>
          <p14:tracePt t="3304" x="3711575" y="2624138"/>
          <p14:tracePt t="3306" x="3725863" y="2624138"/>
          <p14:tracePt t="3307" x="3741738" y="2624138"/>
          <p14:tracePt t="3309" x="3756025" y="2624138"/>
          <p14:tracePt t="3312" x="3786188" y="2624138"/>
          <p14:tracePt t="3316" x="3816350" y="2624138"/>
          <p14:tracePt t="3319" x="3830638" y="2624138"/>
          <p14:tracePt t="3320" x="3844925" y="2624138"/>
          <p14:tracePt t="3322" x="3860800" y="2624138"/>
          <p14:tracePt t="3324" x="3875088" y="2624138"/>
          <p14:tracePt t="3325" x="3889375" y="2624138"/>
          <p14:tracePt t="3328" x="3905250" y="2624138"/>
          <p14:tracePt t="3330" x="3919538" y="2624138"/>
          <p14:tracePt t="3332" x="3935413" y="2624138"/>
          <p14:tracePt t="3334" x="3949700" y="2624138"/>
          <p14:tracePt t="3336" x="3963988" y="2624138"/>
          <p14:tracePt t="3340" x="3994150" y="2624138"/>
          <p14:tracePt t="3344" x="4010025" y="2624138"/>
          <p14:tracePt t="3346" x="4024313" y="2624138"/>
          <p14:tracePt t="3348" x="4038600" y="2624138"/>
          <p14:tracePt t="3352" x="4054475" y="2624138"/>
          <p14:tracePt t="3354" x="4068763" y="2624138"/>
          <p14:tracePt t="3360" x="4084638" y="2624138"/>
          <p14:tracePt t="3363" x="4098925" y="2624138"/>
          <p14:tracePt t="3369" x="4113213" y="2624138"/>
          <p14:tracePt t="3389" x="4129088" y="2624138"/>
          <p14:tracePt t="3455" x="4143375" y="2624138"/>
          <p14:tracePt t="4170" x="4157663" y="2638425"/>
          <p14:tracePt t="4172" x="4157663" y="2654300"/>
          <p14:tracePt t="4175" x="4173538" y="2654300"/>
          <p14:tracePt t="4178" x="4173538" y="2668588"/>
          <p14:tracePt t="4183" x="4187825" y="2682875"/>
          <p14:tracePt t="4188" x="4187825" y="2698750"/>
          <p14:tracePt t="4191" x="4187825" y="2713038"/>
          <p14:tracePt t="4194" x="4203700" y="2713038"/>
          <p14:tracePt t="4197" x="4217988" y="2713038"/>
          <p14:tracePt t="4198" x="4217988" y="2728913"/>
          <p14:tracePt t="4201" x="4217988" y="2743200"/>
          <p14:tracePt t="4202" x="4232275" y="2743200"/>
          <p14:tracePt t="4202" x="4232275" y="2757488"/>
          <p14:tracePt t="4204" x="4248150" y="2757488"/>
          <p14:tracePt t="4208" x="4262438" y="2757488"/>
          <p14:tracePt t="4209" x="4262438" y="2773363"/>
          <p14:tracePt t="4213" x="4292600" y="2787650"/>
          <p14:tracePt t="4217" x="4306888" y="2803525"/>
          <p14:tracePt t="4220" x="4322763" y="2817813"/>
          <p14:tracePt t="4221" x="4337050" y="2817813"/>
          <p14:tracePt t="4222" x="4337050" y="2832100"/>
          <p14:tracePt t="4224" x="4352925" y="2832100"/>
          <p14:tracePt t="4226" x="4367213" y="2832100"/>
          <p14:tracePt t="4227" x="4367213" y="2847975"/>
          <p14:tracePt t="4228" x="4367213" y="2862263"/>
          <p14:tracePt t="4229" x="4381500" y="2862263"/>
          <p14:tracePt t="4230" x="4397375" y="2862263"/>
          <p14:tracePt t="4233" x="4411663" y="2878138"/>
          <p14:tracePt t="4237" x="4441825" y="2906713"/>
          <p14:tracePt t="4239" x="4456113" y="2906713"/>
          <p14:tracePt t="4240" x="4471988" y="2906713"/>
          <p14:tracePt t="4241" x="4486275" y="2922588"/>
          <p14:tracePt t="4244" x="4500563" y="2936875"/>
          <p14:tracePt t="4245" x="4516438" y="2951163"/>
          <p14:tracePt t="4250" x="4560888" y="2981325"/>
          <p14:tracePt t="4252" x="4575175" y="2981325"/>
          <p14:tracePt t="4253" x="4575175" y="2997200"/>
          <p14:tracePt t="4255" x="4591050" y="3011488"/>
          <p14:tracePt t="4255" x="4605338" y="3011488"/>
          <p14:tracePt t="4262" x="4679950" y="3071813"/>
          <p14:tracePt t="4265" x="4710113" y="3086100"/>
          <p14:tracePt t="4267" x="4724400" y="3100388"/>
          <p14:tracePt t="4268" x="4724400" y="3116263"/>
          <p14:tracePt t="4268" x="4754563" y="3116263"/>
          <p14:tracePt t="4272" x="4754563" y="3130550"/>
          <p14:tracePt t="4273" x="4784725" y="3146425"/>
          <p14:tracePt t="4274" x="4799013" y="3146425"/>
          <p14:tracePt t="4276" x="4814888" y="3146425"/>
          <p14:tracePt t="4277" x="4814888" y="3160713"/>
          <p14:tracePt t="4279" x="4843463" y="3175000"/>
          <p14:tracePt t="4281" x="4859338" y="3190875"/>
          <p14:tracePt t="4283" x="4873625" y="3190875"/>
          <p14:tracePt t="4285" x="4903788" y="3205163"/>
          <p14:tracePt t="4288" x="4918075" y="3221038"/>
          <p14:tracePt t="4291" x="4933950" y="3221038"/>
          <p14:tracePt t="4292" x="4948238" y="3235325"/>
          <p14:tracePt t="4292" x="4962525" y="3235325"/>
          <p14:tracePt t="4294" x="4978400" y="3235325"/>
          <p14:tracePt t="4295" x="4978400" y="3249613"/>
          <p14:tracePt t="4296" x="4992688" y="3249613"/>
          <p14:tracePt t="4297" x="4992688" y="3265488"/>
          <p14:tracePt t="4299" x="5008563" y="3265488"/>
          <p14:tracePt t="4300" x="5022850" y="3265488"/>
          <p14:tracePt t="4304" x="5053013" y="3279775"/>
          <p14:tracePt t="4306" x="5067300" y="3294063"/>
          <p14:tracePt t="4306" x="5083175" y="3294063"/>
          <p14:tracePt t="4308" x="5097463" y="3294063"/>
          <p14:tracePt t="4309" x="5111750" y="3294063"/>
          <p14:tracePt t="4311" x="5127625" y="3309938"/>
          <p14:tracePt t="4314" x="5141913" y="3324225"/>
          <p14:tracePt t="4316" x="5172075" y="3324225"/>
          <p14:tracePt t="4318" x="5186363" y="3340100"/>
          <p14:tracePt t="4320" x="5202238" y="3340100"/>
          <p14:tracePt t="4322" x="5216525" y="3340100"/>
          <p14:tracePt t="4323" x="5230813" y="3340100"/>
          <p14:tracePt t="4325" x="5246688" y="3340100"/>
          <p14:tracePt t="4327" x="5260975" y="3354388"/>
          <p14:tracePt t="4328" x="5276850" y="3354388"/>
          <p14:tracePt t="4331" x="5291138" y="3368675"/>
          <p14:tracePt t="4332" x="5305425" y="3368675"/>
          <p14:tracePt t="4333" x="5321300" y="3368675"/>
          <p14:tracePt t="4336" x="5335588" y="3368675"/>
          <p14:tracePt t="4338" x="5351463" y="3368675"/>
          <p14:tracePt t="4340" x="5365750" y="3368675"/>
          <p14:tracePt t="4340" x="5380038" y="3368675"/>
          <p14:tracePt t="4343" x="5395913" y="3384550"/>
          <p14:tracePt t="4345" x="5410200" y="3384550"/>
          <p14:tracePt t="4347" x="5426075" y="3384550"/>
          <p14:tracePt t="4348" x="5426075" y="3398838"/>
          <p14:tracePt t="4351" x="5440363" y="3398838"/>
          <p14:tracePt t="4352" x="5454650" y="3398838"/>
          <p14:tracePt t="4352" x="5470525" y="3398838"/>
          <p14:tracePt t="4355" x="5484813" y="3398838"/>
          <p14:tracePt t="4358" x="5499100" y="3398838"/>
          <p14:tracePt t="4360" x="5514975" y="3398838"/>
          <p14:tracePt t="4361" x="5529263" y="3398838"/>
          <p14:tracePt t="4364" x="5545138" y="3398838"/>
          <p14:tracePt t="4366" x="5559425" y="3414713"/>
          <p14:tracePt t="4367" x="5573713" y="3414713"/>
          <p14:tracePt t="4370" x="5589588" y="3414713"/>
          <p14:tracePt t="4372" x="5603875" y="3414713"/>
          <p14:tracePt t="4374" x="5619750" y="3414713"/>
          <p14:tracePt t="4376" x="5634038" y="3414713"/>
          <p14:tracePt t="4378" x="5648325" y="3414713"/>
          <p14:tracePt t="4382" x="5678488" y="3414713"/>
          <p14:tracePt t="4387" x="5678488" y="3429000"/>
          <p14:tracePt t="4388" x="5694363" y="3429000"/>
          <p14:tracePt t="4390" x="5708650" y="3429000"/>
          <p14:tracePt t="4391" x="5722938" y="3429000"/>
          <p14:tracePt t="4396" x="5738813" y="3429000"/>
          <p14:tracePt t="4397" x="5753100" y="3429000"/>
          <p14:tracePt t="4402" x="5767388" y="3429000"/>
          <p14:tracePt t="4404" x="5783263" y="3429000"/>
          <p14:tracePt t="4406" x="5797550" y="3429000"/>
          <p14:tracePt t="4410" x="5813425" y="3429000"/>
          <p14:tracePt t="4412" x="5827713" y="3429000"/>
          <p14:tracePt t="4416" x="5842000" y="3429000"/>
          <p14:tracePt t="4417" x="5857875" y="3429000"/>
          <p14:tracePt t="4418" x="5857875" y="3443288"/>
          <p14:tracePt t="4419" x="5872163" y="3443288"/>
          <p14:tracePt t="4422" x="5888038" y="3443288"/>
          <p14:tracePt t="4424" x="5902325" y="3443288"/>
          <p14:tracePt t="4427" x="5916613" y="3443288"/>
          <p14:tracePt t="4429" x="5932488" y="3443288"/>
          <p14:tracePt t="4430" x="5946775" y="3443288"/>
          <p14:tracePt t="4433" x="5962650" y="3443288"/>
          <p14:tracePt t="4434" x="5976938" y="3443288"/>
          <p14:tracePt t="4436" x="5991225" y="3443288"/>
          <p14:tracePt t="4437" x="6007100" y="3443288"/>
          <p14:tracePt t="4441" x="6021388" y="3443288"/>
          <p14:tracePt t="4443" x="6051550" y="3443288"/>
          <p14:tracePt t="4446" x="6065838" y="3443288"/>
          <p14:tracePt t="4447" x="6081713" y="3443288"/>
          <p14:tracePt t="4450" x="6096000" y="3443288"/>
          <p14:tracePt t="4451" x="6110288" y="3443288"/>
          <p14:tracePt t="4452" x="6126163" y="3443288"/>
          <p14:tracePt t="4455" x="6140450" y="3443288"/>
          <p14:tracePt t="4456" x="6156325" y="3443288"/>
          <p14:tracePt t="4458" x="6170613" y="3443288"/>
          <p14:tracePt t="4461" x="6200775" y="3443288"/>
          <p14:tracePt t="4464" x="6215063" y="3443288"/>
          <p14:tracePt t="4465" x="6229350" y="3443288"/>
          <p14:tracePt t="4468" x="6245225" y="3443288"/>
          <p14:tracePt t="4470" x="6259513" y="3443288"/>
          <p14:tracePt t="4471" x="6275388" y="3443288"/>
          <p14:tracePt t="4474" x="6289675" y="3443288"/>
          <p14:tracePt t="4476" x="6303963" y="3443288"/>
          <p14:tracePt t="4480" x="6319838" y="3443288"/>
          <p14:tracePt t="4481" x="6334125" y="3443288"/>
          <p14:tracePt t="4485" x="6350000" y="3443288"/>
          <p14:tracePt t="4488" x="6364288" y="3443288"/>
          <p14:tracePt t="4489" x="6378575" y="3443288"/>
          <p14:tracePt t="4494" x="6394450" y="3443288"/>
          <p14:tracePt t="4496" x="6408738" y="3443288"/>
          <p14:tracePt t="4498" x="6424613" y="3443288"/>
          <p14:tracePt t="4504" x="6438900" y="3443288"/>
          <p14:tracePt t="4505" x="6453188" y="3443288"/>
          <p14:tracePt t="4509" x="6469063" y="3443288"/>
          <p14:tracePt t="4512" x="6483350" y="3443288"/>
          <p14:tracePt t="4516" x="6497638" y="3443288"/>
          <p14:tracePt t="4518" x="6513513" y="3443288"/>
          <p14:tracePt t="4522" x="6527800" y="3443288"/>
          <p14:tracePt t="4527" x="6543675" y="3443288"/>
          <p14:tracePt t="4528" x="6557963" y="3443288"/>
          <p14:tracePt t="4533" x="6572250" y="3443288"/>
          <p14:tracePt t="4536" x="6588125" y="3443288"/>
          <p14:tracePt t="4540" x="6602413" y="3443288"/>
          <p14:tracePt t="4546" x="6618288" y="3443288"/>
          <p14:tracePt t="4549" x="6632575" y="3443288"/>
          <p14:tracePt t="4555" x="6646863" y="3443288"/>
          <p14:tracePt t="4558" x="6662738" y="3443288"/>
          <p14:tracePt t="4561" x="6677025" y="3443288"/>
          <p14:tracePt t="4564" x="6677025" y="3429000"/>
          <p14:tracePt t="4568" x="6692900" y="3429000"/>
          <p14:tracePt t="4570" x="6707188" y="3429000"/>
          <p14:tracePt t="4570" x="6707188" y="3414713"/>
          <p14:tracePt t="4576" x="6721475" y="3414713"/>
          <p14:tracePt t="4577" x="6737350" y="3414713"/>
          <p14:tracePt t="4581" x="6751638" y="3414713"/>
          <p14:tracePt t="4583" x="6751638" y="3398838"/>
          <p14:tracePt t="4585" x="6765925" y="3398838"/>
          <p14:tracePt t="4588" x="6781800" y="3384550"/>
          <p14:tracePt t="4594" x="6796088" y="3384550"/>
          <p14:tracePt t="4594" x="6811963" y="3384550"/>
          <p14:tracePt t="4595" x="6811963" y="3368675"/>
          <p14:tracePt t="4599" x="6826250" y="3368675"/>
          <p14:tracePt t="4600" x="6826250" y="3354388"/>
          <p14:tracePt t="4602" x="6840538" y="3354388"/>
          <p14:tracePt t="4604" x="6856413" y="3354388"/>
          <p14:tracePt t="4608" x="6856413" y="3340100"/>
          <p14:tracePt t="4609" x="6870700" y="3340100"/>
          <p14:tracePt t="4612" x="6886575" y="3324225"/>
          <p14:tracePt t="4614" x="6900863" y="3324225"/>
          <p14:tracePt t="4616" x="6900863" y="3309938"/>
          <p14:tracePt t="4619" x="6915150" y="3309938"/>
          <p14:tracePt t="4620" x="6931025" y="3309938"/>
          <p14:tracePt t="4625" x="6945313" y="3294063"/>
          <p14:tracePt t="4627" x="6961188" y="3294063"/>
          <p14:tracePt t="4632" x="6975475" y="3294063"/>
          <p14:tracePt t="4633" x="6975475" y="3279775"/>
          <p14:tracePt t="4635" x="6989763" y="3279775"/>
          <p14:tracePt t="4637" x="7005638" y="3279775"/>
          <p14:tracePt t="4641" x="7019925" y="3279775"/>
          <p14:tracePt t="4642" x="7019925" y="3265488"/>
          <p14:tracePt t="4644" x="7034213" y="3265488"/>
          <p14:tracePt t="4650" x="7050088" y="3249613"/>
          <p14:tracePt t="4651" x="7064375" y="3249613"/>
          <p14:tracePt t="4653" x="7080250" y="3249613"/>
          <p14:tracePt t="4655" x="7080250" y="3235325"/>
          <p14:tracePt t="4660" x="7108825" y="3235325"/>
          <p14:tracePt t="4663" x="7124700" y="3235325"/>
          <p14:tracePt t="4665" x="7124700" y="3221038"/>
          <p14:tracePt t="4667" x="7154863" y="3221038"/>
          <p14:tracePt t="4671" x="7154863" y="3205163"/>
          <p14:tracePt t="4673" x="7169150" y="3205163"/>
          <p14:tracePt t="4675" x="7183438" y="3205163"/>
          <p14:tracePt t="4679" x="7199313" y="3205163"/>
          <p14:tracePt t="4682" x="7213600" y="3205163"/>
          <p14:tracePt t="4684" x="7213600" y="3190875"/>
          <p14:tracePt t="4685" x="7229475" y="3190875"/>
          <p14:tracePt t="4691" x="7243763" y="3190875"/>
          <p14:tracePt t="4692" x="7243763" y="3175000"/>
          <p14:tracePt t="4692" x="7258050" y="3175000"/>
          <p14:tracePt t="4702" x="7273925" y="3175000"/>
          <p14:tracePt t="4703" x="7273925" y="3160713"/>
          <p14:tracePt t="4705" x="7288213" y="3160713"/>
          <p14:tracePt t="4712" x="7302500" y="3160713"/>
          <p14:tracePt t="4722" x="7318375" y="3160713"/>
          <p14:tracePt t="4728" x="7332663" y="3160713"/>
          <p14:tracePt t="4729" x="7332663" y="3146425"/>
          <p14:tracePt t="4734" x="7348538" y="3130550"/>
          <p14:tracePt t="4739" x="7362825" y="3130550"/>
          <p14:tracePt t="4740" x="7377113" y="3130550"/>
          <p14:tracePt t="4747" x="7392988" y="3130550"/>
          <p14:tracePt t="4749" x="7407275" y="3130550"/>
          <p14:tracePt t="4752" x="7407275" y="3116263"/>
          <p14:tracePt t="4755" x="7423150" y="3116263"/>
          <p14:tracePt t="4756" x="7437438" y="3116263"/>
          <p14:tracePt t="4763" x="7451725" y="3116263"/>
          <p14:tracePt t="4764" x="7467600" y="3100388"/>
          <p14:tracePt t="4765" x="7481888" y="3100388"/>
          <p14:tracePt t="4768" x="7497763" y="3100388"/>
          <p14:tracePt t="4770" x="7497763" y="3086100"/>
          <p14:tracePt t="4771" x="7512050" y="3086100"/>
          <p14:tracePt t="4774" x="7526338" y="3086100"/>
          <p14:tracePt t="4777" x="7556500" y="3086100"/>
          <p14:tracePt t="4780" x="7570788" y="3086100"/>
          <p14:tracePt t="4782" x="7586663" y="3086100"/>
          <p14:tracePt t="4786" x="7616825" y="3086100"/>
          <p14:tracePt t="4788" x="7631113" y="3086100"/>
          <p14:tracePt t="4791" x="7645400" y="3071813"/>
          <p14:tracePt t="4792" x="7661275" y="3071813"/>
          <p14:tracePt t="4795" x="7675563" y="3071813"/>
          <p14:tracePt t="4796" x="7691438" y="3071813"/>
          <p14:tracePt t="4798" x="7705725" y="3071813"/>
          <p14:tracePt t="4801" x="7720013" y="3071813"/>
          <p14:tracePt t="4803" x="7735888" y="3071813"/>
          <p14:tracePt t="4807" x="7766050" y="3071813"/>
          <p14:tracePt t="4810" x="7780338" y="3071813"/>
          <p14:tracePt t="4813" x="7794625" y="3055938"/>
          <p14:tracePt t="4814" x="7810500" y="3055938"/>
          <p14:tracePt t="4818" x="7824788" y="3055938"/>
          <p14:tracePt t="4820" x="7839075" y="3055938"/>
          <p14:tracePt t="4822" x="7854950" y="3055938"/>
          <p14:tracePt t="4826" x="7869238" y="3055938"/>
          <p14:tracePt t="4828" x="7885113" y="3055938"/>
          <p14:tracePt t="4832" x="7899400" y="3055938"/>
          <p14:tracePt t="4834" x="7913688" y="3055938"/>
          <p14:tracePt t="4838" x="7929563" y="3055938"/>
          <p14:tracePt t="4840" x="7943850" y="3055938"/>
          <p14:tracePt t="4842" x="7959725" y="3055938"/>
          <p14:tracePt t="4849" x="7974013" y="3055938"/>
          <p14:tracePt t="4850" x="7988300" y="3055938"/>
          <p14:tracePt t="4855" x="8004175" y="3041650"/>
          <p14:tracePt t="4856" x="8018463" y="3041650"/>
          <p14:tracePt t="4858" x="8034338" y="3041650"/>
          <p14:tracePt t="4863" x="8048625" y="3041650"/>
          <p14:tracePt t="4867" x="8062913" y="3041650"/>
          <p14:tracePt t="4872" x="8078788" y="3041650"/>
          <p14:tracePt t="4874" x="8093075" y="3025775"/>
          <p14:tracePt t="4879" x="8107363" y="3025775"/>
          <p14:tracePt t="4886" x="8123238" y="3025775"/>
          <p14:tracePt t="4890" x="8137525" y="3025775"/>
          <p14:tracePt t="4900" x="8137525" y="3011488"/>
          <p14:tracePt t="4902" x="8153400" y="3011488"/>
          <p14:tracePt t="4915" x="8167688" y="3011488"/>
          <p14:tracePt t="4923" x="8181975" y="3011488"/>
          <p14:tracePt t="4936" x="8197850" y="3011488"/>
          <p14:tracePt t="4946" x="8212138" y="3011488"/>
          <p14:tracePt t="4952" x="8212138" y="2997200"/>
          <p14:tracePt t="4958" x="8228013" y="2997200"/>
          <p14:tracePt t="4961" x="8242300" y="2997200"/>
          <p14:tracePt t="4966" x="8256588" y="2997200"/>
          <p14:tracePt t="4973" x="8272463" y="2981325"/>
          <p14:tracePt t="4976" x="8286750" y="2981325"/>
          <p14:tracePt t="4980" x="8302625" y="2981325"/>
          <p14:tracePt t="4983" x="8316913" y="2981325"/>
          <p14:tracePt t="4985" x="8331200" y="2981325"/>
          <p14:tracePt t="4988" x="8331200" y="2967038"/>
          <p14:tracePt t="4990" x="8347075" y="2967038"/>
          <p14:tracePt t="4991" x="8347075" y="2951163"/>
          <p14:tracePt t="4992" x="8361363" y="2951163"/>
          <p14:tracePt t="4996" x="8375650" y="2951163"/>
          <p14:tracePt t="4997" x="8391525" y="2951163"/>
          <p14:tracePt t="4999" x="8391525" y="2936875"/>
          <p14:tracePt t="5002" x="8405813" y="2936875"/>
          <p14:tracePt t="5003" x="8421688" y="2936875"/>
          <p14:tracePt t="5005" x="8435975" y="2936875"/>
          <p14:tracePt t="5008" x="8450263" y="2922588"/>
          <p14:tracePt t="5009" x="8466138" y="2922588"/>
          <p14:tracePt t="5012" x="8480425" y="2922588"/>
          <p14:tracePt t="5014" x="8496300" y="2906713"/>
          <p14:tracePt t="5015" x="8510588" y="2906713"/>
          <p14:tracePt t="5019" x="8524875" y="2906713"/>
          <p14:tracePt t="5020" x="8555038" y="2906713"/>
          <p14:tracePt t="5023" x="8570913" y="2906713"/>
          <p14:tracePt t="5025" x="8585200" y="2892425"/>
          <p14:tracePt t="5029" x="8615363" y="2878138"/>
          <p14:tracePt t="5030" x="8629650" y="2878138"/>
          <p14:tracePt t="5034" x="8643938" y="2878138"/>
          <p14:tracePt t="5037" x="8659813" y="2878138"/>
          <p14:tracePt t="5039" x="8674100" y="2878138"/>
          <p14:tracePt t="5040" x="8689975" y="2862263"/>
          <p14:tracePt t="5043" x="8704263" y="2862263"/>
          <p14:tracePt t="5045" x="8718550" y="2862263"/>
          <p14:tracePt t="5046" x="8734425" y="2847975"/>
          <p14:tracePt t="5049" x="8748713" y="2847975"/>
          <p14:tracePt t="5051" x="8764588" y="2832100"/>
          <p14:tracePt t="5055" x="8793163" y="2832100"/>
          <p14:tracePt t="5057" x="8809038" y="2832100"/>
          <p14:tracePt t="5061" x="8839200" y="2832100"/>
          <p14:tracePt t="5062" x="8839200" y="2817813"/>
          <p14:tracePt t="5063" x="8853488" y="2817813"/>
          <p14:tracePt t="5067" x="8883650" y="2817813"/>
          <p14:tracePt t="5070" x="8897938" y="2817813"/>
          <p14:tracePt t="5071" x="8897938" y="2803525"/>
          <p14:tracePt t="5072" x="8912225" y="2803525"/>
          <p14:tracePt t="5074" x="8928100" y="2803525"/>
          <p14:tracePt t="5078" x="8942388" y="2803525"/>
          <p14:tracePt t="5079" x="8958263" y="2803525"/>
          <p14:tracePt t="5082" x="8972550" y="2803525"/>
          <p14:tracePt t="5085" x="8986838" y="2787650"/>
          <p14:tracePt t="5088" x="9002713" y="2787650"/>
          <p14:tracePt t="5089" x="9017000" y="2787650"/>
          <p14:tracePt t="5091" x="9032875" y="2787650"/>
          <p14:tracePt t="5093" x="9032875" y="2773363"/>
          <p14:tracePt t="5095" x="9047163" y="2773363"/>
          <p14:tracePt t="5098" x="9061450" y="2773363"/>
          <p14:tracePt t="5103" x="9077325" y="2773363"/>
          <p14:tracePt t="5104" x="9091613" y="2773363"/>
          <p14:tracePt t="5104" x="9107488" y="2757488"/>
          <p14:tracePt t="5110" x="9121775" y="2757488"/>
          <p14:tracePt t="5112" x="9136063" y="2757488"/>
          <p14:tracePt t="5118" x="9151938" y="2757488"/>
          <p14:tracePt t="5120" x="9166225" y="2757488"/>
          <p14:tracePt t="5124" x="9180513" y="2757488"/>
          <p14:tracePt t="5244" x="9196388" y="2757488"/>
          <p14:tracePt t="5262" x="9210675" y="2757488"/>
          <p14:tracePt t="5308" x="9226550" y="2757488"/>
          <p14:tracePt t="5326" x="9226550" y="2743200"/>
          <p14:tracePt t="5334" x="9240838" y="2743200"/>
          <p14:tracePt t="5339" x="9240838" y="2728913"/>
          <p14:tracePt t="5347" x="9255125" y="2728913"/>
          <p14:tracePt t="5358" x="9271000" y="2728913"/>
          <p14:tracePt t="5364" x="9285288" y="2713038"/>
          <p14:tracePt t="5374" x="9285288" y="2698750"/>
          <p14:tracePt t="5376" x="9301163" y="2698750"/>
          <p14:tracePt t="5379" x="9315450" y="2698750"/>
          <p14:tracePt t="5380" x="9315450" y="2682875"/>
          <p14:tracePt t="5386" x="9329738" y="2682875"/>
          <p14:tracePt t="5394" x="9329738" y="2668588"/>
          <p14:tracePt t="5395" x="9345613" y="2668588"/>
          <p14:tracePt t="5401" x="9359900" y="2668588"/>
          <p14:tracePt t="5405" x="9359900" y="2654300"/>
          <p14:tracePt t="6087" x="9375775" y="2654300"/>
          <p14:tracePt t="6099" x="9390063" y="2654300"/>
          <p14:tracePt t="6261" x="9404350" y="2654300"/>
          <p14:tracePt t="6312" x="9404350" y="2638425"/>
          <p14:tracePt t="6317" x="9404350" y="2624138"/>
          <p14:tracePt t="6320" x="9420225" y="2608263"/>
          <p14:tracePt t="6322" x="9434513" y="2608263"/>
          <p14:tracePt t="6325" x="9434513" y="2593975"/>
          <p14:tracePt t="6327" x="9448800" y="2579688"/>
          <p14:tracePt t="6330" x="9464675" y="2579688"/>
          <p14:tracePt t="6334" x="9464675" y="2549525"/>
          <p14:tracePt t="6336" x="9478963" y="2535238"/>
          <p14:tracePt t="6339" x="9494838" y="2535238"/>
          <p14:tracePt t="6341" x="9494838" y="2519363"/>
          <p14:tracePt t="6342" x="9509125" y="2519363"/>
          <p14:tracePt t="6343" x="9509125" y="2505075"/>
          <p14:tracePt t="6347" x="9509125" y="2489200"/>
          <p14:tracePt t="6348" x="9523413" y="2489200"/>
          <p14:tracePt t="6348" x="9523413" y="2474913"/>
          <p14:tracePt t="6351" x="9539288" y="2460625"/>
          <p14:tracePt t="6355" x="9539288" y="2444750"/>
          <p14:tracePt t="6358" x="9539288" y="2430463"/>
          <p14:tracePt t="6361" x="9553575" y="2430463"/>
          <p14:tracePt t="6363" x="9553575" y="2414588"/>
          <p14:tracePt t="6365" x="9553575" y="2400300"/>
          <p14:tracePt t="6366" x="9569450" y="2400300"/>
          <p14:tracePt t="6370" x="9569450" y="2386013"/>
          <p14:tracePt t="6373" x="9569450" y="2370138"/>
          <p14:tracePt t="6376" x="9569450" y="2355850"/>
          <p14:tracePt t="6378" x="9583738" y="2355850"/>
          <p14:tracePt t="6379" x="9583738" y="2339975"/>
          <p14:tracePt t="6382" x="9583738" y="2325688"/>
          <p14:tracePt t="6385" x="9583738" y="2311400"/>
          <p14:tracePt t="6386" x="9583738" y="2295525"/>
          <p14:tracePt t="6388" x="9583738" y="2281238"/>
          <p14:tracePt t="6392" x="9583738" y="2265363"/>
          <p14:tracePt t="6394" x="9583738" y="2251075"/>
          <p14:tracePt t="6397" x="9583738" y="2236788"/>
          <p14:tracePt t="6400" x="9583738" y="2220913"/>
          <p14:tracePt t="6401" x="9583738" y="2206625"/>
          <p14:tracePt t="6406" x="9583738" y="2192338"/>
          <p14:tracePt t="6407" x="9583738" y="2176463"/>
          <p14:tracePt t="6413" x="9583738" y="2162175"/>
          <p14:tracePt t="6419" x="9583738" y="2146300"/>
          <p14:tracePt t="6421" x="9583738" y="2132013"/>
          <p14:tracePt t="6431" x="9583738" y="2117725"/>
          <p14:tracePt t="6432" x="9569450" y="2117725"/>
          <p14:tracePt t="6435" x="9569450" y="2101850"/>
          <p14:tracePt t="6437" x="9553575" y="2101850"/>
          <p14:tracePt t="6443" x="9553575" y="2087563"/>
          <p14:tracePt t="6448" x="9539288" y="2071688"/>
          <p14:tracePt t="6455" x="9539288" y="2057400"/>
          <p14:tracePt t="6456" x="9523413" y="2057400"/>
          <p14:tracePt t="6482" x="9509125" y="2057400"/>
          <p14:tracePt t="6487" x="9494838" y="2057400"/>
          <p14:tracePt t="6496" x="9478963" y="2057400"/>
          <p14:tracePt t="6504" x="9464675" y="2057400"/>
          <p14:tracePt t="6507" x="9448800" y="2057400"/>
          <p14:tracePt t="6514" x="9434513" y="2057400"/>
          <p14:tracePt t="6517" x="9420225" y="2057400"/>
          <p14:tracePt t="6523" x="9404350" y="2071688"/>
          <p14:tracePt t="6525" x="9390063" y="2071688"/>
          <p14:tracePt t="6526" x="9390063" y="2087563"/>
          <p14:tracePt t="6528" x="9375775" y="2087563"/>
          <p14:tracePt t="6534" x="9359900" y="2101850"/>
          <p14:tracePt t="6535" x="9359900" y="2117725"/>
          <p14:tracePt t="6535" x="9345613" y="2117725"/>
          <p14:tracePt t="6540" x="9345613" y="2132013"/>
          <p14:tracePt t="6540" x="9329738" y="2132013"/>
          <p14:tracePt t="6543" x="9315450" y="2132013"/>
          <p14:tracePt t="6544" x="9315450" y="2146300"/>
          <p14:tracePt t="6546" x="9301163" y="2162175"/>
          <p14:tracePt t="6549" x="9301163" y="2176463"/>
          <p14:tracePt t="6552" x="9285288" y="2192338"/>
          <p14:tracePt t="6554" x="9271000" y="2206625"/>
          <p14:tracePt t="6554" x="9271000" y="2220913"/>
          <p14:tracePt t="6558" x="9271000" y="2236788"/>
          <p14:tracePt t="6558" x="9255125" y="2251075"/>
          <p14:tracePt t="6560" x="9255125" y="2265363"/>
          <p14:tracePt t="6562" x="9240838" y="2265363"/>
          <p14:tracePt t="6564" x="9226550" y="2281238"/>
          <p14:tracePt t="6565" x="9226550" y="2295525"/>
          <p14:tracePt t="6567" x="9226550" y="2311400"/>
          <p14:tracePt t="6569" x="9226550" y="2325688"/>
          <p14:tracePt t="6571" x="9210675" y="2339975"/>
          <p14:tracePt t="6573" x="9210675" y="2355850"/>
          <p14:tracePt t="6574" x="9196388" y="2355850"/>
          <p14:tracePt t="6576" x="9196388" y="2386013"/>
          <p14:tracePt t="6579" x="9196388" y="2400300"/>
          <p14:tracePt t="6582" x="9180513" y="2414588"/>
          <p14:tracePt t="6584" x="9180513" y="2430463"/>
          <p14:tracePt t="6585" x="9166225" y="2444750"/>
          <p14:tracePt t="6588" x="9166225" y="2460625"/>
          <p14:tracePt t="6591" x="9151938" y="2474913"/>
          <p14:tracePt t="6592" x="9151938" y="2489200"/>
          <p14:tracePt t="6596" x="9151938" y="2505075"/>
          <p14:tracePt t="6600" x="9151938" y="2519363"/>
          <p14:tracePt t="6602" x="9151938" y="2535238"/>
          <p14:tracePt t="6608" x="9151938" y="2549525"/>
          <p14:tracePt t="6611" x="9151938" y="2563813"/>
          <p14:tracePt t="6616" x="9151938" y="2579688"/>
          <p14:tracePt t="6620" x="9151938" y="2593975"/>
          <p14:tracePt t="6622" x="9151938" y="2608263"/>
          <p14:tracePt t="6624" x="9166225" y="2608263"/>
          <p14:tracePt t="6626" x="9180513" y="2608263"/>
          <p14:tracePt t="6627" x="9180513" y="2624138"/>
          <p14:tracePt t="6630" x="9180513" y="2638425"/>
          <p14:tracePt t="6634" x="9196388" y="2638425"/>
          <p14:tracePt t="6635" x="9196388" y="2654300"/>
          <p14:tracePt t="6637" x="9210675" y="2654300"/>
          <p14:tracePt t="6638" x="9210675" y="2668588"/>
          <p14:tracePt t="6640" x="9210675" y="2682875"/>
          <p14:tracePt t="6642" x="9226550" y="2682875"/>
          <p14:tracePt t="6643" x="9240838" y="2682875"/>
          <p14:tracePt t="6645" x="9255125" y="2698750"/>
          <p14:tracePt t="6647" x="9255125" y="2713038"/>
          <p14:tracePt t="6649" x="9271000" y="2713038"/>
          <p14:tracePt t="6651" x="9285288" y="2713038"/>
          <p14:tracePt t="6652" x="9285288" y="2728913"/>
          <p14:tracePt t="6655" x="9301163" y="2743200"/>
          <p14:tracePt t="6655" x="9315450" y="2743200"/>
          <p14:tracePt t="6658" x="9329738" y="2743200"/>
          <p14:tracePt t="6662" x="9345613" y="2757488"/>
          <p14:tracePt t="6663" x="9359900" y="2757488"/>
          <p14:tracePt t="6665" x="9359900" y="2773363"/>
          <p14:tracePt t="6667" x="9375775" y="2773363"/>
          <p14:tracePt t="6668" x="9390063" y="2773363"/>
          <p14:tracePt t="6670" x="9404350" y="2773363"/>
          <p14:tracePt t="6673" x="9404350" y="2787650"/>
          <p14:tracePt t="6674" x="9420225" y="2787650"/>
          <p14:tracePt t="6675" x="9434513" y="2787650"/>
          <p14:tracePt t="6679" x="9448800" y="2787650"/>
          <p14:tracePt t="6680" x="9464675" y="2787650"/>
          <p14:tracePt t="6685" x="9494838" y="2787650"/>
          <p14:tracePt t="6687" x="9509125" y="2787650"/>
          <p14:tracePt t="6689" x="9523413" y="2787650"/>
          <p14:tracePt t="6691" x="9539288" y="2787650"/>
          <p14:tracePt t="6696" x="9553575" y="2787650"/>
          <p14:tracePt t="6697" x="9569450" y="2787650"/>
          <p14:tracePt t="6697" x="9583738" y="2787650"/>
          <p14:tracePt t="6704" x="9613900" y="2787650"/>
          <p14:tracePt t="6709" x="9628188" y="2787650"/>
          <p14:tracePt t="6715" x="9644063" y="2787650"/>
          <p14:tracePt t="6716" x="9658350" y="2787650"/>
          <p14:tracePt t="6730" x="9658350" y="2773363"/>
          <p14:tracePt t="6734" x="9672638" y="2757488"/>
          <p14:tracePt t="6742" x="9672638" y="2743200"/>
          <p14:tracePt t="6745" x="9672638" y="2728913"/>
          <p14:tracePt t="6751" x="9672638" y="2713038"/>
          <p14:tracePt t="6752" x="9672638" y="2698750"/>
          <p14:tracePt t="6757" x="9672638" y="2682875"/>
          <p14:tracePt t="6758" x="9672638" y="2668588"/>
          <p14:tracePt t="6759" x="9672638" y="2654300"/>
          <p14:tracePt t="6762" x="9672638" y="2638425"/>
          <p14:tracePt t="6764" x="9658350" y="2624138"/>
          <p14:tracePt t="6768" x="9644063" y="2608263"/>
          <p14:tracePt t="6769" x="9644063" y="2593975"/>
          <p14:tracePt t="6770" x="9644063" y="2579688"/>
          <p14:tracePt t="6772" x="9628188" y="2579688"/>
          <p14:tracePt t="6776" x="9628188" y="2563813"/>
          <p14:tracePt t="6777" x="9628188" y="2549525"/>
          <p14:tracePt t="6782" x="9628188" y="2535238"/>
          <p14:tracePt t="6783" x="9628188" y="2519363"/>
          <p14:tracePt t="6783" x="9613900" y="2519363"/>
          <p14:tracePt t="6785" x="9613900" y="2505075"/>
          <p14:tracePt t="6788" x="9598025" y="2505075"/>
          <p14:tracePt t="6790" x="9598025" y="2489200"/>
          <p14:tracePt t="6794" x="9598025" y="2474913"/>
          <p14:tracePt t="6801" x="9598025" y="2460625"/>
          <p14:tracePt t="6803" x="9598025" y="2444750"/>
          <p14:tracePt t="6813" x="9583738" y="2444750"/>
          <p14:tracePt t="6813" x="9583738" y="2430463"/>
          <p14:tracePt t="6827" x="9583738" y="2414588"/>
          <p14:tracePt t="6835" x="9569450" y="2414588"/>
          <p14:tracePt t="6839" x="9569450" y="2400300"/>
          <p14:tracePt t="6844" x="9553575" y="2400300"/>
          <p14:tracePt t="6857" x="9539288" y="2400300"/>
          <p14:tracePt t="6860" x="9539288" y="2386013"/>
          <p14:tracePt t="6863" x="9523413" y="2386013"/>
          <p14:tracePt t="6872" x="9509125" y="2386013"/>
          <p14:tracePt t="6873" x="9494838" y="2386013"/>
          <p14:tracePt t="6876" x="9494838" y="2370138"/>
          <p14:tracePt t="6877" x="9478963" y="2370138"/>
          <p14:tracePt t="6884" x="9464675" y="2370138"/>
          <p14:tracePt t="6886" x="9448800" y="2370138"/>
          <p14:tracePt t="6892" x="9434513" y="2370138"/>
          <p14:tracePt t="6896" x="9420225" y="2370138"/>
          <p14:tracePt t="6901" x="9404350" y="2370138"/>
          <p14:tracePt t="6903" x="9390063" y="2370138"/>
          <p14:tracePt t="6906" x="9375775" y="2370138"/>
          <p14:tracePt t="6912" x="9359900" y="2370138"/>
          <p14:tracePt t="6918" x="9345613" y="2370138"/>
          <p14:tracePt t="6930" x="9329738" y="2370138"/>
          <p14:tracePt t="6936" x="9315450" y="2370138"/>
          <p14:tracePt t="6939" x="9315450" y="2386013"/>
          <p14:tracePt t="6943" x="9301163" y="2386013"/>
          <p14:tracePt t="6947" x="9301163" y="2400300"/>
          <p14:tracePt t="6950" x="9301163" y="2414588"/>
          <p14:tracePt t="6957" x="9301163" y="2430463"/>
          <p14:tracePt t="6958" x="9285288" y="2444750"/>
          <p14:tracePt t="6961" x="9285288" y="2460625"/>
          <p14:tracePt t="6966" x="9285288" y="2474913"/>
          <p14:tracePt t="6970" x="9285288" y="2489200"/>
          <p14:tracePt t="6972" x="9271000" y="2489200"/>
          <p14:tracePt t="6974" x="9271000" y="2505075"/>
          <p14:tracePt t="6975" x="9271000" y="2519363"/>
          <p14:tracePt t="6980" x="9271000" y="2535238"/>
          <p14:tracePt t="6985" x="9271000" y="2549525"/>
          <p14:tracePt t="6988" x="9271000" y="2563813"/>
          <p14:tracePt t="6995" x="9271000" y="2579688"/>
          <p14:tracePt t="6998" x="9271000" y="2593975"/>
          <p14:tracePt t="7002" x="9285288" y="2593975"/>
          <p14:tracePt t="7003" x="9285288" y="2608263"/>
          <p14:tracePt t="7011" x="9285288" y="2624138"/>
          <p14:tracePt t="7013" x="9301163" y="2624138"/>
          <p14:tracePt t="7014" x="9301163" y="2638425"/>
          <p14:tracePt t="7016" x="9315450" y="2638425"/>
          <p14:tracePt t="7019" x="9329738" y="2638425"/>
          <p14:tracePt t="7025" x="9345613" y="2654300"/>
          <p14:tracePt t="7030" x="9359900" y="2654300"/>
          <p14:tracePt t="7032" x="9359900" y="2668588"/>
          <p14:tracePt t="7034" x="9375775" y="2668588"/>
          <p14:tracePt t="7036" x="9390063" y="2682875"/>
          <p14:tracePt t="7039" x="9404350" y="2682875"/>
          <p14:tracePt t="7045" x="9420225" y="2682875"/>
          <p14:tracePt t="7048" x="9434513" y="2682875"/>
          <p14:tracePt t="7055" x="9448800" y="2682875"/>
          <p14:tracePt t="7058" x="9464675" y="2682875"/>
          <p14:tracePt t="7067" x="9478963" y="2682875"/>
          <p14:tracePt t="7072" x="9494838" y="2682875"/>
          <p14:tracePt t="7079" x="9509125" y="2682875"/>
          <p14:tracePt t="7903" x="9523413" y="2682875"/>
          <p14:tracePt t="7904" x="9523413" y="2668588"/>
          <p14:tracePt t="7907" x="9539288" y="2654300"/>
          <p14:tracePt t="7911" x="9539288" y="2638425"/>
          <p14:tracePt t="7913" x="9553575" y="2624138"/>
          <p14:tracePt t="7915" x="9569450" y="2624138"/>
          <p14:tracePt t="7915" x="9569450" y="2608263"/>
          <p14:tracePt t="7916" x="9569450" y="2593975"/>
          <p14:tracePt t="7918" x="9583738" y="2579688"/>
          <p14:tracePt t="7921" x="9583738" y="2549525"/>
          <p14:tracePt t="7924" x="9598025" y="2549525"/>
          <p14:tracePt t="7925" x="9598025" y="2535238"/>
          <p14:tracePt t="7926" x="9613900" y="2519363"/>
          <p14:tracePt t="7928" x="9613900" y="2505075"/>
          <p14:tracePt t="7931" x="9613900" y="2489200"/>
          <p14:tracePt t="7932" x="9613900" y="2474913"/>
          <p14:tracePt t="7933" x="9628188" y="2474913"/>
          <p14:tracePt t="7935" x="9628188" y="2460625"/>
          <p14:tracePt t="7937" x="9628188" y="2444750"/>
          <p14:tracePt t="7939" x="9628188" y="2430463"/>
          <p14:tracePt t="7940" x="9644063" y="2430463"/>
          <p14:tracePt t="7943" x="9644063" y="2414588"/>
          <p14:tracePt t="7946" x="9644063" y="2400300"/>
          <p14:tracePt t="7950" x="9658350" y="2400300"/>
          <p14:tracePt t="7951" x="9658350" y="2386013"/>
          <p14:tracePt t="7953" x="9658350" y="2370138"/>
          <p14:tracePt t="7958" x="9658350" y="2355850"/>
          <p14:tracePt t="7960" x="9658350" y="2339975"/>
          <p14:tracePt t="7961" x="9658350" y="2325688"/>
          <p14:tracePt t="7964" x="9672638" y="2325688"/>
          <p14:tracePt t="7965" x="9672638" y="2311400"/>
          <p14:tracePt t="7966" x="9672638" y="2295525"/>
          <p14:tracePt t="7968" x="9688513" y="2281238"/>
          <p14:tracePt t="7972" x="9688513" y="2265363"/>
          <p14:tracePt t="7973" x="9688513" y="2251075"/>
          <p14:tracePt t="7978" x="9688513" y="2236788"/>
          <p14:tracePt t="7979" x="9702800" y="2220913"/>
          <p14:tracePt t="7982" x="9717088" y="2206625"/>
          <p14:tracePt t="7985" x="9717088" y="2192338"/>
          <p14:tracePt t="7986" x="9717088" y="2176463"/>
          <p14:tracePt t="7988" x="9732963" y="2176463"/>
          <p14:tracePt t="7990" x="9732963" y="2162175"/>
          <p14:tracePt t="7992" x="9732963" y="2146300"/>
          <p14:tracePt t="7994" x="9747250" y="2146300"/>
          <p14:tracePt t="7994" x="9747250" y="2132013"/>
          <p14:tracePt t="7997" x="9763125" y="2117725"/>
          <p14:tracePt t="8000" x="9763125" y="2101850"/>
          <p14:tracePt t="8003" x="9763125" y="2087563"/>
          <p14:tracePt t="8004" x="9777413" y="2087563"/>
          <p14:tracePt t="8006" x="9777413" y="2071688"/>
          <p14:tracePt t="8010" x="9791700" y="2071688"/>
          <p14:tracePt t="8011" x="9791700" y="2057400"/>
          <p14:tracePt t="8013" x="9807575" y="2043113"/>
          <p14:tracePt t="8016" x="9807575" y="2027238"/>
          <p14:tracePt t="8021" x="9821863" y="2012950"/>
          <p14:tracePt t="8023" x="9821863" y="1997075"/>
          <p14:tracePt t="8026" x="9837738" y="1997075"/>
          <p14:tracePt t="8030" x="9837738" y="1982788"/>
          <p14:tracePt t="8033" x="9837738" y="1968500"/>
          <p14:tracePt t="8035" x="9837738" y="1952625"/>
          <p14:tracePt t="8037" x="9852025" y="1952625"/>
          <p14:tracePt t="8043" x="9852025" y="1938338"/>
          <p14:tracePt t="8045" x="9866313" y="1938338"/>
          <p14:tracePt t="8047" x="9866313" y="1922463"/>
          <p14:tracePt t="8051" x="9882188" y="1922463"/>
          <p14:tracePt t="8055" x="9882188" y="1908175"/>
          <p14:tracePt t="8060" x="9882188" y="1893888"/>
          <p14:tracePt t="8063" x="9882188" y="1878013"/>
          <p14:tracePt t="8073" x="9896475" y="1863725"/>
          <p14:tracePt t="8078" x="9896475" y="1849438"/>
          <p14:tracePt t="8087" x="9896475" y="1833563"/>
          <p14:tracePt t="8089" x="9912350" y="1833563"/>
          <p14:tracePt t="8092" x="9912350" y="1819275"/>
          <p14:tracePt t="8097" x="9912350" y="1803400"/>
          <p14:tracePt t="8109" x="9912350" y="1789113"/>
          <p14:tracePt t="8112" x="9912350" y="1774825"/>
          <p14:tracePt t="8115" x="9926638" y="1774825"/>
          <p14:tracePt t="8124" x="9940925" y="1774825"/>
          <p14:tracePt t="8129" x="9940925" y="1758950"/>
          <p14:tracePt t="8143" x="9940925" y="1744663"/>
          <p14:tracePt t="9899" x="9956800" y="1744663"/>
          <p14:tracePt t="9901" x="9971088" y="1744663"/>
          <p14:tracePt t="9904" x="9985375" y="1744663"/>
          <p14:tracePt t="9910" x="10015538" y="1744663"/>
          <p14:tracePt t="9912" x="10031413" y="1744663"/>
          <p14:tracePt t="9913" x="10045700" y="1744663"/>
          <p14:tracePt t="9915" x="10059988" y="1744663"/>
          <p14:tracePt t="9917" x="10075863" y="1744663"/>
          <p14:tracePt t="9921" x="10090150" y="1744663"/>
          <p14:tracePt t="9922" x="10120313" y="1744663"/>
          <p14:tracePt t="9922" x="10134600" y="1744663"/>
          <p14:tracePt t="9925" x="10150475" y="1744663"/>
          <p14:tracePt t="9926" x="10164763" y="1744663"/>
          <p14:tracePt t="9928" x="10180638" y="1744663"/>
          <p14:tracePt t="9929" x="10194925" y="1744663"/>
          <p14:tracePt t="9930" x="10209213" y="1744663"/>
          <p14:tracePt t="9931" x="10225088" y="1744663"/>
          <p14:tracePt t="9932" x="10239375" y="1744663"/>
          <p14:tracePt t="9934" x="10253663" y="1744663"/>
          <p14:tracePt t="9935" x="10269538" y="1744663"/>
          <p14:tracePt t="9936" x="10283825" y="1744663"/>
          <p14:tracePt t="9937" x="10299700" y="1744663"/>
          <p14:tracePt t="9938" x="10313988" y="1744663"/>
          <p14:tracePt t="9939" x="10328275" y="1744663"/>
          <p14:tracePt t="9939" x="10344150" y="1744663"/>
          <p14:tracePt t="9941" x="10358438" y="1758950"/>
          <p14:tracePt t="9942" x="10374313" y="1758950"/>
          <p14:tracePt t="9942" x="10402888" y="1774825"/>
          <p14:tracePt t="9944" x="10418763" y="1774825"/>
          <p14:tracePt t="9945" x="10433050" y="1774825"/>
          <p14:tracePt t="9947" x="10463213" y="1774825"/>
          <p14:tracePt t="9949" x="10477500" y="1789113"/>
          <p14:tracePt t="9950" x="10507663" y="1789113"/>
          <p14:tracePt t="9951" x="10521950" y="1789113"/>
          <p14:tracePt t="9953" x="10552113" y="1803400"/>
          <p14:tracePt t="9955" x="10567988" y="1803400"/>
          <p14:tracePt t="9956" x="10582275" y="1819275"/>
          <p14:tracePt t="9957" x="10596563" y="1819275"/>
          <p14:tracePt t="9958" x="10612438" y="1819275"/>
          <p14:tracePt t="9959" x="10626725" y="1819275"/>
          <p14:tracePt t="9961" x="10642600" y="1833563"/>
          <p14:tracePt t="9961" x="10656888" y="1833563"/>
          <p14:tracePt t="9963" x="10671175" y="1833563"/>
          <p14:tracePt t="9964" x="10671175" y="1849438"/>
          <p14:tracePt t="9965" x="10687050" y="1849438"/>
          <p14:tracePt t="9965" x="10701338" y="1849438"/>
          <p14:tracePt t="9969" x="10717213" y="1849438"/>
          <p14:tracePt t="9972" x="10761663" y="1878013"/>
          <p14:tracePt t="9973" x="10790238" y="1893888"/>
          <p14:tracePt t="9977" x="10806113" y="1893888"/>
          <p14:tracePt t="9978" x="10820400" y="1893888"/>
          <p14:tracePt t="9980" x="10836275" y="1908175"/>
          <p14:tracePt t="9982" x="10864850" y="1908175"/>
          <p14:tracePt t="9983" x="10864850" y="1922463"/>
          <p14:tracePt t="9985" x="10880725" y="1922463"/>
          <p14:tracePt t="9986" x="10895013" y="1922463"/>
          <p14:tracePt t="9988" x="10910888" y="1938338"/>
          <p14:tracePt t="9990" x="10925175" y="1938338"/>
          <p14:tracePt t="9991" x="10939463" y="1952625"/>
          <p14:tracePt t="9994" x="10955338" y="1968500"/>
          <p14:tracePt t="9994" x="10969625" y="1968500"/>
          <p14:tracePt t="9999" x="10985500" y="1968500"/>
          <p14:tracePt t="10000" x="10999788" y="1982788"/>
          <p14:tracePt t="10001" x="11014075" y="1997075"/>
          <p14:tracePt t="10002" x="11029950" y="1997075"/>
          <p14:tracePt t="10004" x="11044238" y="1997075"/>
          <p14:tracePt t="10007" x="11058525" y="2012950"/>
          <p14:tracePt t="10008" x="11074400" y="2012950"/>
          <p14:tracePt t="10009" x="11074400" y="2027238"/>
          <p14:tracePt t="10010" x="11088688" y="2027238"/>
          <p14:tracePt t="10012" x="11104563" y="2043113"/>
          <p14:tracePt t="10014" x="11118850" y="2043113"/>
          <p14:tracePt t="10018" x="11149013" y="2057400"/>
          <p14:tracePt t="10019" x="11149013" y="2071688"/>
          <p14:tracePt t="10020" x="11163300" y="2071688"/>
          <p14:tracePt t="10025" x="11193463" y="2087563"/>
          <p14:tracePt t="10030" x="11207750" y="2101850"/>
          <p14:tracePt t="10032" x="11207750" y="2117725"/>
          <p14:tracePt t="10033" x="11223625" y="2117725"/>
          <p14:tracePt t="10038" x="11237913" y="2117725"/>
          <p14:tracePt t="10040" x="11237913" y="2132013"/>
          <p14:tracePt t="10045" x="11253788" y="2132013"/>
          <p14:tracePt t="10050" x="11253788" y="2146300"/>
          <p14:tracePt t="10055" x="11268075" y="2146300"/>
          <p14:tracePt t="10728" x="11268075" y="2132013"/>
          <p14:tracePt t="10739" x="11268075" y="2117725"/>
          <p14:tracePt t="10745" x="11282363" y="2117725"/>
          <p14:tracePt t="10748" x="11282363" y="2101850"/>
          <p14:tracePt t="10753" x="11282363" y="2087563"/>
          <p14:tracePt t="10907" x="11282363" y="2071688"/>
          <p14:tracePt t="10912" x="11298238" y="2071688"/>
          <p14:tracePt t="10917" x="11298238" y="2057400"/>
          <p14:tracePt t="10954" x="11298238" y="2043113"/>
          <p14:tracePt t="10971" x="11282363" y="2043113"/>
          <p14:tracePt t="10985" x="11268075" y="2043113"/>
          <p14:tracePt t="10988" x="11253788" y="2043113"/>
          <p14:tracePt t="10992" x="11237913" y="2043113"/>
          <p14:tracePt t="10999" x="11223625" y="2043113"/>
          <p14:tracePt t="11000" x="11207750" y="2043113"/>
          <p14:tracePt t="11004" x="11193463" y="2043113"/>
          <p14:tracePt t="11007" x="11179175" y="2043113"/>
          <p14:tracePt t="11013" x="11163300" y="2043113"/>
          <p14:tracePt t="11015" x="11149013" y="2043113"/>
          <p14:tracePt t="11018" x="11133138" y="2043113"/>
          <p14:tracePt t="11024" x="11118850" y="2043113"/>
          <p14:tracePt t="11026" x="11104563" y="2043113"/>
          <p14:tracePt t="11031" x="11088688" y="2043113"/>
          <p14:tracePt t="11033" x="11074400" y="2043113"/>
          <p14:tracePt t="11037" x="11058525" y="2043113"/>
          <p14:tracePt t="11043" x="11044238" y="2043113"/>
          <p14:tracePt t="11048" x="11029950" y="2043113"/>
          <p14:tracePt t="11055" x="11014075" y="2043113"/>
          <p14:tracePt t="11057" x="10999788" y="2043113"/>
          <p14:tracePt t="11061" x="10985500" y="2043113"/>
          <p14:tracePt t="11071" x="10969625" y="2043113"/>
          <p14:tracePt t="11077" x="10955338" y="2043113"/>
          <p14:tracePt t="11081" x="10955338" y="2057400"/>
          <p14:tracePt t="11086" x="10939463" y="2057400"/>
          <p14:tracePt t="11091" x="10925175" y="2057400"/>
          <p14:tracePt t="11098" x="10910888" y="2057400"/>
          <p14:tracePt t="11123" x="10895013" y="2057400"/>
          <p14:tracePt t="11138" x="10880725" y="2057400"/>
          <p14:tracePt t="11154" x="10880725" y="2071688"/>
          <p14:tracePt t="11164" x="10864850" y="2071688"/>
          <p14:tracePt t="11172" x="10850563" y="2071688"/>
          <p14:tracePt t="11180" x="10836275" y="2071688"/>
          <p14:tracePt t="11184" x="10836275" y="2087563"/>
          <p14:tracePt t="11189" x="10820400" y="2087563"/>
          <p14:tracePt t="11192" x="10820400" y="2101850"/>
          <p14:tracePt t="11194" x="10806113" y="2101850"/>
          <p14:tracePt t="11202" x="10790238" y="2101850"/>
          <p14:tracePt t="11206" x="10775950" y="2117725"/>
          <p14:tracePt t="11211" x="10761663" y="2117725"/>
          <p14:tracePt t="11219" x="10745788" y="2117725"/>
          <p14:tracePt t="11221" x="10731500" y="2117725"/>
          <p14:tracePt t="11230" x="10717213" y="2117725"/>
          <p14:tracePt t="11237" x="10701338" y="2117725"/>
          <p14:tracePt t="11340" x="10687050" y="2132013"/>
          <p14:tracePt t="11344" x="10671175" y="2132013"/>
          <p14:tracePt t="11352" x="10656888" y="2132013"/>
          <p14:tracePt t="11359" x="10642600" y="2132013"/>
          <p14:tracePt t="11364" x="10626725" y="2132013"/>
          <p14:tracePt t="11370" x="10612438" y="2132013"/>
          <p14:tracePt t="11374" x="10596563" y="2132013"/>
          <p14:tracePt t="11377" x="10582275" y="2132013"/>
          <p14:tracePt t="11384" x="10567988" y="2132013"/>
          <p14:tracePt t="11386" x="10552113" y="2132013"/>
          <p14:tracePt t="11390" x="10552113" y="2117725"/>
          <p14:tracePt t="11391" x="10537825" y="2117725"/>
          <p14:tracePt t="11393" x="10521950" y="2117725"/>
          <p14:tracePt t="11395" x="10507663" y="2117725"/>
          <p14:tracePt t="11396" x="10507663" y="2101850"/>
          <p14:tracePt t="11400" x="10477500" y="2087563"/>
          <p14:tracePt t="11403" x="10463213" y="2087563"/>
          <p14:tracePt t="11406" x="10448925" y="2071688"/>
          <p14:tracePt t="11407" x="10433050" y="2071688"/>
          <p14:tracePt t="11410" x="10418763" y="2071688"/>
          <p14:tracePt t="11412" x="10402888" y="2057400"/>
          <p14:tracePt t="11417" x="10374313" y="2057400"/>
          <p14:tracePt t="11418" x="10358438" y="2027238"/>
          <p14:tracePt t="11421" x="10344150" y="2027238"/>
          <p14:tracePt t="11422" x="10328275" y="2027238"/>
          <p14:tracePt t="11424" x="10328275" y="2012950"/>
          <p14:tracePt t="11424" x="10313988" y="2012950"/>
          <p14:tracePt t="11427" x="10299700" y="2012950"/>
          <p14:tracePt t="11430" x="10283825" y="1997075"/>
          <p14:tracePt t="11434" x="10269538" y="1997075"/>
          <p14:tracePt t="11435" x="10269538" y="1982788"/>
          <p14:tracePt t="11437" x="10253663" y="1982788"/>
          <p14:tracePt t="11444" x="10239375" y="1982788"/>
          <p14:tracePt t="11446" x="10239375" y="1968500"/>
          <p14:tracePt t="11451" x="10225088" y="1968500"/>
          <p14:tracePt t="11455" x="10225088" y="1952625"/>
          <p14:tracePt t="11462" x="10209213" y="1952625"/>
          <p14:tracePt t="11467" x="10194925" y="1938338"/>
          <p14:tracePt t="11473" x="10180638" y="1938338"/>
          <p14:tracePt t="11480" x="10164763" y="1938338"/>
          <p14:tracePt t="11483" x="10150475" y="1922463"/>
          <p14:tracePt t="11488" x="10134600" y="1908175"/>
          <p14:tracePt t="11492" x="10120313" y="1908175"/>
          <p14:tracePt t="11494" x="10106025" y="1908175"/>
          <p14:tracePt t="11500" x="10090150" y="1908175"/>
          <p14:tracePt t="11503" x="10075863" y="1893888"/>
          <p14:tracePt t="11509" x="10045700" y="1893888"/>
          <p14:tracePt t="11513" x="10031413" y="1878013"/>
          <p14:tracePt t="11517" x="10015538" y="1878013"/>
          <p14:tracePt t="11519" x="10015538" y="1863725"/>
          <p14:tracePt t="11520" x="10001250" y="1863725"/>
          <p14:tracePt t="11526" x="9985375" y="1863725"/>
          <p14:tracePt t="11527" x="9971088" y="1863725"/>
          <p14:tracePt t="11530" x="9956800" y="1863725"/>
          <p14:tracePt t="11538" x="9940925" y="1863725"/>
          <p14:tracePt t="11543" x="9926638" y="1863725"/>
          <p14:tracePt t="11544" x="9926638" y="1849438"/>
          <p14:tracePt t="11553" x="9912350" y="1849438"/>
          <p14:tracePt t="11560" x="9896475" y="1849438"/>
          <p14:tracePt t="11565" x="9882188" y="1849438"/>
          <p14:tracePt t="11573" x="9866313" y="1849438"/>
          <p14:tracePt t="11575" x="9852025" y="1849438"/>
          <p14:tracePt t="11584" x="9837738" y="1849438"/>
          <p14:tracePt t="11588" x="9821863" y="1849438"/>
          <p14:tracePt t="11590" x="9807575" y="1849438"/>
          <p14:tracePt t="11596" x="9791700" y="1849438"/>
          <p14:tracePt t="11598" x="9777413" y="1849438"/>
          <p14:tracePt t="11604" x="9763125" y="1849438"/>
          <p14:tracePt t="11607" x="9747250" y="1849438"/>
          <p14:tracePt t="11612" x="9732963" y="1849438"/>
          <p14:tracePt t="11614" x="9717088" y="1849438"/>
          <p14:tracePt t="11618" x="9702800" y="1849438"/>
          <p14:tracePt t="11624" x="9688513" y="1849438"/>
          <p14:tracePt t="11624" x="9672638" y="1849438"/>
          <p14:tracePt t="11631" x="9658350" y="1849438"/>
          <p14:tracePt t="11633" x="9644063" y="1849438"/>
          <p14:tracePt t="11635" x="9628188" y="1849438"/>
          <p14:tracePt t="11641" x="9613900" y="1849438"/>
          <p14:tracePt t="11646" x="9598025" y="1849438"/>
          <p14:tracePt t="11655" x="9583738" y="1849438"/>
          <p14:tracePt t="11666" x="9569450" y="1849438"/>
          <p14:tracePt t="11673" x="9553575" y="1849438"/>
          <p14:tracePt t="11687" x="9539288" y="1849438"/>
          <p14:tracePt t="11691" x="9539288" y="1863725"/>
          <p14:tracePt t="11696" x="9523413" y="1863725"/>
          <p14:tracePt t="11704" x="9509125" y="1863725"/>
          <p14:tracePt t="11707" x="9494838" y="1863725"/>
          <p14:tracePt t="11709" x="9494838" y="1878013"/>
          <p14:tracePt t="11711" x="9478963" y="1878013"/>
          <p14:tracePt t="11715" x="9478963" y="1893888"/>
          <p14:tracePt t="11720" x="9464675" y="1893888"/>
          <p14:tracePt t="11722" x="9448800" y="1893888"/>
          <p14:tracePt t="11730" x="9434513" y="1908175"/>
          <p14:tracePt t="11734" x="9420225" y="1922463"/>
          <p14:tracePt t="11738" x="9404350" y="1922463"/>
          <p14:tracePt t="11742" x="9404350" y="1938338"/>
          <p14:tracePt t="11743" x="9390063" y="1938338"/>
          <p14:tracePt t="11747" x="9375775" y="1952625"/>
          <p14:tracePt t="11751" x="9375775" y="1968500"/>
          <p14:tracePt t="11753" x="9359900" y="1968500"/>
          <p14:tracePt t="11755" x="9345613" y="1982788"/>
          <p14:tracePt t="11759" x="9329738" y="1997075"/>
          <p14:tracePt t="11765" x="9315450" y="1997075"/>
          <p14:tracePt t="11766" x="9315450" y="2012950"/>
          <p14:tracePt t="11767" x="9301163" y="2012950"/>
          <p14:tracePt t="11768" x="9301163" y="2027238"/>
          <p14:tracePt t="11771" x="9301163" y="2043113"/>
          <p14:tracePt t="11772" x="9285288" y="2043113"/>
          <p14:tracePt t="11774" x="9271000" y="2043113"/>
          <p14:tracePt t="11776" x="9271000" y="2057400"/>
          <p14:tracePt t="11778" x="9255125" y="2057400"/>
          <p14:tracePt t="11779" x="9255125" y="2071688"/>
          <p14:tracePt t="11780" x="9240838" y="2071688"/>
          <p14:tracePt t="11782" x="9226550" y="2087563"/>
          <p14:tracePt t="11784" x="9226550" y="2101850"/>
          <p14:tracePt t="11785" x="9210675" y="2101850"/>
          <p14:tracePt t="11786" x="9210675" y="2117725"/>
          <p14:tracePt t="11788" x="9196388" y="2117725"/>
          <p14:tracePt t="11788" x="9196388" y="2132013"/>
          <p14:tracePt t="11790" x="9180513" y="2146300"/>
          <p14:tracePt t="11791" x="9166225" y="2146300"/>
          <p14:tracePt t="11794" x="9151938" y="2162175"/>
          <p14:tracePt t="11795" x="9151938" y="2176463"/>
          <p14:tracePt t="11797" x="9136063" y="2192338"/>
          <p14:tracePt t="11798" x="9121775" y="2192338"/>
          <p14:tracePt t="11799" x="9121775" y="2206625"/>
          <p14:tracePt t="11801" x="9107488" y="2220913"/>
          <p14:tracePt t="11802" x="9091613" y="2220913"/>
          <p14:tracePt t="11804" x="9077325" y="2236788"/>
          <p14:tracePt t="11806" x="9077325" y="2251075"/>
          <p14:tracePt t="11806" x="9061450" y="2251075"/>
          <p14:tracePt t="11808" x="9047163" y="2265363"/>
          <p14:tracePt t="11809" x="9047163" y="2281238"/>
          <p14:tracePt t="11810" x="9047163" y="2295525"/>
          <p14:tracePt t="11812" x="9017000" y="2295525"/>
          <p14:tracePt t="11812" x="9002713" y="2311400"/>
          <p14:tracePt t="11814" x="9002713" y="2325688"/>
          <p14:tracePt t="11816" x="8986838" y="2339975"/>
          <p14:tracePt t="11818" x="8972550" y="2355850"/>
          <p14:tracePt t="11819" x="8972550" y="2370138"/>
          <p14:tracePt t="11821" x="8958263" y="2370138"/>
          <p14:tracePt t="11822" x="8942388" y="2386013"/>
          <p14:tracePt t="11824" x="8928100" y="2400300"/>
          <p14:tracePt t="11826" x="8928100" y="2414588"/>
          <p14:tracePt t="11827" x="8912225" y="2430463"/>
          <p14:tracePt t="11828" x="8897938" y="2444750"/>
          <p14:tracePt t="11831" x="8883650" y="2460625"/>
          <p14:tracePt t="11832" x="8883650" y="2474913"/>
          <p14:tracePt t="11832" x="8867775" y="2474913"/>
          <p14:tracePt t="11835" x="8853488" y="2489200"/>
          <p14:tracePt t="11836" x="8853488" y="2505075"/>
          <p14:tracePt t="11838" x="8839200" y="2519363"/>
          <p14:tracePt t="11840" x="8823325" y="2535238"/>
          <p14:tracePt t="11842" x="8823325" y="2549525"/>
          <p14:tracePt t="11844" x="8809038" y="2563813"/>
          <p14:tracePt t="11845" x="8809038" y="2579688"/>
          <p14:tracePt t="11845" x="8793163" y="2593975"/>
          <p14:tracePt t="11848" x="8778875" y="2608263"/>
          <p14:tracePt t="11850" x="8778875" y="2624138"/>
          <p14:tracePt t="11851" x="8764588" y="2638425"/>
          <p14:tracePt t="11853" x="8764588" y="2654300"/>
          <p14:tracePt t="11854" x="8748713" y="2682875"/>
          <p14:tracePt t="11856" x="8748713" y="2698750"/>
          <p14:tracePt t="11857" x="8734425" y="2713038"/>
          <p14:tracePt t="11859" x="8718550" y="2743200"/>
          <p14:tracePt t="11860" x="8718550" y="2757488"/>
          <p14:tracePt t="11861" x="8704263" y="2757488"/>
          <p14:tracePt t="11861" x="8704263" y="2787650"/>
          <p14:tracePt t="11863" x="8704263" y="2803525"/>
          <p14:tracePt t="11864" x="8689975" y="2803525"/>
          <p14:tracePt t="11865" x="8689975" y="2832100"/>
          <p14:tracePt t="11866" x="8674100" y="2847975"/>
          <p14:tracePt t="11868" x="8659813" y="2878138"/>
          <p14:tracePt t="11869" x="8659813" y="2892425"/>
          <p14:tracePt t="11870" x="8659813" y="2906713"/>
          <p14:tracePt t="11871" x="8643938" y="2936875"/>
          <p14:tracePt t="11872" x="8643938" y="2951163"/>
          <p14:tracePt t="11873" x="8629650" y="2981325"/>
          <p14:tracePt t="11873" x="8629650" y="2997200"/>
          <p14:tracePt t="11875" x="8615363" y="3011488"/>
          <p14:tracePt t="11876" x="8599488" y="3041650"/>
          <p14:tracePt t="11877" x="8599488" y="3071813"/>
          <p14:tracePt t="11878" x="8599488" y="3116263"/>
          <p14:tracePt t="11879" x="8585200" y="3146425"/>
          <p14:tracePt t="11881" x="8570913" y="3160713"/>
          <p14:tracePt t="11882" x="8570913" y="3190875"/>
          <p14:tracePt t="11883" x="8555038" y="3221038"/>
          <p14:tracePt t="11885" x="8540750" y="3249613"/>
          <p14:tracePt t="11886" x="8540750" y="3265488"/>
          <p14:tracePt t="11887" x="8540750" y="3279775"/>
          <p14:tracePt t="11888" x="8524875" y="3309938"/>
          <p14:tracePt t="11889" x="8510588" y="3340100"/>
          <p14:tracePt t="11891" x="8510588" y="3368675"/>
          <p14:tracePt t="11892" x="8510588" y="3384550"/>
          <p14:tracePt t="11893" x="8496300" y="3414713"/>
          <p14:tracePt t="11894" x="8496300" y="3443288"/>
          <p14:tracePt t="11895" x="8496300" y="3459163"/>
          <p14:tracePt t="11897" x="8480425" y="3503613"/>
          <p14:tracePt t="11897" x="8466138" y="3533775"/>
          <p14:tracePt t="11899" x="8466138" y="3548063"/>
          <p14:tracePt t="11900" x="8466138" y="3578225"/>
          <p14:tracePt t="11901" x="8450263" y="3592513"/>
          <p14:tracePt t="11903" x="8450263" y="3636963"/>
          <p14:tracePt t="11904" x="8450263" y="3652838"/>
          <p14:tracePt t="11905" x="8450263" y="3667125"/>
          <p14:tracePt t="11906" x="8450263" y="3683000"/>
          <p14:tracePt t="11907" x="8450263" y="3697288"/>
          <p14:tracePt t="11909" x="8450263" y="3727450"/>
          <p14:tracePt t="11910" x="8435975" y="3741738"/>
          <p14:tracePt t="11911" x="8435975" y="3757613"/>
          <p14:tracePt t="11912" x="8435975" y="3771900"/>
          <p14:tracePt t="11913" x="8435975" y="3786188"/>
          <p14:tracePt t="11915" x="8421688" y="3816350"/>
          <p14:tracePt t="11915" x="8421688" y="3832225"/>
          <p14:tracePt t="11917" x="8421688" y="3846513"/>
          <p14:tracePt t="11919" x="8421688" y="3876675"/>
          <p14:tracePt t="11921" x="8421688" y="3890963"/>
          <p14:tracePt t="11921" x="8421688" y="3906838"/>
          <p14:tracePt t="11923" x="8421688" y="3921125"/>
          <p14:tracePt t="11925" x="8421688" y="3935413"/>
          <p14:tracePt t="11926" x="8421688" y="3951288"/>
          <p14:tracePt t="11928" x="8421688" y="3965575"/>
          <p14:tracePt t="11931" x="8421688" y="3995738"/>
          <p14:tracePt t="11933" x="8421688" y="4010025"/>
          <p14:tracePt t="11934" x="8421688" y="4025900"/>
          <p14:tracePt t="11936" x="8421688" y="4054475"/>
          <p14:tracePt t="11940" x="8435975" y="4084638"/>
          <p14:tracePt t="11943" x="8435975" y="4114800"/>
          <p14:tracePt t="11945" x="8435975" y="4129088"/>
          <p14:tracePt t="11948" x="8450263" y="4144963"/>
          <p14:tracePt t="11949" x="8450263" y="4159250"/>
          <p14:tracePt t="11950" x="8450263" y="4175125"/>
          <p14:tracePt t="11951" x="8466138" y="4175125"/>
          <p14:tracePt t="11953" x="8466138" y="4189413"/>
          <p14:tracePt t="11954" x="8466138" y="4203700"/>
          <p14:tracePt t="11956" x="8466138" y="4219575"/>
          <p14:tracePt t="11957" x="8480425" y="4233863"/>
          <p14:tracePt t="11958" x="8496300" y="4249738"/>
          <p14:tracePt t="11963" x="8510588" y="4294188"/>
          <p14:tracePt t="11964" x="8510588" y="4308475"/>
          <p14:tracePt t="11965" x="8524875" y="4322763"/>
          <p14:tracePt t="11965" x="8540750" y="4322763"/>
          <p14:tracePt t="11967" x="8540750" y="4338638"/>
          <p14:tracePt t="11968" x="8555038" y="4352925"/>
          <p14:tracePt t="11970" x="8555038" y="4368800"/>
          <p14:tracePt t="11972" x="8570913" y="4383088"/>
          <p14:tracePt t="11973" x="8585200" y="4397375"/>
          <p14:tracePt t="11973" x="8585200" y="4413250"/>
          <p14:tracePt t="11976" x="8599488" y="4427538"/>
          <p14:tracePt t="11977" x="8599488" y="4443413"/>
          <p14:tracePt t="11978" x="8615363" y="4443413"/>
          <p14:tracePt t="11979" x="8629650" y="4457700"/>
          <p14:tracePt t="11980" x="8629650" y="4471988"/>
          <p14:tracePt t="11983" x="8643938" y="4487863"/>
          <p14:tracePt t="11984" x="8659813" y="4502150"/>
          <p14:tracePt t="11984" x="8659813" y="4518025"/>
          <p14:tracePt t="11986" x="8674100" y="4518025"/>
          <p14:tracePt t="11988" x="8689975" y="4546600"/>
          <p14:tracePt t="11988" x="8704263" y="4562475"/>
          <p14:tracePt t="11991" x="8718550" y="4562475"/>
          <p14:tracePt t="11992" x="8734425" y="4576763"/>
          <p14:tracePt t="11994" x="8734425" y="4592638"/>
          <p14:tracePt t="11994" x="8748713" y="4606925"/>
          <p14:tracePt t="11996" x="8764588" y="4621213"/>
          <p14:tracePt t="11997" x="8778875" y="4637088"/>
          <p14:tracePt t="12000" x="8793163" y="4651375"/>
          <p14:tracePt t="12000" x="8809038" y="4665663"/>
          <p14:tracePt t="12004" x="8823325" y="4681538"/>
          <p14:tracePt t="12007" x="8853488" y="4711700"/>
          <p14:tracePt t="12008" x="8867775" y="4725988"/>
          <p14:tracePt t="12009" x="8883650" y="4725988"/>
          <p14:tracePt t="12010" x="8883650" y="4740275"/>
          <p14:tracePt t="12012" x="8897938" y="4740275"/>
          <p14:tracePt t="12013" x="8928100" y="4756150"/>
          <p14:tracePt t="12014" x="8928100" y="4770438"/>
          <p14:tracePt t="12015" x="8942388" y="4786313"/>
          <p14:tracePt t="12018" x="8972550" y="4800600"/>
          <p14:tracePt t="12020" x="8986838" y="4814888"/>
          <p14:tracePt t="12021" x="9002713" y="4830763"/>
          <p14:tracePt t="12024" x="9017000" y="4845050"/>
          <p14:tracePt t="12025" x="9032875" y="4845050"/>
          <p14:tracePt t="12027" x="9047163" y="4860925"/>
          <p14:tracePt t="12029" x="9061450" y="4860925"/>
          <p14:tracePt t="12030" x="9077325" y="4860925"/>
          <p14:tracePt t="12030" x="9077325" y="4875213"/>
          <p14:tracePt t="12031" x="9077325" y="4889500"/>
          <p14:tracePt t="12033" x="9091613" y="4889500"/>
          <p14:tracePt t="12034" x="9107488" y="4889500"/>
          <p14:tracePt t="12035" x="9107488" y="4905375"/>
          <p14:tracePt t="12036" x="9121775" y="4905375"/>
          <p14:tracePt t="12040" x="9151938" y="4919663"/>
          <p14:tracePt t="12041" x="9151938" y="4935538"/>
          <p14:tracePt t="12042" x="9166225" y="4935538"/>
          <p14:tracePt t="12044" x="9180513" y="4935538"/>
          <p14:tracePt t="12045" x="9196388" y="4935538"/>
          <p14:tracePt t="12049" x="9196388" y="4949825"/>
          <p14:tracePt t="12050" x="9226550" y="4949825"/>
          <p14:tracePt t="12051" x="9226550" y="4964113"/>
          <p14:tracePt t="12052" x="9240838" y="4964113"/>
          <p14:tracePt t="12054" x="9255125" y="4964113"/>
          <p14:tracePt t="12056" x="9271000" y="4964113"/>
          <p14:tracePt t="12060" x="9285288" y="4979988"/>
          <p14:tracePt t="12062" x="9301163" y="4979988"/>
          <p14:tracePt t="12064" x="9301163" y="4994275"/>
          <p14:tracePt t="12066" x="9315450" y="4994275"/>
          <p14:tracePt t="12068" x="9329738" y="4994275"/>
          <p14:tracePt t="12072" x="9345613" y="4994275"/>
          <p14:tracePt t="12076" x="9359900" y="5008563"/>
          <p14:tracePt t="12079" x="9375775" y="5008563"/>
          <p14:tracePt t="12085" x="9390063" y="5008563"/>
          <p14:tracePt t="12087" x="9404350" y="5008563"/>
          <p14:tracePt t="12091" x="9420225" y="5008563"/>
          <p14:tracePt t="12097" x="9434513" y="5008563"/>
          <p14:tracePt t="12102" x="9448800" y="5008563"/>
          <p14:tracePt t="12107" x="9464675" y="5008563"/>
          <p14:tracePt t="12111" x="9478963" y="5008563"/>
          <p14:tracePt t="12115" x="9494838" y="5008563"/>
          <p14:tracePt t="12121" x="9509125" y="5008563"/>
          <p14:tracePt t="12124" x="9523413" y="5008563"/>
          <p14:tracePt t="12129" x="9539288" y="5008563"/>
          <p14:tracePt t="12131" x="9553575" y="5008563"/>
          <p14:tracePt t="12136" x="9569450" y="5008563"/>
          <p14:tracePt t="12138" x="9583738" y="5008563"/>
          <p14:tracePt t="12140" x="9598025" y="5008563"/>
          <p14:tracePt t="12145" x="9613900" y="5008563"/>
          <p14:tracePt t="12147" x="9628188" y="5008563"/>
          <p14:tracePt t="12152" x="9644063" y="4994275"/>
          <p14:tracePt t="12155" x="9658350" y="4994275"/>
          <p14:tracePt t="12158" x="9672638" y="4994275"/>
          <p14:tracePt t="12159" x="9672638" y="4979988"/>
          <p14:tracePt t="12167" x="9688513" y="4979988"/>
          <p14:tracePt t="12175" x="9688513" y="4964113"/>
          <p14:tracePt t="12177" x="9702800" y="4964113"/>
          <p14:tracePt t="12185" x="9702800" y="4949825"/>
          <p14:tracePt t="12194" x="9717088" y="4949825"/>
          <p14:tracePt t="12196" x="9717088" y="4935538"/>
          <p14:tracePt t="12200" x="9717088" y="4919663"/>
          <p14:tracePt t="12201" x="9732963" y="4919663"/>
          <p14:tracePt t="12206" x="9732963" y="4905375"/>
          <p14:tracePt t="12211" x="9747250" y="4889500"/>
          <p14:tracePt t="12212" x="9747250" y="4875213"/>
          <p14:tracePt t="12218" x="9747250" y="4860925"/>
          <p14:tracePt t="12221" x="9747250" y="4845050"/>
          <p14:tracePt t="12226" x="9747250" y="4830763"/>
          <p14:tracePt t="12231" x="9763125" y="4800600"/>
          <p14:tracePt t="12235" x="9763125" y="4786313"/>
          <p14:tracePt t="12238" x="9763125" y="4770438"/>
          <p14:tracePt t="12240" x="9777413" y="4770438"/>
          <p14:tracePt t="12242" x="9777413" y="4756150"/>
          <p14:tracePt t="12244" x="9777413" y="4740275"/>
          <p14:tracePt t="12244" x="9777413" y="4725988"/>
          <p14:tracePt t="12249" x="9777413" y="4711700"/>
          <p14:tracePt t="12250" x="9791700" y="4711700"/>
          <p14:tracePt t="12251" x="9791700" y="4695825"/>
          <p14:tracePt t="12253" x="9807575" y="4695825"/>
          <p14:tracePt t="12255" x="9807575" y="4681538"/>
          <p14:tracePt t="12256" x="9821863" y="4665663"/>
          <p14:tracePt t="12258" x="9821863" y="4651375"/>
          <p14:tracePt t="12261" x="9837738" y="4651375"/>
          <p14:tracePt t="12262" x="9837738" y="4637088"/>
          <p14:tracePt t="12263" x="9852025" y="4621213"/>
          <p14:tracePt t="12267" x="9866313" y="4606925"/>
          <p14:tracePt t="12267" x="9866313" y="4592638"/>
          <p14:tracePt t="12268" x="9866313" y="4576763"/>
          <p14:tracePt t="12271" x="9882188" y="4576763"/>
          <p14:tracePt t="12273" x="9896475" y="4562475"/>
          <p14:tracePt t="12273" x="9896475" y="4546600"/>
          <p14:tracePt t="12277" x="9912350" y="4532313"/>
          <p14:tracePt t="12279" x="9912350" y="4518025"/>
          <p14:tracePt t="12279" x="9926638" y="4502150"/>
          <p14:tracePt t="12284" x="9940925" y="4487863"/>
          <p14:tracePt t="12285" x="9940925" y="4471988"/>
          <p14:tracePt t="12291" x="9956800" y="4443413"/>
          <p14:tracePt t="12292" x="9971088" y="4443413"/>
          <p14:tracePt t="12297" x="9971088" y="4427538"/>
          <p14:tracePt t="12299" x="9971088" y="4413250"/>
          <p14:tracePt t="12301" x="9985375" y="4397375"/>
          <p14:tracePt t="12308" x="9985375" y="4383088"/>
          <p14:tracePt t="12309" x="10001250" y="4368800"/>
          <p14:tracePt t="12315" x="10001250" y="4352925"/>
          <p14:tracePt t="12318" x="10001250" y="4338638"/>
          <p14:tracePt t="12321" x="10015538" y="4322763"/>
          <p14:tracePt t="12326" x="10015538" y="4308475"/>
          <p14:tracePt t="12329" x="10015538" y="4294188"/>
          <p14:tracePt t="12330" x="10031413" y="4294188"/>
          <p14:tracePt t="12333" x="10031413" y="4278313"/>
          <p14:tracePt t="12335" x="10031413" y="4264025"/>
          <p14:tracePt t="12337" x="10031413" y="4249738"/>
          <p14:tracePt t="12341" x="10031413" y="4233863"/>
          <p14:tracePt t="12342" x="10031413" y="4219575"/>
          <p14:tracePt t="12346" x="10031413" y="4203700"/>
          <p14:tracePt t="12346" x="10031413" y="4189413"/>
          <p14:tracePt t="12349" x="10045700" y="4175125"/>
          <p14:tracePt t="12351" x="10045700" y="4159250"/>
          <p14:tracePt t="12351" x="10045700" y="4144963"/>
          <p14:tracePt t="12355" x="10045700" y="4129088"/>
          <p14:tracePt t="12356" x="10045700" y="4114800"/>
          <p14:tracePt t="12357" x="10045700" y="4100513"/>
          <p14:tracePt t="12359" x="10059988" y="4100513"/>
          <p14:tracePt t="12360" x="10059988" y="4084638"/>
          <p14:tracePt t="12361" x="10059988" y="4070350"/>
          <p14:tracePt t="12363" x="10075863" y="4054475"/>
          <p14:tracePt t="12364" x="10075863" y="4040188"/>
          <p14:tracePt t="12365" x="10075863" y="4025900"/>
          <p14:tracePt t="12367" x="10075863" y="4010025"/>
          <p14:tracePt t="12369" x="10075863" y="3995738"/>
          <p14:tracePt t="12371" x="10075863" y="3979863"/>
          <p14:tracePt t="12372" x="10075863" y="3965575"/>
          <p14:tracePt t="12374" x="10075863" y="3951288"/>
          <p14:tracePt t="12375" x="10075863" y="3935413"/>
          <p14:tracePt t="12376" x="10090150" y="3935413"/>
          <p14:tracePt t="12376" x="10090150" y="3921125"/>
          <p14:tracePt t="12379" x="10090150" y="3906838"/>
          <p14:tracePt t="12380" x="10090150" y="3890963"/>
          <p14:tracePt t="12382" x="10106025" y="3876675"/>
          <p14:tracePt t="12383" x="10106025" y="3860800"/>
          <p14:tracePt t="12384" x="10106025" y="3846513"/>
          <p14:tracePt t="12388" x="10106025" y="3816350"/>
          <p14:tracePt t="12391" x="10106025" y="3802063"/>
          <p14:tracePt t="12394" x="10120313" y="3771900"/>
          <p14:tracePt t="12397" x="10120313" y="3757613"/>
          <p14:tracePt t="12399" x="10120313" y="3741738"/>
          <p14:tracePt t="12402" x="10120313" y="3727450"/>
          <p14:tracePt t="12402" x="10134600" y="3727450"/>
          <p14:tracePt t="12404" x="10134600" y="3711575"/>
          <p14:tracePt t="12406" x="10134600" y="3697288"/>
          <p14:tracePt t="12411" x="10150475" y="3683000"/>
          <p14:tracePt t="12412" x="10150475" y="3667125"/>
          <p14:tracePt t="12414" x="10150475" y="3652838"/>
          <p14:tracePt t="12416" x="10150475" y="3636963"/>
          <p14:tracePt t="12418" x="10150475" y="3622675"/>
          <p14:tracePt t="12421" x="10150475" y="3608388"/>
          <p14:tracePt t="12424" x="10150475" y="3592513"/>
          <p14:tracePt t="12427" x="10150475" y="3578225"/>
          <p14:tracePt t="12428" x="10150475" y="3563938"/>
          <p14:tracePt t="12430" x="10150475" y="3548063"/>
          <p14:tracePt t="12433" x="10150475" y="3533775"/>
          <p14:tracePt t="12435" x="10150475" y="3517900"/>
          <p14:tracePt t="12437" x="10164763" y="3517900"/>
          <p14:tracePt t="12438" x="10164763" y="3503613"/>
          <p14:tracePt t="12439" x="10164763" y="3489325"/>
          <p14:tracePt t="12441" x="10164763" y="3473450"/>
          <p14:tracePt t="12443" x="10164763" y="3459163"/>
          <p14:tracePt t="12443" x="10164763" y="3443288"/>
          <p14:tracePt t="12447" x="10164763" y="3429000"/>
          <p14:tracePt t="12448" x="10180638" y="3414713"/>
          <p14:tracePt t="12450" x="10180638" y="3398838"/>
          <p14:tracePt t="12453" x="10180638" y="3368675"/>
          <p14:tracePt t="12457" x="10180638" y="3354388"/>
          <p14:tracePt t="12458" x="10180638" y="3340100"/>
          <p14:tracePt t="12459" x="10180638" y="3324225"/>
          <p14:tracePt t="12463" x="10180638" y="3309938"/>
          <p14:tracePt t="12464" x="10180638" y="3294063"/>
          <p14:tracePt t="12467" x="10180638" y="3279775"/>
          <p14:tracePt t="12469" x="10180638" y="3265488"/>
          <p14:tracePt t="12470" x="10180638" y="3249613"/>
          <p14:tracePt t="12474" x="10180638" y="3235325"/>
          <p14:tracePt t="12476" x="10180638" y="3221038"/>
          <p14:tracePt t="12477" x="10194925" y="3221038"/>
          <p14:tracePt t="12480" x="10194925" y="3205163"/>
          <p14:tracePt t="12484" x="10194925" y="3190875"/>
          <p14:tracePt t="12485" x="10194925" y="3175000"/>
          <p14:tracePt t="12490" x="10194925" y="3160713"/>
          <p14:tracePt t="12492" x="10194925" y="3146425"/>
          <p14:tracePt t="12499" x="10194925" y="3130550"/>
          <p14:tracePt t="12503" x="10194925" y="3116263"/>
          <p14:tracePt t="12508" x="10194925" y="3100388"/>
          <p14:tracePt t="12516" x="10194925" y="3086100"/>
          <p14:tracePt t="12522" x="10194925" y="3071813"/>
          <p14:tracePt t="12537" x="10194925" y="3055938"/>
          <p14:tracePt t="12541" x="10194925" y="3041650"/>
          <p14:tracePt t="12547" x="10194925" y="3025775"/>
          <p14:tracePt t="12557" x="10194925" y="3011488"/>
          <p14:tracePt t="12564" x="10194925" y="2997200"/>
          <p14:tracePt t="12577" x="10194925" y="2981325"/>
          <p14:tracePt t="12582" x="10194925" y="2967038"/>
          <p14:tracePt t="12593" x="10194925" y="2951163"/>
          <p14:tracePt t="12611" x="10194925" y="2936875"/>
          <p14:tracePt t="12618" x="10194925" y="2922588"/>
          <p14:tracePt t="12639" x="10194925" y="2906713"/>
          <p14:tracePt t="12649" x="10194925" y="2892425"/>
          <p14:tracePt t="12655" x="10180638" y="2892425"/>
          <p14:tracePt t="12666" x="10180638" y="2878138"/>
          <p14:tracePt t="12813" x="10180638" y="2892425"/>
          <p14:tracePt t="12815" x="10180638" y="2906713"/>
          <p14:tracePt t="12818" x="10180638" y="2922588"/>
          <p14:tracePt t="12820" x="10180638" y="2936875"/>
          <p14:tracePt t="12825" x="10180638" y="2951163"/>
          <p14:tracePt t="12829" x="10180638" y="2967038"/>
          <p14:tracePt t="12832" x="10180638" y="2981325"/>
          <p14:tracePt t="12839" x="10180638" y="2997200"/>
          <p14:tracePt t="12843" x="10180638" y="3011488"/>
          <p14:tracePt t="12855" x="10180638" y="3025775"/>
          <p14:tracePt t="12862" x="10180638" y="3041650"/>
          <p14:tracePt t="12868" x="10180638" y="3055938"/>
          <p14:tracePt t="12871" x="10194925" y="3055938"/>
          <p14:tracePt t="12879" x="10194925" y="3071813"/>
          <p14:tracePt t="12889" x="10194925" y="3086100"/>
          <p14:tracePt t="12895" x="10209213" y="3086100"/>
          <p14:tracePt t="12903" x="10209213" y="3100388"/>
          <p14:tracePt t="12906" x="10225088" y="3100388"/>
          <p14:tracePt t="12913" x="10225088" y="3116263"/>
          <p14:tracePt t="12921" x="10225088" y="3130550"/>
          <p14:tracePt t="13364" x="10225088" y="3116263"/>
          <p14:tracePt t="13370" x="10225088" y="3100388"/>
          <p14:tracePt t="13384" x="10225088" y="3086100"/>
          <p14:tracePt t="13390" x="10225088" y="3071813"/>
          <p14:tracePt t="13401" x="10225088" y="3055938"/>
          <p14:tracePt t="13406" x="10225088" y="3041650"/>
          <p14:tracePt t="13410" x="10225088" y="3025775"/>
          <p14:tracePt t="13420" x="10225088" y="3011488"/>
          <p14:tracePt t="13425" x="10225088" y="2997200"/>
          <p14:tracePt t="13436" x="10225088" y="2981325"/>
          <p14:tracePt t="13441" x="10225088" y="2967038"/>
          <p14:tracePt t="13449" x="10225088" y="2951163"/>
          <p14:tracePt t="13464" x="10225088" y="2936875"/>
          <p14:tracePt t="13472" x="10225088" y="2922588"/>
          <p14:tracePt t="13488" x="10225088" y="2906713"/>
          <p14:tracePt t="13494" x="10225088" y="2892425"/>
          <p14:tracePt t="13506" x="10225088" y="2878138"/>
          <p14:tracePt t="13512" x="10225088" y="2862263"/>
          <p14:tracePt t="13518" x="10225088" y="2847975"/>
          <p14:tracePt t="13528" x="10225088" y="2832100"/>
          <p14:tracePt t="13533" x="10225088" y="2817813"/>
          <p14:tracePt t="13541" x="10225088" y="2803525"/>
          <p14:tracePt t="13545" x="10225088" y="2787650"/>
          <p14:tracePt t="13549" x="10225088" y="2773363"/>
          <p14:tracePt t="13556" x="10225088" y="2757488"/>
          <p14:tracePt t="13560" x="10225088" y="2743200"/>
          <p14:tracePt t="13569" x="10225088" y="2728913"/>
          <p14:tracePt t="13575" x="10225088" y="2713038"/>
          <p14:tracePt t="13579" x="10225088" y="2698750"/>
          <p14:tracePt t="13594" x="10225088" y="2682875"/>
          <p14:tracePt t="13597" x="10239375" y="2682875"/>
          <p14:tracePt t="13604" x="10239375" y="2668588"/>
          <p14:tracePt t="13623" x="10239375" y="2654300"/>
          <p14:tracePt t="13633" x="10239375" y="2638425"/>
          <p14:tracePt t="13645" x="10239375" y="2624138"/>
          <p14:tracePt t="13669" x="10239375" y="2608263"/>
          <p14:tracePt t="13685" x="10239375" y="2593975"/>
          <p14:tracePt t="13723" x="10239375" y="2579688"/>
          <p14:tracePt t="13733" x="10239375" y="2563813"/>
          <p14:tracePt t="13749" x="10239375" y="2549525"/>
          <p14:tracePt t="13769" x="10239375" y="2535238"/>
          <p14:tracePt t="13779" x="10239375" y="2519363"/>
          <p14:tracePt t="13795" x="10239375" y="2505075"/>
          <p14:tracePt t="13800" x="10239375" y="2489200"/>
          <p14:tracePt t="13810" x="10239375" y="2474913"/>
          <p14:tracePt t="13829" x="10239375" y="2460625"/>
          <p14:tracePt t="13838" x="10239375" y="2444750"/>
          <p14:tracePt t="13850" x="10253663" y="2444750"/>
          <p14:tracePt t="13858" x="10253663" y="2430463"/>
          <p14:tracePt t="13871" x="10253663" y="2414588"/>
          <p14:tracePt t="13898" x="10253663" y="2400300"/>
          <p14:tracePt t="13931" x="10253663" y="2386013"/>
          <p14:tracePt t="13955" x="10253663" y="2370138"/>
          <p14:tracePt t="13976" x="10253663" y="2355850"/>
          <p14:tracePt t="13984" x="10253663" y="2339975"/>
          <p14:tracePt t="13989" x="10239375" y="2339975"/>
          <p14:tracePt t="13999" x="10239375" y="2325688"/>
          <p14:tracePt t="14006" x="10239375" y="2311400"/>
          <p14:tracePt t="14009" x="10225088" y="2311400"/>
          <p14:tracePt t="14012" x="10225088" y="2295525"/>
          <p14:tracePt t="14015" x="10209213" y="2295525"/>
          <p14:tracePt t="14025" x="10194925" y="2295525"/>
          <p14:tracePt t="14026" x="10194925" y="2281238"/>
          <p14:tracePt t="14033" x="10194925" y="2265363"/>
          <p14:tracePt t="14058" x="10180638" y="2265363"/>
          <p14:tracePt t="14075" x="10164763" y="2265363"/>
          <p14:tracePt t="14097" x="10150475" y="2265363"/>
          <p14:tracePt t="14100" x="10134600" y="2265363"/>
          <p14:tracePt t="14104" x="10120313" y="2265363"/>
          <p14:tracePt t="14110" x="10106025" y="2265363"/>
          <p14:tracePt t="14115" x="10090150" y="2265363"/>
          <p14:tracePt t="14123" x="10075863" y="2265363"/>
          <p14:tracePt t="14127" x="10075863" y="2281238"/>
          <p14:tracePt t="14128" x="10059988" y="2281238"/>
          <p14:tracePt t="14133" x="10045700" y="2281238"/>
          <p14:tracePt t="14143" x="10045700" y="2295525"/>
          <p14:tracePt t="14145" x="10031413" y="2295525"/>
          <p14:tracePt t="14155" x="10015538" y="2311400"/>
          <p14:tracePt t="14166" x="10015538" y="2325688"/>
          <p14:tracePt t="14173" x="10001250" y="2325688"/>
          <p14:tracePt t="14181" x="9985375" y="2325688"/>
          <p14:tracePt t="14182" x="9985375" y="2339975"/>
          <p14:tracePt t="14187" x="9985375" y="2355850"/>
          <p14:tracePt t="14194" x="9971088" y="2355850"/>
          <p14:tracePt t="14197" x="9971088" y="2370138"/>
          <p14:tracePt t="14201" x="9956800" y="2370138"/>
          <p14:tracePt t="14203" x="9956800" y="2386013"/>
          <p14:tracePt t="14210" x="9956800" y="2400300"/>
          <p14:tracePt t="14214" x="9940925" y="2400300"/>
          <p14:tracePt t="14223" x="9940925" y="2414588"/>
          <p14:tracePt t="14227" x="9940925" y="2430463"/>
          <p14:tracePt t="14237" x="9940925" y="2444750"/>
          <p14:tracePt t="14240" x="9926638" y="2460625"/>
          <p14:tracePt t="14248" x="9926638" y="2474913"/>
          <p14:tracePt t="14249" x="9912350" y="2474913"/>
          <p14:tracePt t="14252" x="9912350" y="2489200"/>
          <p14:tracePt t="14261" x="9912350" y="2505075"/>
          <p14:tracePt t="14267" x="9912350" y="2519363"/>
          <p14:tracePt t="14273" x="9912350" y="2535238"/>
          <p14:tracePt t="14286" x="9912350" y="2549525"/>
          <p14:tracePt t="14293" x="9912350" y="2563813"/>
          <p14:tracePt t="14296" x="9926638" y="2563813"/>
          <p14:tracePt t="14308" x="9926638" y="2579688"/>
          <p14:tracePt t="14324" x="9940925" y="2579688"/>
          <p14:tracePt t="14328" x="9956800" y="2593975"/>
          <p14:tracePt t="14334" x="9971088" y="2593975"/>
          <p14:tracePt t="14337" x="9971088" y="2608263"/>
          <p14:tracePt t="14344" x="9985375" y="2608263"/>
          <p14:tracePt t="14351" x="10001250" y="2608263"/>
          <p14:tracePt t="14359" x="10015538" y="2608263"/>
          <p14:tracePt t="14363" x="10031413" y="2608263"/>
          <p14:tracePt t="14373" x="10045700" y="2608263"/>
          <p14:tracePt t="14378" x="10059988" y="2608263"/>
          <p14:tracePt t="14381" x="10075863" y="2608263"/>
          <p14:tracePt t="14389" x="10090150" y="2608263"/>
          <p14:tracePt t="14394" x="10106025" y="2608263"/>
          <p14:tracePt t="14400" x="10120313" y="2593975"/>
          <p14:tracePt t="14403" x="10134600" y="2593975"/>
          <p14:tracePt t="14406" x="10150475" y="2593975"/>
          <p14:tracePt t="14414" x="10150475" y="2579688"/>
          <p14:tracePt t="14415" x="10164763" y="2579688"/>
          <p14:tracePt t="14424" x="10180638" y="2579688"/>
          <p14:tracePt t="14426" x="10180638" y="2563813"/>
          <p14:tracePt t="14442" x="10180638" y="2549525"/>
          <p14:tracePt t="14454" x="10194925" y="2549525"/>
          <p14:tracePt t="14485" x="10194925" y="2535238"/>
          <p14:tracePt t="14500" x="10194925" y="2519363"/>
          <p14:tracePt t="14941" x="10194925" y="2505075"/>
          <p14:tracePt t="14946" x="10194925" y="2489200"/>
          <p14:tracePt t="14958" x="10194925" y="2474913"/>
          <p14:tracePt t="14973" x="10194925" y="2460625"/>
          <p14:tracePt t="14981" x="10194925" y="2444750"/>
          <p14:tracePt t="15009" x="10194925" y="2430463"/>
          <p14:tracePt t="15041" x="10194925" y="2414588"/>
          <p14:tracePt t="15062" x="10194925" y="2400300"/>
          <p14:tracePt t="15068" x="10194925" y="2386013"/>
          <p14:tracePt t="15076" x="10194925" y="2370138"/>
          <p14:tracePt t="15090" x="10194925" y="2355850"/>
          <p14:tracePt t="15107" x="10194925" y="2339975"/>
          <p14:tracePt t="15666" x="10180638" y="2339975"/>
          <p14:tracePt t="15668" x="10180638" y="2355850"/>
          <p14:tracePt t="15673" x="10164763" y="2355850"/>
          <p14:tracePt t="15679" x="10164763" y="2370138"/>
          <p14:tracePt t="15681" x="10150475" y="2370138"/>
          <p14:tracePt t="15682" x="10150475" y="2386013"/>
          <p14:tracePt t="15685" x="10134600" y="2386013"/>
          <p14:tracePt t="15689" x="10120313" y="2400300"/>
          <p14:tracePt t="15693" x="10120313" y="2414588"/>
          <p14:tracePt t="15694" x="10106025" y="2414588"/>
          <p14:tracePt t="15697" x="10090150" y="2430463"/>
          <p14:tracePt t="15699" x="10090150" y="2444750"/>
          <p14:tracePt t="15704" x="10045700" y="2460625"/>
          <p14:tracePt t="15706" x="10045700" y="2474913"/>
          <p14:tracePt t="15706" x="10031413" y="2489200"/>
          <p14:tracePt t="15709" x="10015538" y="2505075"/>
          <p14:tracePt t="15715" x="9971088" y="2535238"/>
          <p14:tracePt t="15716" x="9971088" y="2549525"/>
          <p14:tracePt t="15716" x="9956800" y="2563813"/>
          <p14:tracePt t="15718" x="9940925" y="2579688"/>
          <p14:tracePt t="15722" x="9912350" y="2608263"/>
          <p14:tracePt t="15726" x="9896475" y="2608263"/>
          <p14:tracePt t="15728" x="9866313" y="2654300"/>
          <p14:tracePt t="15728" x="9852025" y="2654300"/>
          <p14:tracePt t="15730" x="9837738" y="2654300"/>
          <p14:tracePt t="15731" x="9821863" y="2668588"/>
          <p14:tracePt t="15733" x="9807575" y="2682875"/>
          <p14:tracePt t="15733" x="9791700" y="2698750"/>
          <p14:tracePt t="15735" x="9791700" y="2713038"/>
          <p14:tracePt t="15736" x="9777413" y="2713038"/>
          <p14:tracePt t="15737" x="9763125" y="2728913"/>
          <p14:tracePt t="15739" x="9717088" y="2757488"/>
          <p14:tracePt t="15739" x="9702800" y="2773363"/>
          <p14:tracePt t="15741" x="9688513" y="2787650"/>
          <p14:tracePt t="15742" x="9672638" y="2787650"/>
          <p14:tracePt t="15743" x="9658350" y="2787650"/>
          <p14:tracePt t="15745" x="9628188" y="2817813"/>
          <p14:tracePt t="15745" x="9613900" y="2832100"/>
          <p14:tracePt t="15746" x="9598025" y="2832100"/>
          <p14:tracePt t="15748" x="9583738" y="2847975"/>
          <p14:tracePt t="15749" x="9583738" y="2862263"/>
          <p14:tracePt t="15751" x="9539288" y="2878138"/>
          <p14:tracePt t="15753" x="9523413" y="2892425"/>
          <p14:tracePt t="15754" x="9509125" y="2906713"/>
          <p14:tracePt t="15757" x="9494838" y="2906713"/>
          <p14:tracePt t="15758" x="9464675" y="2936875"/>
          <p14:tracePt t="15759" x="9448800" y="2936875"/>
          <p14:tracePt t="15759" x="9420225" y="2951163"/>
          <p14:tracePt t="15761" x="9390063" y="2981325"/>
          <p14:tracePt t="15762" x="9375775" y="2981325"/>
          <p14:tracePt t="15763" x="9359900" y="2981325"/>
          <p14:tracePt t="15763" x="9345613" y="2997200"/>
          <p14:tracePt t="15765" x="9329738" y="3011488"/>
          <p14:tracePt t="15766" x="9301163" y="3025775"/>
          <p14:tracePt t="15770" x="9240838" y="3055938"/>
          <p14:tracePt t="15770" x="9226550" y="3071813"/>
          <p14:tracePt t="15772" x="9210675" y="3071813"/>
          <p14:tracePt t="15773" x="9180513" y="3071813"/>
          <p14:tracePt t="15774" x="9166225" y="3086100"/>
          <p14:tracePt t="15775" x="9151938" y="3100388"/>
          <p14:tracePt t="15776" x="9121775" y="3116263"/>
          <p14:tracePt t="15776" x="9107488" y="3116263"/>
          <p14:tracePt t="15778" x="9091613" y="3130550"/>
          <p14:tracePt t="15779" x="9061450" y="3130550"/>
          <p14:tracePt t="15780" x="9047163" y="3146425"/>
          <p14:tracePt t="15781" x="9032875" y="3160713"/>
          <p14:tracePt t="15781" x="9002713" y="3160713"/>
          <p14:tracePt t="15783" x="8986838" y="3175000"/>
          <p14:tracePt t="15784" x="8972550" y="3175000"/>
          <p14:tracePt t="15785" x="8942388" y="3190875"/>
          <p14:tracePt t="15786" x="8912225" y="3190875"/>
          <p14:tracePt t="15787" x="8867775" y="3221038"/>
          <p14:tracePt t="15789" x="8839200" y="3235325"/>
          <p14:tracePt t="15790" x="8839200" y="3249613"/>
          <p14:tracePt t="15791" x="8809038" y="3249613"/>
          <p14:tracePt t="15792" x="8778875" y="3249613"/>
          <p14:tracePt t="15793" x="8734425" y="3279775"/>
          <p14:tracePt t="15794" x="8704263" y="3294063"/>
          <p14:tracePt t="15796" x="8674100" y="3309938"/>
          <p14:tracePt t="15797" x="8659813" y="3324225"/>
          <p14:tracePt t="15798" x="8629650" y="3324225"/>
          <p14:tracePt t="15799" x="8599488" y="3340100"/>
          <p14:tracePt t="15800" x="8585200" y="3340100"/>
          <p14:tracePt t="15800" x="8555038" y="3354388"/>
          <p14:tracePt t="15802" x="8524875" y="3354388"/>
          <p14:tracePt t="15803" x="8510588" y="3368675"/>
          <p14:tracePt t="15804" x="8466138" y="3384550"/>
          <p14:tracePt t="15805" x="8421688" y="3398838"/>
          <p14:tracePt t="15807" x="8391525" y="3414713"/>
          <p14:tracePt t="15808" x="8361363" y="3429000"/>
          <p14:tracePt t="15809" x="8347075" y="3429000"/>
          <p14:tracePt t="15810" x="8302625" y="3443288"/>
          <p14:tracePt t="15811" x="8256588" y="3459163"/>
          <p14:tracePt t="15813" x="8228013" y="3473450"/>
          <p14:tracePt t="15814" x="8197850" y="3489325"/>
          <p14:tracePt t="15815" x="8181975" y="3503613"/>
          <p14:tracePt t="15815" x="8153400" y="3503613"/>
          <p14:tracePt t="15818" x="8107363" y="3517900"/>
          <p14:tracePt t="15819" x="8078788" y="3517900"/>
          <p14:tracePt t="15820" x="8062913" y="3533775"/>
          <p14:tracePt t="15821" x="8048625" y="3533775"/>
          <p14:tracePt t="15822" x="8018463" y="3548063"/>
          <p14:tracePt t="15824" x="7974013" y="3563938"/>
          <p14:tracePt t="15825" x="7959725" y="3563938"/>
          <p14:tracePt t="15826" x="7943850" y="3578225"/>
          <p14:tracePt t="15827" x="7929563" y="3578225"/>
          <p14:tracePt t="15828" x="7899400" y="3592513"/>
          <p14:tracePt t="15830" x="7869238" y="3608388"/>
          <p14:tracePt t="15831" x="7839075" y="3608388"/>
          <p14:tracePt t="15833" x="7810500" y="3608388"/>
          <p14:tracePt t="15834" x="7780338" y="3622675"/>
          <p14:tracePt t="15836" x="7766050" y="3622675"/>
          <p14:tracePt t="15837" x="7750175" y="3636963"/>
          <p14:tracePt t="15838" x="7735888" y="3636963"/>
          <p14:tracePt t="15839" x="7720013" y="3652838"/>
          <p14:tracePt t="15840" x="7691438" y="3652838"/>
          <p14:tracePt t="15842" x="7661275" y="3652838"/>
          <p14:tracePt t="15842" x="7645400" y="3667125"/>
          <p14:tracePt t="15844" x="7631113" y="3667125"/>
          <p14:tracePt t="15845" x="7600950" y="3667125"/>
          <p14:tracePt t="15845" x="7600950" y="3683000"/>
          <p14:tracePt t="15848" x="7570788" y="3683000"/>
          <p14:tracePt t="15848" x="7542213" y="3697288"/>
          <p14:tracePt t="15851" x="7512050" y="3697288"/>
          <p14:tracePt t="15852" x="7497763" y="3697288"/>
          <p14:tracePt t="15854" x="7467600" y="3711575"/>
          <p14:tracePt t="15854" x="7451725" y="3711575"/>
          <p14:tracePt t="15855" x="7423150" y="3711575"/>
          <p14:tracePt t="15857" x="7407275" y="3727450"/>
          <p14:tracePt t="15857" x="7392988" y="3741738"/>
          <p14:tracePt t="15859" x="7362825" y="3741738"/>
          <p14:tracePt t="15860" x="7348538" y="3741738"/>
          <p14:tracePt t="15861" x="7332663" y="3741738"/>
          <p14:tracePt t="15862" x="7318375" y="3741738"/>
          <p14:tracePt t="15863" x="7302500" y="3757613"/>
          <p14:tracePt t="15864" x="7273925" y="3757613"/>
          <p14:tracePt t="15865" x="7243763" y="3757613"/>
          <p14:tracePt t="15867" x="7213600" y="3771900"/>
          <p14:tracePt t="15868" x="7199313" y="3771900"/>
          <p14:tracePt t="15869" x="7183438" y="3771900"/>
          <p14:tracePt t="15870" x="7154863" y="3786188"/>
          <p14:tracePt t="15872" x="7124700" y="3786188"/>
          <p14:tracePt t="15873" x="7094538" y="3802063"/>
          <p14:tracePt t="15875" x="7064375" y="3802063"/>
          <p14:tracePt t="15876" x="7034213" y="3816350"/>
          <p14:tracePt t="15877" x="7019925" y="3816350"/>
          <p14:tracePt t="15878" x="6989763" y="3816350"/>
          <p14:tracePt t="15880" x="6975475" y="3816350"/>
          <p14:tracePt t="15881" x="6945313" y="3816350"/>
          <p14:tracePt t="15882" x="6931025" y="3816350"/>
          <p14:tracePt t="15883" x="6900863" y="3832225"/>
          <p14:tracePt t="15884" x="6870700" y="3832225"/>
          <p14:tracePt t="15886" x="6840538" y="3846513"/>
          <p14:tracePt t="15887" x="6826250" y="3846513"/>
          <p14:tracePt t="15888" x="6765925" y="3846513"/>
          <p14:tracePt t="15889" x="6751638" y="3860800"/>
          <p14:tracePt t="15890" x="6737350" y="3860800"/>
          <p14:tracePt t="15891" x="6707188" y="3860800"/>
          <p14:tracePt t="15892" x="6677025" y="3876675"/>
          <p14:tracePt t="15892" x="6662738" y="3876675"/>
          <p14:tracePt t="15894" x="6618288" y="3876675"/>
          <p14:tracePt t="15895" x="6602413" y="3876675"/>
          <p14:tracePt t="15896" x="6557963" y="3876675"/>
          <p14:tracePt t="15898" x="6527800" y="3876675"/>
          <p14:tracePt t="15899" x="6513513" y="3876675"/>
          <p14:tracePt t="15900" x="6483350" y="3890963"/>
          <p14:tracePt t="15900" x="6453188" y="3890963"/>
          <p14:tracePt t="15903" x="6394450" y="3890963"/>
          <p14:tracePt t="15904" x="6378575" y="3890963"/>
          <p14:tracePt t="15905" x="6350000" y="3906838"/>
          <p14:tracePt t="15906" x="6319838" y="3906838"/>
          <p14:tracePt t="15907" x="6289675" y="3906838"/>
          <p14:tracePt t="15909" x="6245225" y="3906838"/>
          <p14:tracePt t="15909" x="6215063" y="3921125"/>
          <p14:tracePt t="15911" x="6170613" y="3921125"/>
          <p14:tracePt t="15912" x="6156325" y="3921125"/>
          <p14:tracePt t="15913" x="6110288" y="3921125"/>
          <p14:tracePt t="15915" x="6081713" y="3921125"/>
          <p14:tracePt t="15916" x="6035675" y="3921125"/>
          <p14:tracePt t="15917" x="6007100" y="3921125"/>
          <p14:tracePt t="15918" x="5991225" y="3921125"/>
          <p14:tracePt t="15919" x="5946775" y="3935413"/>
          <p14:tracePt t="15920" x="5888038" y="3935413"/>
          <p14:tracePt t="15922" x="5857875" y="3935413"/>
          <p14:tracePt t="15922" x="5827713" y="3935413"/>
          <p14:tracePt t="15924" x="5797550" y="3935413"/>
          <p14:tracePt t="15925" x="5767388" y="3935413"/>
          <p14:tracePt t="15927" x="5708650" y="3935413"/>
          <p14:tracePt t="15928" x="5678488" y="3935413"/>
          <p14:tracePt t="15930" x="5634038" y="3935413"/>
          <p14:tracePt t="15931" x="5619750" y="3935413"/>
          <p14:tracePt t="15933" x="5573713" y="3935413"/>
          <p14:tracePt t="15933" x="5529263" y="3935413"/>
          <p14:tracePt t="15935" x="5499100" y="3935413"/>
          <p14:tracePt t="15936" x="5470525" y="3935413"/>
          <p14:tracePt t="15937" x="5454650" y="3935413"/>
          <p14:tracePt t="15939" x="5410200" y="3935413"/>
          <p14:tracePt t="15939" x="5365750" y="3935413"/>
          <p14:tracePt t="15940" x="5351463" y="3935413"/>
          <p14:tracePt t="15942" x="5321300" y="3951288"/>
          <p14:tracePt t="15943" x="5276850" y="3951288"/>
          <p14:tracePt t="15945" x="5216525" y="3951288"/>
          <p14:tracePt t="15946" x="5172075" y="3951288"/>
          <p14:tracePt t="15947" x="5157788" y="3951288"/>
          <p14:tracePt t="15948" x="5127625" y="3951288"/>
          <p14:tracePt t="15949" x="5097463" y="3951288"/>
          <p14:tracePt t="15951" x="5022850" y="3951288"/>
          <p14:tracePt t="15951" x="5008563" y="3951288"/>
          <p14:tracePt t="15953" x="4992688" y="3951288"/>
          <p14:tracePt t="15953" x="4948238" y="3951288"/>
          <p14:tracePt t="15955" x="4933950" y="3951288"/>
          <p14:tracePt t="15957" x="4859338" y="3951288"/>
          <p14:tracePt t="15958" x="4843463" y="3951288"/>
          <p14:tracePt t="15958" x="4814888" y="3951288"/>
          <p14:tracePt t="15960" x="4768850" y="3951288"/>
          <p14:tracePt t="15961" x="4754563" y="3951288"/>
          <p14:tracePt t="15962" x="4710113" y="3951288"/>
          <p14:tracePt t="15963" x="4694238" y="3951288"/>
          <p14:tracePt t="15964" x="4665663" y="3951288"/>
          <p14:tracePt t="15964" x="4621213" y="3951288"/>
          <p14:tracePt t="15966" x="4591050" y="3951288"/>
          <p14:tracePt t="15967" x="4560888" y="3951288"/>
          <p14:tracePt t="15968" x="4530725" y="3951288"/>
          <p14:tracePt t="15969" x="4516438" y="3951288"/>
          <p14:tracePt t="15969" x="4486275" y="3951288"/>
          <p14:tracePt t="15971" x="4456113" y="3951288"/>
          <p14:tracePt t="15972" x="4425950" y="3951288"/>
          <p14:tracePt t="15973" x="4367213" y="3951288"/>
          <p14:tracePt t="15974" x="4352925" y="3951288"/>
          <p14:tracePt t="15975" x="4306888" y="3951288"/>
          <p14:tracePt t="15976" x="4278313" y="3951288"/>
          <p14:tracePt t="15976" x="4248150" y="3951288"/>
          <p14:tracePt t="15978" x="4217988" y="3951288"/>
          <p14:tracePt t="15979" x="4187825" y="3951288"/>
          <p14:tracePt t="15980" x="4157663" y="3951288"/>
          <p14:tracePt t="15981" x="4129088" y="3951288"/>
          <p14:tracePt t="15982" x="4113213" y="3951288"/>
          <p14:tracePt t="15982" x="4068763" y="3951288"/>
          <p14:tracePt t="15984" x="4038600" y="3951288"/>
          <p14:tracePt t="15985" x="4010025" y="3951288"/>
          <p14:tracePt t="15986" x="3979863" y="3951288"/>
          <p14:tracePt t="15987" x="3949700" y="3951288"/>
          <p14:tracePt t="15988" x="3935413" y="3951288"/>
          <p14:tracePt t="15988" x="3905250" y="3951288"/>
          <p14:tracePt t="15989" x="3889375" y="3951288"/>
          <p14:tracePt t="15991" x="3844925" y="3951288"/>
          <p14:tracePt t="15992" x="3816350" y="3951288"/>
          <p14:tracePt t="15993" x="3800475" y="3951288"/>
          <p14:tracePt t="15993" x="3756025" y="3951288"/>
          <p14:tracePt t="15994" x="3741738" y="3951288"/>
          <p14:tracePt t="15996" x="3711575" y="3951288"/>
          <p14:tracePt t="15997" x="3667125" y="3951288"/>
          <p14:tracePt t="15998" x="3651250" y="3951288"/>
          <p14:tracePt t="15999" x="3621088" y="3951288"/>
          <p14:tracePt t="15999" x="3576638" y="3951288"/>
          <p14:tracePt t="16003" x="3473450" y="3951288"/>
          <p14:tracePt t="16004" x="3443288" y="3951288"/>
          <p14:tracePt t="16007" x="3368675" y="3935413"/>
          <p14:tracePt t="16008" x="3324225" y="3935413"/>
          <p14:tracePt t="16008" x="3294063" y="3935413"/>
          <p14:tracePt t="16010" x="3279775" y="3935413"/>
          <p14:tracePt t="16011" x="3249613" y="3935413"/>
          <p14:tracePt t="16012" x="3219450" y="3935413"/>
          <p14:tracePt t="16014" x="3189288" y="3935413"/>
          <p14:tracePt t="16015" x="3159125" y="3921125"/>
          <p14:tracePt t="16015" x="3130550" y="3921125"/>
          <p14:tracePt t="16018" x="3070225" y="3921125"/>
          <p14:tracePt t="16018" x="3040063" y="3906838"/>
          <p14:tracePt t="16020" x="2995613" y="3906838"/>
          <p14:tracePt t="16021" x="2981325" y="3906838"/>
          <p14:tracePt t="16022" x="2951163" y="3906838"/>
          <p14:tracePt t="16024" x="2906713" y="3890963"/>
          <p14:tracePt t="16024" x="2862263" y="3890963"/>
          <p14:tracePt t="16026" x="2846388" y="3890963"/>
          <p14:tracePt t="16027" x="2816225" y="3890963"/>
          <p14:tracePt t="16028" x="2787650" y="3890963"/>
          <p14:tracePt t="16030" x="2743200" y="3890963"/>
          <p14:tracePt t="16030" x="2713038" y="3890963"/>
          <p14:tracePt t="16032" x="2682875" y="3890963"/>
          <p14:tracePt t="16033" x="2652713" y="3890963"/>
          <p14:tracePt t="16034" x="2622550" y="3890963"/>
          <p14:tracePt t="16036" x="2578100" y="3876675"/>
          <p14:tracePt t="16037" x="2547938" y="3876675"/>
          <p14:tracePt t="16038" x="2533650" y="3876675"/>
          <p14:tracePt t="16039" x="2503488" y="3876675"/>
          <p14:tracePt t="16040" x="2459038" y="3860800"/>
          <p14:tracePt t="16042" x="2384425" y="3860800"/>
          <p14:tracePt t="16043" x="2354263" y="3860800"/>
          <p14:tracePt t="16044" x="2339975" y="3860800"/>
          <p14:tracePt t="16045" x="2309813" y="3846513"/>
          <p14:tracePt t="16046" x="2265363" y="3846513"/>
          <p14:tracePt t="16048" x="2220913" y="3846513"/>
          <p14:tracePt t="16048" x="2206625" y="3846513"/>
          <p14:tracePt t="16050" x="2176463" y="3846513"/>
          <p14:tracePt t="16051" x="2132013" y="3832225"/>
          <p14:tracePt t="16052" x="2116138" y="3832225"/>
          <p14:tracePt t="16053" x="2085975" y="3832225"/>
          <p14:tracePt t="16054" x="2057400" y="3832225"/>
          <p14:tracePt t="16054" x="2041525" y="3816350"/>
          <p14:tracePt t="16056" x="1997075" y="3816350"/>
          <p14:tracePt t="16057" x="1982788" y="3816350"/>
          <p14:tracePt t="16058" x="1952625" y="3816350"/>
          <p14:tracePt t="16059" x="1922463" y="3816350"/>
          <p14:tracePt t="16060" x="1908175" y="3816350"/>
          <p14:tracePt t="16061" x="1878013" y="3816350"/>
          <p14:tracePt t="16062" x="1863725" y="3816350"/>
          <p14:tracePt t="16063" x="1833563" y="3802063"/>
          <p14:tracePt t="16063" x="1803400" y="3802063"/>
          <p14:tracePt t="16065" x="1789113" y="3802063"/>
          <p14:tracePt t="16066" x="1758950" y="3802063"/>
          <p14:tracePt t="16066" x="1743075" y="3802063"/>
          <p14:tracePt t="16068" x="1728788" y="3802063"/>
          <p14:tracePt t="16069" x="1698625" y="3802063"/>
          <p14:tracePt t="16070" x="1684338" y="3802063"/>
          <p14:tracePt t="16071" x="1654175" y="3802063"/>
          <p14:tracePt t="16072" x="1639888" y="3802063"/>
          <p14:tracePt t="16072" x="1624013" y="3802063"/>
          <p14:tracePt t="16074" x="1595438" y="3802063"/>
          <p14:tracePt t="16075" x="1565275" y="3802063"/>
          <p14:tracePt t="16076" x="1549400" y="3802063"/>
          <p14:tracePt t="16077" x="1520825" y="3802063"/>
          <p14:tracePt t="16078" x="1504950" y="3802063"/>
          <p14:tracePt t="16079" x="1490663" y="3802063"/>
          <p14:tracePt t="16079" x="1474788" y="3802063"/>
          <p14:tracePt t="16080" x="1460500" y="3786188"/>
          <p14:tracePt t="16082" x="1430338" y="3786188"/>
          <p14:tracePt t="16084" x="1401763" y="3786188"/>
          <p14:tracePt t="16085" x="1385888" y="3786188"/>
          <p14:tracePt t="16087" x="1355725" y="3771900"/>
          <p14:tracePt t="16088" x="1341438" y="3771900"/>
          <p14:tracePt t="16090" x="1327150" y="3771900"/>
          <p14:tracePt t="16091" x="1296988" y="3771900"/>
          <p14:tracePt t="16091" x="1296988" y="3757613"/>
          <p14:tracePt t="16092" x="1281113" y="3757613"/>
          <p14:tracePt t="16094" x="1266825" y="3757613"/>
          <p14:tracePt t="16096" x="1252538" y="3757613"/>
          <p14:tracePt t="16097" x="1236663" y="3757613"/>
          <p14:tracePt t="16097" x="1222375" y="3757613"/>
          <p14:tracePt t="16103" x="1192213" y="3741738"/>
          <p14:tracePt t="16105" x="1177925" y="3741738"/>
          <p14:tracePt t="16106" x="1162050" y="3741738"/>
          <p14:tracePt t="16107" x="1162050" y="3727450"/>
          <p14:tracePt t="16108" x="1147763" y="3727450"/>
          <p14:tracePt t="16110" x="1133475" y="3711575"/>
          <p14:tracePt t="16111" x="1117600" y="3711575"/>
          <p14:tracePt t="16115" x="1103313" y="3711575"/>
          <p14:tracePt t="16116" x="1087438" y="3697288"/>
          <p14:tracePt t="16119" x="1073150" y="3683000"/>
          <p14:tracePt t="16121" x="1058863" y="3683000"/>
          <p14:tracePt t="16121" x="1042988" y="3683000"/>
          <p14:tracePt t="16124" x="1028700" y="3667125"/>
          <p14:tracePt t="16127" x="1012825" y="3667125"/>
          <p14:tracePt t="16128" x="1012825" y="3652838"/>
          <p14:tracePt t="16129" x="998538" y="3652838"/>
          <p14:tracePt t="16130" x="998538" y="3636963"/>
          <p14:tracePt t="16131" x="984250" y="3636963"/>
          <p14:tracePt t="16133" x="968375" y="3636963"/>
          <p14:tracePt t="16133" x="954088" y="3622675"/>
          <p14:tracePt t="16136" x="938213" y="3608388"/>
          <p14:tracePt t="16139" x="923925" y="3608388"/>
          <p14:tracePt t="16140" x="909638" y="3608388"/>
          <p14:tracePt t="16140" x="909638" y="3592513"/>
          <p14:tracePt t="16142" x="893763" y="3592513"/>
          <p14:tracePt t="16142" x="893763" y="3578225"/>
          <p14:tracePt t="16145" x="865188" y="3563938"/>
          <p14:tracePt t="16150" x="849313" y="3563938"/>
          <p14:tracePt t="16151" x="835025" y="3548063"/>
          <p14:tracePt t="16151" x="819150" y="3548063"/>
          <p14:tracePt t="16152" x="819150" y="3533775"/>
          <p14:tracePt t="16155" x="804863" y="3533775"/>
          <p14:tracePt t="16156" x="790575" y="3533775"/>
          <p14:tracePt t="16157" x="790575" y="3517900"/>
          <p14:tracePt t="16160" x="774700" y="3503613"/>
          <p14:tracePt t="16162" x="760413" y="3503613"/>
          <p14:tracePt t="16164" x="744538" y="3489325"/>
          <p14:tracePt t="16167" x="730250" y="3489325"/>
          <p14:tracePt t="16168" x="730250" y="3473450"/>
          <p14:tracePt t="16169" x="715963" y="3459163"/>
          <p14:tracePt t="16174" x="700088" y="3459163"/>
          <p14:tracePt t="16176" x="700088" y="3443288"/>
          <p14:tracePt t="16176" x="685800" y="3443288"/>
          <p14:tracePt t="16179" x="685800" y="3429000"/>
          <p14:tracePt t="16181" x="669925" y="3429000"/>
          <p14:tracePt t="16188" x="669925" y="3414713"/>
          <p14:tracePt t="16191" x="669925" y="3398838"/>
          <p14:tracePt t="16192" x="655638" y="3398838"/>
          <p14:tracePt t="16198" x="655638" y="3384550"/>
          <p14:tracePt t="16202" x="641350" y="3384550"/>
          <p14:tracePt t="16207" x="641350" y="3368675"/>
          <p14:tracePt t="16210" x="641350" y="3354388"/>
          <p14:tracePt t="16214" x="625475" y="3354388"/>
          <p14:tracePt t="16217" x="625475" y="3340100"/>
          <p14:tracePt t="16220" x="611188" y="3340100"/>
          <p14:tracePt t="16224" x="596900" y="3324225"/>
          <p14:tracePt t="16226" x="596900" y="3309938"/>
          <p14:tracePt t="16234" x="581025" y="3294063"/>
          <p14:tracePt t="16237" x="566738" y="3279775"/>
          <p14:tracePt t="16245" x="550863" y="3265488"/>
          <p14:tracePt t="16248" x="536575" y="3249613"/>
          <p14:tracePt t="16253" x="522288" y="3235325"/>
          <p14:tracePt t="16262" x="506413" y="3205163"/>
          <p14:tracePt t="16267" x="492125" y="3205163"/>
          <p14:tracePt t="16272" x="492125" y="3190875"/>
          <p14:tracePt t="16279" x="476250" y="3175000"/>
          <p14:tracePt t="16286" x="476250" y="3160713"/>
          <p14:tracePt t="16311" x="461963" y="3160713"/>
          <p14:tracePt t="16313" x="461963" y="3146425"/>
          <p14:tracePt t="16335" x="461963" y="3130550"/>
          <p14:tracePt t="16369" x="447675" y="3130550"/>
          <p14:tracePt t="16376" x="447675" y="3116263"/>
          <p14:tracePt t="16382" x="447675" y="3100388"/>
          <p14:tracePt t="16387" x="447675" y="3086100"/>
          <p14:tracePt t="16400" x="447675" y="3071813"/>
          <p14:tracePt t="16408" x="447675" y="3055938"/>
          <p14:tracePt t="16425" x="447675" y="3041650"/>
          <p14:tracePt t="16436" x="447675" y="3025775"/>
          <p14:tracePt t="16443" x="431800" y="3025775"/>
          <p14:tracePt t="16469" x="431800" y="3011488"/>
          <p14:tracePt t="16566" x="431800" y="2997200"/>
          <p14:tracePt t="16576" x="431800" y="2981325"/>
          <p14:tracePt t="16715" x="431800" y="2997200"/>
          <p14:tracePt t="16717" x="431800" y="3011488"/>
          <p14:tracePt t="16721" x="431800" y="3041650"/>
          <p14:tracePt t="16726" x="431800" y="3055938"/>
          <p14:tracePt t="16727" x="431800" y="3071813"/>
          <p14:tracePt t="16731" x="431800" y="3100388"/>
          <p14:tracePt t="16733" x="431800" y="3116263"/>
          <p14:tracePt t="16735" x="431800" y="3130550"/>
          <p14:tracePt t="16736" x="431800" y="3146425"/>
          <p14:tracePt t="16739" x="431800" y="3160713"/>
          <p14:tracePt t="16740" x="431800" y="3175000"/>
          <p14:tracePt t="16741" x="431800" y="3190875"/>
          <p14:tracePt t="16745" x="431800" y="3221038"/>
          <p14:tracePt t="16748" x="431800" y="3235325"/>
          <p14:tracePt t="16748" x="431800" y="3249613"/>
          <p14:tracePt t="16751" x="431800" y="3265488"/>
          <p14:tracePt t="16752" x="431800" y="3279775"/>
          <p14:tracePt t="16756" x="431800" y="3294063"/>
          <p14:tracePt t="16757" x="431800" y="3309938"/>
          <p14:tracePt t="16758" x="431800" y="3340100"/>
          <p14:tracePt t="16761" x="431800" y="3354388"/>
          <p14:tracePt t="16763" x="431800" y="3384550"/>
          <p14:tracePt t="16766" x="431800" y="3398838"/>
          <p14:tracePt t="16770" x="431800" y="3429000"/>
          <p14:tracePt t="16771" x="431800" y="3443288"/>
          <p14:tracePt t="16771" x="431800" y="3459163"/>
          <p14:tracePt t="16774" x="431800" y="3473450"/>
          <p14:tracePt t="16775" x="431800" y="3489325"/>
          <p14:tracePt t="16778" x="431800" y="3503613"/>
          <p14:tracePt t="16779" x="431800" y="3517900"/>
          <p14:tracePt t="16780" x="431800" y="3533775"/>
          <p14:tracePt t="16782" x="431800" y="3548063"/>
          <p14:tracePt t="16783" x="431800" y="3563938"/>
          <p14:tracePt t="16785" x="431800" y="3578225"/>
          <p14:tracePt t="16787" x="431800" y="3592513"/>
          <p14:tracePt t="16788" x="431800" y="3608388"/>
          <p14:tracePt t="16790" x="431800" y="3622675"/>
          <p14:tracePt t="16790" x="431800" y="3636963"/>
          <p14:tracePt t="16794" x="431800" y="3652838"/>
          <p14:tracePt t="16795" x="431800" y="3667125"/>
          <p14:tracePt t="16796" x="431800" y="3683000"/>
          <p14:tracePt t="16800" x="431800" y="3711575"/>
          <p14:tracePt t="16803" x="431800" y="3727450"/>
          <p14:tracePt t="16804" x="431800" y="3741738"/>
          <p14:tracePt t="16807" x="431800" y="3757613"/>
          <p14:tracePt t="16808" x="431800" y="3771900"/>
          <p14:tracePt t="16810" x="431800" y="3786188"/>
          <p14:tracePt t="16811" x="431800" y="3802063"/>
          <p14:tracePt t="16814" x="431800" y="3816350"/>
          <p14:tracePt t="16815" x="431800" y="3832225"/>
          <p14:tracePt t="16818" x="431800" y="3846513"/>
          <p14:tracePt t="16820" x="431800" y="3860800"/>
          <p14:tracePt t="16823" x="431800" y="3876675"/>
          <p14:tracePt t="16824" x="431800" y="3906838"/>
          <p14:tracePt t="16826" x="431800" y="3921125"/>
          <p14:tracePt t="16828" x="431800" y="3951288"/>
          <p14:tracePt t="16830" x="431800" y="3965575"/>
          <p14:tracePt t="16832" x="431800" y="3979863"/>
          <p14:tracePt t="16833" x="431800" y="3995738"/>
          <p14:tracePt t="16836" x="431800" y="4040188"/>
          <p14:tracePt t="16837" x="431800" y="4054475"/>
          <p14:tracePt t="16839" x="431800" y="4070350"/>
          <p14:tracePt t="16839" x="431800" y="4084638"/>
          <p14:tracePt t="16842" x="431800" y="4100513"/>
          <p14:tracePt t="16843" x="431800" y="4114800"/>
          <p14:tracePt t="16845" x="431800" y="4129088"/>
          <p14:tracePt t="16845" x="431800" y="4144963"/>
          <p14:tracePt t="16848" x="431800" y="4159250"/>
          <p14:tracePt t="16850" x="431800" y="4175125"/>
          <p14:tracePt t="16851" x="431800" y="4189413"/>
          <p14:tracePt t="16854" x="431800" y="4219575"/>
          <p14:tracePt t="16857" x="431800" y="4233863"/>
          <p14:tracePt t="16858" x="431800" y="4249738"/>
          <p14:tracePt t="16860" x="431800" y="4264025"/>
          <p14:tracePt t="16862" x="431800" y="4278313"/>
          <p14:tracePt t="16864" x="431800" y="4308475"/>
          <p14:tracePt t="16866" x="417513" y="4308475"/>
          <p14:tracePt t="16868" x="417513" y="4322763"/>
          <p14:tracePt t="16868" x="417513" y="4338638"/>
          <p14:tracePt t="16872" x="417513" y="4352925"/>
          <p14:tracePt t="16875" x="417513" y="4368800"/>
          <p14:tracePt t="16877" x="417513" y="4383088"/>
          <p14:tracePt t="16881" x="417513" y="4397375"/>
          <p14:tracePt t="16885" x="417513" y="4413250"/>
          <p14:tracePt t="16891" x="417513" y="4427538"/>
          <p14:tracePt t="16892" x="431800" y="4443413"/>
          <p14:tracePt t="16899" x="431800" y="4457700"/>
          <p14:tracePt t="16904" x="431800" y="4471988"/>
          <p14:tracePt t="16909" x="431800" y="4487863"/>
          <p14:tracePt t="16917" x="431800" y="4502150"/>
          <p14:tracePt t="16921" x="431800" y="4518025"/>
          <p14:tracePt t="16925" x="431800" y="4532313"/>
          <p14:tracePt t="16927" x="447675" y="4546600"/>
          <p14:tracePt t="16929" x="447675" y="4562475"/>
          <p14:tracePt t="16933" x="447675" y="4576763"/>
          <p14:tracePt t="16935" x="447675" y="4592638"/>
          <p14:tracePt t="16939" x="447675" y="4621213"/>
          <p14:tracePt t="16940" x="461963" y="4621213"/>
          <p14:tracePt t="16940" x="461963" y="4637088"/>
          <p14:tracePt t="16946" x="476250" y="4665663"/>
          <p14:tracePt t="16946" x="476250" y="4681538"/>
          <p14:tracePt t="16948" x="476250" y="4695825"/>
          <p14:tracePt t="16951" x="476250" y="4711700"/>
          <p14:tracePt t="16952" x="476250" y="4725988"/>
          <p14:tracePt t="16953" x="476250" y="4740275"/>
          <p14:tracePt t="16958" x="476250" y="4786313"/>
          <p14:tracePt t="16960" x="492125" y="4786313"/>
          <p14:tracePt t="16961" x="492125" y="4800600"/>
          <p14:tracePt t="16962" x="492125" y="4814888"/>
          <p14:tracePt t="16964" x="492125" y="4830763"/>
          <p14:tracePt t="16964" x="492125" y="4845050"/>
          <p14:tracePt t="16966" x="506413" y="4860925"/>
          <p14:tracePt t="16970" x="506413" y="4889500"/>
          <p14:tracePt t="16973" x="506413" y="4905375"/>
          <p14:tracePt t="16975" x="506413" y="4919663"/>
          <p14:tracePt t="16977" x="522288" y="4935538"/>
          <p14:tracePt t="16979" x="522288" y="4949825"/>
          <p14:tracePt t="16980" x="522288" y="4964113"/>
          <p14:tracePt t="16984" x="522288" y="4979988"/>
          <p14:tracePt t="16985" x="536575" y="4994275"/>
          <p14:tracePt t="16989" x="550863" y="5008563"/>
          <p14:tracePt t="16993" x="550863" y="5024438"/>
          <p14:tracePt t="16994" x="550863" y="5038725"/>
          <p14:tracePt t="17002" x="550863" y="5054600"/>
          <p14:tracePt t="17012" x="566738" y="5068888"/>
          <p14:tracePt t="17246" x="566738" y="5054600"/>
          <p14:tracePt t="17255" x="566738" y="5038725"/>
          <p14:tracePt t="17260" x="566738" y="5024438"/>
          <p14:tracePt t="17266" x="566738" y="5008563"/>
          <p14:tracePt t="17275" x="566738" y="4994275"/>
          <p14:tracePt t="17280" x="566738" y="4979988"/>
          <p14:tracePt t="17290" x="566738" y="4964113"/>
          <p14:tracePt t="17292" x="566738" y="4949825"/>
          <p14:tracePt t="17297" x="566738" y="4935538"/>
          <p14:tracePt t="17300" x="566738" y="4919663"/>
          <p14:tracePt t="17302" x="566738" y="4905375"/>
          <p14:tracePt t="17306" x="566738" y="4889500"/>
          <p14:tracePt t="17308" x="566738" y="4875213"/>
          <p14:tracePt t="17310" x="581025" y="4875213"/>
          <p14:tracePt t="17313" x="581025" y="4845050"/>
          <p14:tracePt t="17315" x="581025" y="4830763"/>
          <p14:tracePt t="17319" x="581025" y="4814888"/>
          <p14:tracePt t="17320" x="581025" y="4800600"/>
          <p14:tracePt t="17323" x="581025" y="4786313"/>
          <p14:tracePt t="17326" x="581025" y="4770438"/>
          <p14:tracePt t="17327" x="581025" y="4756150"/>
          <p14:tracePt t="17329" x="581025" y="4740275"/>
          <p14:tracePt t="17329" x="581025" y="4725988"/>
          <p14:tracePt t="17333" x="581025" y="4711700"/>
          <p14:tracePt t="17334" x="581025" y="4695825"/>
          <p14:tracePt t="17334" x="581025" y="4681538"/>
          <p14:tracePt t="17337" x="581025" y="4665663"/>
          <p14:tracePt t="17339" x="581025" y="4651375"/>
          <p14:tracePt t="17340" x="581025" y="4637088"/>
          <p14:tracePt t="17341" x="581025" y="4621213"/>
          <p14:tracePt t="17342" x="581025" y="4606925"/>
          <p14:tracePt t="17345" x="581025" y="4592638"/>
          <p14:tracePt t="17346" x="581025" y="4576763"/>
          <p14:tracePt t="17348" x="581025" y="4546600"/>
          <p14:tracePt t="17349" x="581025" y="4532313"/>
          <p14:tracePt t="17351" x="581025" y="4502150"/>
          <p14:tracePt t="17351" x="581025" y="4471988"/>
          <p14:tracePt t="17354" x="581025" y="4457700"/>
          <p14:tracePt t="17355" x="581025" y="4427538"/>
          <p14:tracePt t="17357" x="581025" y="4413250"/>
          <p14:tracePt t="17358" x="581025" y="4397375"/>
          <p14:tracePt t="17360" x="581025" y="4383088"/>
          <p14:tracePt t="17361" x="566738" y="4352925"/>
          <p14:tracePt t="17363" x="566738" y="4338638"/>
          <p14:tracePt t="17363" x="566738" y="4322763"/>
          <p14:tracePt t="17365" x="566738" y="4308475"/>
          <p14:tracePt t="17366" x="566738" y="4294188"/>
          <p14:tracePt t="17367" x="566738" y="4278313"/>
          <p14:tracePt t="17368" x="566738" y="4264025"/>
          <p14:tracePt t="17370" x="550863" y="4233863"/>
          <p14:tracePt t="17371" x="550863" y="4219575"/>
          <p14:tracePt t="17373" x="550863" y="4203700"/>
          <p14:tracePt t="17374" x="550863" y="4189413"/>
          <p14:tracePt t="17375" x="550863" y="4175125"/>
          <p14:tracePt t="17376" x="550863" y="4159250"/>
          <p14:tracePt t="17376" x="550863" y="4144963"/>
          <p14:tracePt t="17379" x="550863" y="4129088"/>
          <p14:tracePt t="17380" x="550863" y="4114800"/>
          <p14:tracePt t="17381" x="550863" y="4100513"/>
          <p14:tracePt t="17383" x="550863" y="4070350"/>
          <p14:tracePt t="17384" x="536575" y="4054475"/>
          <p14:tracePt t="17388" x="536575" y="4025900"/>
          <p14:tracePt t="17389" x="536575" y="4010025"/>
          <p14:tracePt t="17390" x="536575" y="3995738"/>
          <p14:tracePt t="17392" x="536575" y="3979863"/>
          <p14:tracePt t="17394" x="536575" y="3951288"/>
          <p14:tracePt t="17394" x="536575" y="3935413"/>
          <p14:tracePt t="17397" x="522288" y="3906838"/>
          <p14:tracePt t="17399" x="522288" y="3890963"/>
          <p14:tracePt t="17400" x="522288" y="3876675"/>
          <p14:tracePt t="17401" x="522288" y="3860800"/>
          <p14:tracePt t="17403" x="522288" y="3846513"/>
          <p14:tracePt t="17404" x="522288" y="3832225"/>
          <p14:tracePt t="17406" x="522288" y="3816350"/>
          <p14:tracePt t="17407" x="522288" y="3802063"/>
          <p14:tracePt t="17408" x="522288" y="3786188"/>
          <p14:tracePt t="17410" x="522288" y="3771900"/>
          <p14:tracePt t="17411" x="522288" y="3757613"/>
          <p14:tracePt t="17413" x="522288" y="3741738"/>
          <p14:tracePt t="17414" x="522288" y="3727450"/>
          <p14:tracePt t="17414" x="522288" y="3711575"/>
          <p14:tracePt t="17417" x="522288" y="3683000"/>
          <p14:tracePt t="17419" x="522288" y="3667125"/>
          <p14:tracePt t="17420" x="522288" y="3652838"/>
          <p14:tracePt t="17421" x="522288" y="3636963"/>
          <p14:tracePt t="17422" x="522288" y="3622675"/>
          <p14:tracePt t="17423" x="522288" y="3608388"/>
          <p14:tracePt t="17426" x="522288" y="3592513"/>
          <p14:tracePt t="17428" x="522288" y="3578225"/>
          <p14:tracePt t="17430" x="522288" y="3548063"/>
          <p14:tracePt t="17432" x="522288" y="3517900"/>
          <p14:tracePt t="17433" x="522288" y="3503613"/>
          <p14:tracePt t="17436" x="522288" y="3489325"/>
          <p14:tracePt t="17437" x="522288" y="3473450"/>
          <p14:tracePt t="17439" x="522288" y="3459163"/>
          <p14:tracePt t="17440" x="522288" y="3443288"/>
          <p14:tracePt t="17441" x="522288" y="3429000"/>
          <p14:tracePt t="17445" x="522288" y="3414713"/>
          <p14:tracePt t="17447" x="522288" y="3398838"/>
          <p14:tracePt t="17449" x="522288" y="3384550"/>
          <p14:tracePt t="17450" x="522288" y="3368675"/>
          <p14:tracePt t="17455" x="522288" y="3354388"/>
          <p14:tracePt t="17456" x="522288" y="3340100"/>
          <p14:tracePt t="17457" x="522288" y="3324225"/>
          <p14:tracePt t="17461" x="522288" y="3309938"/>
          <p14:tracePt t="17465" x="522288" y="3294063"/>
          <p14:tracePt t="17466" x="522288" y="3279775"/>
          <p14:tracePt t="17469" x="522288" y="3249613"/>
          <p14:tracePt t="17474" x="522288" y="3235325"/>
          <p14:tracePt t="17476" x="522288" y="3221038"/>
          <p14:tracePt t="17479" x="522288" y="3205163"/>
          <p14:tracePt t="17484" x="522288" y="3190875"/>
          <p14:tracePt t="17486" x="522288" y="3175000"/>
          <p14:tracePt t="17492" x="522288" y="3160713"/>
          <p14:tracePt t="17497" x="522288" y="3146425"/>
          <p14:tracePt t="17596" x="522288" y="3160713"/>
          <p14:tracePt t="17599" x="522288" y="3190875"/>
          <p14:tracePt t="17601" x="522288" y="3205163"/>
          <p14:tracePt t="17603" x="522288" y="3235325"/>
          <p14:tracePt t="17606" x="522288" y="3249613"/>
          <p14:tracePt t="17607" x="522288" y="3265488"/>
          <p14:tracePt t="17608" x="522288" y="3279775"/>
          <p14:tracePt t="17610" x="522288" y="3294063"/>
          <p14:tracePt t="17612" x="522288" y="3324225"/>
          <p14:tracePt t="17613" x="522288" y="3340100"/>
          <p14:tracePt t="17613" x="522288" y="3354388"/>
          <p14:tracePt t="17616" x="536575" y="3384550"/>
          <p14:tracePt t="17618" x="536575" y="3414713"/>
          <p14:tracePt t="17618" x="536575" y="3429000"/>
          <p14:tracePt t="17620" x="536575" y="3443288"/>
          <p14:tracePt t="17621" x="536575" y="3459163"/>
          <p14:tracePt t="17622" x="536575" y="3473450"/>
          <p14:tracePt t="17623" x="550863" y="3517900"/>
          <p14:tracePt t="17624" x="550863" y="3533775"/>
          <p14:tracePt t="17626" x="566738" y="3548063"/>
          <p14:tracePt t="17627" x="566738" y="3563938"/>
          <p14:tracePt t="17628" x="581025" y="3592513"/>
          <p14:tracePt t="17629" x="581025" y="3622675"/>
          <p14:tracePt t="17630" x="596900" y="3636963"/>
          <p14:tracePt t="17633" x="596900" y="3667125"/>
          <p14:tracePt t="17634" x="596900" y="3697288"/>
          <p14:tracePt t="17636" x="611188" y="3727450"/>
          <p14:tracePt t="17636" x="625475" y="3757613"/>
          <p14:tracePt t="17638" x="625475" y="3771900"/>
          <p14:tracePt t="17638" x="641350" y="3786188"/>
          <p14:tracePt t="17640" x="641350" y="3816350"/>
          <p14:tracePt t="17642" x="655638" y="3846513"/>
          <p14:tracePt t="17643" x="655638" y="3860800"/>
          <p14:tracePt t="17643" x="669925" y="3890963"/>
          <p14:tracePt t="17645" x="685800" y="3921125"/>
          <p14:tracePt t="17646" x="685800" y="3935413"/>
          <p14:tracePt t="17648" x="700088" y="3965575"/>
          <p14:tracePt t="17649" x="700088" y="3979863"/>
          <p14:tracePt t="17650" x="715963" y="4010025"/>
          <p14:tracePt t="17651" x="730250" y="4025900"/>
          <p14:tracePt t="17652" x="730250" y="4040188"/>
          <p14:tracePt t="17654" x="744538" y="4084638"/>
          <p14:tracePt t="17654" x="760413" y="4100513"/>
          <p14:tracePt t="17655" x="760413" y="4114800"/>
          <p14:tracePt t="17657" x="760413" y="4144963"/>
          <p14:tracePt t="17659" x="774700" y="4175125"/>
          <p14:tracePt t="17660" x="790575" y="4189413"/>
          <p14:tracePt t="17660" x="804863" y="4203700"/>
          <p14:tracePt t="17662" x="804863" y="4233863"/>
          <p14:tracePt t="17664" x="804863" y="4264025"/>
          <p14:tracePt t="17666" x="819150" y="4294188"/>
          <p14:tracePt t="17666" x="835025" y="4308475"/>
          <p14:tracePt t="17667" x="849313" y="4322763"/>
          <p14:tracePt t="17670" x="849313" y="4352925"/>
          <p14:tracePt t="17671" x="849313" y="4368800"/>
          <p14:tracePt t="17672" x="865188" y="4368800"/>
          <p14:tracePt t="17673" x="865188" y="4383088"/>
          <p14:tracePt t="17673" x="879475" y="4397375"/>
          <p14:tracePt t="17676" x="893763" y="4427538"/>
          <p14:tracePt t="17678" x="893763" y="4457700"/>
          <p14:tracePt t="17680" x="909638" y="4457700"/>
          <p14:tracePt t="17681" x="909638" y="4471988"/>
          <p14:tracePt t="17682" x="909638" y="4487863"/>
          <p14:tracePt t="17683" x="923925" y="4502150"/>
          <p14:tracePt t="17685" x="938213" y="4502150"/>
          <p14:tracePt t="17686" x="938213" y="4518025"/>
          <p14:tracePt t="17687" x="938213" y="4532313"/>
          <p14:tracePt t="17691" x="954088" y="4546600"/>
          <p14:tracePt t="17691" x="954088" y="4562475"/>
          <p14:tracePt t="17694" x="954088" y="4576763"/>
          <p14:tracePt t="17696" x="968375" y="4576763"/>
          <p14:tracePt t="17700" x="968375" y="4592638"/>
          <p14:tracePt t="17704" x="968375" y="4606925"/>
          <p14:tracePt t="17710" x="984250" y="4606925"/>
          <p14:tracePt t="17804" x="998538" y="4606925"/>
          <p14:tracePt t="17806" x="998538" y="4592638"/>
          <p14:tracePt t="17808" x="1012825" y="4592638"/>
          <p14:tracePt t="17809" x="1012825" y="4576763"/>
          <p14:tracePt t="17813" x="1012825" y="4546600"/>
          <p14:tracePt t="17816" x="1028700" y="4532313"/>
          <p14:tracePt t="17818" x="1042988" y="4518025"/>
          <p14:tracePt t="17818" x="1042988" y="4502150"/>
          <p14:tracePt t="17822" x="1042988" y="4471988"/>
          <p14:tracePt t="17824" x="1042988" y="4457700"/>
          <p14:tracePt t="17824" x="1058863" y="4443413"/>
          <p14:tracePt t="17827" x="1073150" y="4443413"/>
          <p14:tracePt t="17828" x="1073150" y="4413250"/>
          <p14:tracePt t="17829" x="1087438" y="4397375"/>
          <p14:tracePt t="17832" x="1087438" y="4383088"/>
          <p14:tracePt t="17833" x="1087438" y="4368800"/>
          <p14:tracePt t="17834" x="1087438" y="4352925"/>
          <p14:tracePt t="17836" x="1103313" y="4338638"/>
          <p14:tracePt t="17837" x="1117600" y="4322763"/>
          <p14:tracePt t="17839" x="1117600" y="4308475"/>
          <p14:tracePt t="17839" x="1117600" y="4294188"/>
          <p14:tracePt t="17842" x="1133475" y="4278313"/>
          <p14:tracePt t="17842" x="1133475" y="4264025"/>
          <p14:tracePt t="17844" x="1147763" y="4249738"/>
          <p14:tracePt t="17846" x="1147763" y="4233863"/>
          <p14:tracePt t="17848" x="1162050" y="4203700"/>
          <p14:tracePt t="17848" x="1162050" y="4189413"/>
          <p14:tracePt t="17850" x="1177925" y="4175125"/>
          <p14:tracePt t="17852" x="1177925" y="4159250"/>
          <p14:tracePt t="17855" x="1192213" y="4129088"/>
          <p14:tracePt t="17855" x="1192213" y="4114800"/>
          <p14:tracePt t="17857" x="1206500" y="4084638"/>
          <p14:tracePt t="17861" x="1222375" y="4040188"/>
          <p14:tracePt t="17861" x="1222375" y="4025900"/>
          <p14:tracePt t="17863" x="1236663" y="4010025"/>
          <p14:tracePt t="17864" x="1236663" y="3995738"/>
          <p14:tracePt t="17866" x="1236663" y="3965575"/>
          <p14:tracePt t="17868" x="1252538" y="3935413"/>
          <p14:tracePt t="17870" x="1252538" y="3906838"/>
          <p14:tracePt t="17871" x="1266825" y="3906838"/>
          <p14:tracePt t="17872" x="1266825" y="3890963"/>
          <p14:tracePt t="17872" x="1266825" y="3876675"/>
          <p14:tracePt t="17874" x="1266825" y="3860800"/>
          <p14:tracePt t="17875" x="1281113" y="3832225"/>
          <p14:tracePt t="17877" x="1281113" y="3816350"/>
          <p14:tracePt t="17879" x="1281113" y="3771900"/>
          <p14:tracePt t="17879" x="1281113" y="3757613"/>
          <p14:tracePt t="17880" x="1281113" y="3727450"/>
          <p14:tracePt t="17883" x="1296988" y="3711575"/>
          <p14:tracePt t="17884" x="1296988" y="3683000"/>
          <p14:tracePt t="17886" x="1296988" y="3652838"/>
          <p14:tracePt t="17887" x="1311275" y="3652838"/>
          <p14:tracePt t="17888" x="1311275" y="3636963"/>
          <p14:tracePt t="17888" x="1311275" y="3608388"/>
          <p14:tracePt t="17891" x="1311275" y="3578225"/>
          <p14:tracePt t="17892" x="1311275" y="3563938"/>
          <p14:tracePt t="17893" x="1311275" y="3548063"/>
          <p14:tracePt t="17894" x="1327150" y="3533775"/>
          <p14:tracePt t="17895" x="1327150" y="3517900"/>
          <p14:tracePt t="17896" x="1327150" y="3489325"/>
          <p14:tracePt t="17897" x="1327150" y="3473450"/>
          <p14:tracePt t="17899" x="1327150" y="3459163"/>
          <p14:tracePt t="17900" x="1327150" y="3443288"/>
          <p14:tracePt t="17902" x="1327150" y="3429000"/>
          <p14:tracePt t="17903" x="1327150" y="3398838"/>
          <p14:tracePt t="17905" x="1327150" y="3384550"/>
          <p14:tracePt t="17906" x="1341438" y="3368675"/>
          <p14:tracePt t="17906" x="1341438" y="3354388"/>
          <p14:tracePt t="17910" x="1341438" y="3324225"/>
          <p14:tracePt t="17912" x="1355725" y="3324225"/>
          <p14:tracePt t="17915" x="1355725" y="3279775"/>
          <p14:tracePt t="17916" x="1371600" y="3279775"/>
          <p14:tracePt t="17918" x="1371600" y="3265488"/>
          <p14:tracePt t="17919" x="1371600" y="3249613"/>
          <p14:tracePt t="17923" x="1371600" y="3235325"/>
          <p14:tracePt t="17927" x="1371600" y="3221038"/>
          <p14:tracePt t="17928" x="1385888" y="3205163"/>
          <p14:tracePt t="17934" x="1385888" y="3190875"/>
          <p14:tracePt t="17935" x="1401763" y="3190875"/>
          <p14:tracePt t="17936" x="1401763" y="3175000"/>
          <p14:tracePt t="17945" x="1401763" y="3160713"/>
          <p14:tracePt t="17950" x="1416050" y="3160713"/>
          <p14:tracePt t="17953" x="1416050" y="3146425"/>
          <p14:tracePt t="17954" x="1430338" y="3146425"/>
          <p14:tracePt t="18069" x="1430338" y="3160713"/>
          <p14:tracePt t="18072" x="1430338" y="3175000"/>
          <p14:tracePt t="18074" x="1430338" y="3190875"/>
          <p14:tracePt t="18076" x="1430338" y="3205163"/>
          <p14:tracePt t="18078" x="1430338" y="3221038"/>
          <p14:tracePt t="18080" x="1430338" y="3235325"/>
          <p14:tracePt t="18084" x="1430338" y="3249613"/>
          <p14:tracePt t="18085" x="1430338" y="3294063"/>
          <p14:tracePt t="18085" x="1430338" y="3309938"/>
          <p14:tracePt t="18088" x="1430338" y="3340100"/>
          <p14:tracePt t="18089" x="1430338" y="3354388"/>
          <p14:tracePt t="18091" x="1446213" y="3384550"/>
          <p14:tracePt t="18092" x="1446213" y="3398838"/>
          <p14:tracePt t="18093" x="1446213" y="3414713"/>
          <p14:tracePt t="18094" x="1446213" y="3429000"/>
          <p14:tracePt t="18095" x="1446213" y="3443288"/>
          <p14:tracePt t="18096" x="1446213" y="3473450"/>
          <p14:tracePt t="18097" x="1446213" y="3489325"/>
          <p14:tracePt t="18097" x="1446213" y="3503613"/>
          <p14:tracePt t="18099" x="1446213" y="3533775"/>
          <p14:tracePt t="18100" x="1446213" y="3548063"/>
          <p14:tracePt t="18101" x="1446213" y="3578225"/>
          <p14:tracePt t="18102" x="1446213" y="3592513"/>
          <p14:tracePt t="18103" x="1460500" y="3636963"/>
          <p14:tracePt t="18103" x="1460500" y="3652838"/>
          <p14:tracePt t="18105" x="1460500" y="3667125"/>
          <p14:tracePt t="18106" x="1460500" y="3697288"/>
          <p14:tracePt t="18107" x="1460500" y="3727450"/>
          <p14:tracePt t="18108" x="1460500" y="3771900"/>
          <p14:tracePt t="18109" x="1460500" y="3786188"/>
          <p14:tracePt t="18111" x="1460500" y="3816350"/>
          <p14:tracePt t="18112" x="1460500" y="3846513"/>
          <p14:tracePt t="18113" x="1460500" y="3860800"/>
          <p14:tracePt t="18114" x="1460500" y="3890963"/>
          <p14:tracePt t="18115" x="1460500" y="3906838"/>
          <p14:tracePt t="18115" x="1460500" y="3935413"/>
          <p14:tracePt t="18117" x="1460500" y="3965575"/>
          <p14:tracePt t="18117" x="1460500" y="3979863"/>
          <p14:tracePt t="18119" x="1474788" y="4010025"/>
          <p14:tracePt t="18120" x="1474788" y="4054475"/>
          <p14:tracePt t="18121" x="1474788" y="4084638"/>
          <p14:tracePt t="18123" x="1474788" y="4100513"/>
          <p14:tracePt t="18124" x="1474788" y="4129088"/>
          <p14:tracePt t="18125" x="1474788" y="4159250"/>
          <p14:tracePt t="18127" x="1474788" y="4189413"/>
          <p14:tracePt t="18127" x="1474788" y="4203700"/>
          <p14:tracePt t="18129" x="1490663" y="4233863"/>
          <p14:tracePt t="18130" x="1490663" y="4249738"/>
          <p14:tracePt t="18131" x="1490663" y="4264025"/>
          <p14:tracePt t="18133" x="1490663" y="4308475"/>
          <p14:tracePt t="18135" x="1490663" y="4322763"/>
          <p14:tracePt t="18135" x="1504950" y="4352925"/>
          <p14:tracePt t="18139" x="1504950" y="4397375"/>
          <p14:tracePt t="18141" x="1504950" y="4427538"/>
          <p14:tracePt t="18142" x="1504950" y="4443413"/>
          <p14:tracePt t="18143" x="1504950" y="4457700"/>
          <p14:tracePt t="18145" x="1504950" y="4471988"/>
          <p14:tracePt t="18145" x="1504950" y="4502150"/>
          <p14:tracePt t="18147" x="1504950" y="4518025"/>
          <p14:tracePt t="18148" x="1520825" y="4518025"/>
          <p14:tracePt t="18148" x="1520825" y="4532313"/>
          <p14:tracePt t="18151" x="1520825" y="4562475"/>
          <p14:tracePt t="18153" x="1520825" y="4576763"/>
          <p14:tracePt t="18153" x="1535113" y="4592638"/>
          <p14:tracePt t="18157" x="1535113" y="4621213"/>
          <p14:tracePt t="18158" x="1535113" y="4637088"/>
          <p14:tracePt t="18160" x="1535113" y="4651375"/>
          <p14:tracePt t="18160" x="1549400" y="4665663"/>
          <p14:tracePt t="18164" x="1549400" y="4681538"/>
          <p14:tracePt t="18165" x="1549400" y="4695825"/>
          <p14:tracePt t="18165" x="1549400" y="4711700"/>
          <p14:tracePt t="18170" x="1549400" y="4725988"/>
          <p14:tracePt t="18171" x="1549400" y="4740275"/>
          <p14:tracePt t="18175" x="1549400" y="4756150"/>
          <p14:tracePt t="18177" x="1565275" y="4770438"/>
          <p14:tracePt t="18182" x="1565275" y="4786313"/>
          <p14:tracePt t="18184" x="1565275" y="4800600"/>
          <p14:tracePt t="18189" x="1565275" y="4814888"/>
          <p14:tracePt t="18290" x="1579563" y="4814888"/>
          <p14:tracePt t="18302" x="1579563" y="4800600"/>
          <p14:tracePt t="18304" x="1595438" y="4786313"/>
          <p14:tracePt t="18305" x="1595438" y="4770438"/>
          <p14:tracePt t="18307" x="1595438" y="4756150"/>
          <p14:tracePt t="18308" x="1609725" y="4756150"/>
          <p14:tracePt t="18309" x="1609725" y="4740275"/>
          <p14:tracePt t="18309" x="1609725" y="4725988"/>
          <p14:tracePt t="18311" x="1609725" y="4711700"/>
          <p14:tracePt t="18312" x="1609725" y="4695825"/>
          <p14:tracePt t="18313" x="1609725" y="4665663"/>
          <p14:tracePt t="18315" x="1609725" y="4651375"/>
          <p14:tracePt t="18316" x="1624013" y="4637088"/>
          <p14:tracePt t="18318" x="1624013" y="4606925"/>
          <p14:tracePt t="18319" x="1624013" y="4592638"/>
          <p14:tracePt t="18321" x="1624013" y="4562475"/>
          <p14:tracePt t="18321" x="1639888" y="4546600"/>
          <p14:tracePt t="18323" x="1639888" y="4532313"/>
          <p14:tracePt t="18324" x="1639888" y="4518025"/>
          <p14:tracePt t="18325" x="1639888" y="4502150"/>
          <p14:tracePt t="18327" x="1639888" y="4471988"/>
          <p14:tracePt t="18327" x="1639888" y="4457700"/>
          <p14:tracePt t="18329" x="1639888" y="4427538"/>
          <p14:tracePt t="18332" x="1654175" y="4413250"/>
          <p14:tracePt t="18334" x="1654175" y="4352925"/>
          <p14:tracePt t="18334" x="1654175" y="4322763"/>
          <p14:tracePt t="18337" x="1654175" y="4294188"/>
          <p14:tracePt t="18339" x="1654175" y="4264025"/>
          <p14:tracePt t="18339" x="1654175" y="4233863"/>
          <p14:tracePt t="18342" x="1654175" y="4203700"/>
          <p14:tracePt t="18342" x="1654175" y="4189413"/>
          <p14:tracePt t="18345" x="1654175" y="4144963"/>
          <p14:tracePt t="18346" x="1654175" y="4129088"/>
          <p14:tracePt t="18347" x="1654175" y="4100513"/>
          <p14:tracePt t="18348" x="1654175" y="4084638"/>
          <p14:tracePt t="18349" x="1654175" y="4054475"/>
          <p14:tracePt t="18351" x="1654175" y="4010025"/>
          <p14:tracePt t="18352" x="1654175" y="3979863"/>
          <p14:tracePt t="18353" x="1654175" y="3965575"/>
          <p14:tracePt t="18354" x="1654175" y="3951288"/>
          <p14:tracePt t="18355" x="1654175" y="3921125"/>
          <p14:tracePt t="18357" x="1654175" y="3876675"/>
          <p14:tracePt t="18358" x="1654175" y="3860800"/>
          <p14:tracePt t="18358" x="1654175" y="3832225"/>
          <p14:tracePt t="18360" x="1654175" y="3802063"/>
          <p14:tracePt t="18361" x="1654175" y="3771900"/>
          <p14:tracePt t="18363" x="1654175" y="3711575"/>
          <p14:tracePt t="18364" x="1654175" y="3697288"/>
          <p14:tracePt t="18366" x="1654175" y="3667125"/>
          <p14:tracePt t="18367" x="1654175" y="3652838"/>
          <p14:tracePt t="18368" x="1654175" y="3622675"/>
          <p14:tracePt t="18369" x="1654175" y="3592513"/>
          <p14:tracePt t="18369" x="1654175" y="3578225"/>
          <p14:tracePt t="18371" x="1654175" y="3548063"/>
          <p14:tracePt t="18372" x="1654175" y="3517900"/>
          <p14:tracePt t="18374" x="1654175" y="3489325"/>
          <p14:tracePt t="18376" x="1654175" y="3443288"/>
          <p14:tracePt t="18376" x="1654175" y="3414713"/>
          <p14:tracePt t="18378" x="1654175" y="3398838"/>
          <p14:tracePt t="18379" x="1654175" y="3384550"/>
          <p14:tracePt t="18380" x="1639888" y="3354388"/>
          <p14:tracePt t="18381" x="1639888" y="3340100"/>
          <p14:tracePt t="18381" x="1639888" y="3294063"/>
          <p14:tracePt t="18383" x="1639888" y="3279775"/>
          <p14:tracePt t="18383" x="1639888" y="3265488"/>
          <p14:tracePt t="18385" x="1639888" y="3235325"/>
          <p14:tracePt t="18386" x="1639888" y="3221038"/>
          <p14:tracePt t="18387" x="1624013" y="3205163"/>
          <p14:tracePt t="18387" x="1624013" y="3175000"/>
          <p14:tracePt t="18390" x="1624013" y="3146425"/>
          <p14:tracePt t="18391" x="1624013" y="3116263"/>
          <p14:tracePt t="18392" x="1609725" y="3116263"/>
          <p14:tracePt t="18393" x="1609725" y="3086100"/>
          <p14:tracePt t="18395" x="1609725" y="3071813"/>
          <p14:tracePt t="18396" x="1609725" y="3041650"/>
          <p14:tracePt t="18398" x="1609725" y="3025775"/>
          <p14:tracePt t="18400" x="1609725" y="2997200"/>
          <p14:tracePt t="18400" x="1609725" y="2981325"/>
          <p14:tracePt t="18401" x="1609725" y="2967038"/>
          <p14:tracePt t="18404" x="1609725" y="2951163"/>
          <p14:tracePt t="18406" x="1609725" y="2936875"/>
          <p14:tracePt t="18406" x="1609725" y="2922588"/>
          <p14:tracePt t="18412" x="1609725" y="2906713"/>
          <p14:tracePt t="18413" x="1609725" y="2892425"/>
          <p14:tracePt t="18415" x="1595438" y="2892425"/>
          <p14:tracePt t="18420" x="1595438" y="2878138"/>
          <p14:tracePt t="18508" x="1595438" y="2892425"/>
          <p14:tracePt t="18509" x="1595438" y="2906713"/>
          <p14:tracePt t="18510" x="1595438" y="2922588"/>
          <p14:tracePt t="18512" x="1595438" y="2951163"/>
          <p14:tracePt t="18516" x="1595438" y="2967038"/>
          <p14:tracePt t="18517" x="1595438" y="2997200"/>
          <p14:tracePt t="18519" x="1595438" y="3011488"/>
          <p14:tracePt t="18520" x="1595438" y="3025775"/>
          <p14:tracePt t="18521" x="1595438" y="3041650"/>
          <p14:tracePt t="18521" x="1595438" y="3055938"/>
          <p14:tracePt t="18523" x="1595438" y="3071813"/>
          <p14:tracePt t="18523" x="1595438" y="3086100"/>
          <p14:tracePt t="18524" x="1595438" y="3116263"/>
          <p14:tracePt t="18526" x="1595438" y="3146425"/>
          <p14:tracePt t="18528" x="1595438" y="3160713"/>
          <p14:tracePt t="18529" x="1595438" y="3190875"/>
          <p14:tracePt t="18530" x="1595438" y="3221038"/>
          <p14:tracePt t="18532" x="1595438" y="3265488"/>
          <p14:tracePt t="18534" x="1595438" y="3294063"/>
          <p14:tracePt t="18535" x="1595438" y="3324225"/>
          <p14:tracePt t="18536" x="1595438" y="3340100"/>
          <p14:tracePt t="18536" x="1595438" y="3384550"/>
          <p14:tracePt t="18539" x="1595438" y="3429000"/>
          <p14:tracePt t="18539" x="1595438" y="3459163"/>
          <p14:tracePt t="18541" x="1595438" y="3473450"/>
          <p14:tracePt t="18542" x="1595438" y="3503613"/>
          <p14:tracePt t="18543" x="1595438" y="3517900"/>
          <p14:tracePt t="18545" x="1595438" y="3578225"/>
          <p14:tracePt t="18546" x="1595438" y="3608388"/>
          <p14:tracePt t="18546" x="1595438" y="3636963"/>
          <p14:tracePt t="18548" x="1595438" y="3667125"/>
          <p14:tracePt t="18551" x="1595438" y="3727450"/>
          <p14:tracePt t="18552" x="1579563" y="3757613"/>
          <p14:tracePt t="18552" x="1579563" y="3771900"/>
          <p14:tracePt t="18553" x="1579563" y="3802063"/>
          <p14:tracePt t="18555" x="1579563" y="3846513"/>
          <p14:tracePt t="18557" x="1579563" y="3921125"/>
          <p14:tracePt t="18558" x="1565275" y="3935413"/>
          <p14:tracePt t="18558" x="1565275" y="3965575"/>
          <p14:tracePt t="18560" x="1565275" y="3995738"/>
          <p14:tracePt t="18561" x="1549400" y="4010025"/>
          <p14:tracePt t="18563" x="1549400" y="4070350"/>
          <p14:tracePt t="18563" x="1549400" y="4084638"/>
          <p14:tracePt t="18564" x="1549400" y="4114800"/>
          <p14:tracePt t="18567" x="1549400" y="4144963"/>
          <p14:tracePt t="18568" x="1549400" y="4175125"/>
          <p14:tracePt t="18569" x="1549400" y="4189413"/>
          <p14:tracePt t="18570" x="1549400" y="4219575"/>
          <p14:tracePt t="18571" x="1549400" y="4233863"/>
          <p14:tracePt t="18571" x="1549400" y="4264025"/>
          <p14:tracePt t="18572" x="1549400" y="4294188"/>
          <p14:tracePt t="18575" x="1549400" y="4322763"/>
          <p14:tracePt t="18575" x="1549400" y="4338638"/>
          <p14:tracePt t="18577" x="1549400" y="4352925"/>
          <p14:tracePt t="18577" x="1549400" y="4383088"/>
          <p14:tracePt t="18579" x="1535113" y="4397375"/>
          <p14:tracePt t="18580" x="1535113" y="4413250"/>
          <p14:tracePt t="18581" x="1535113" y="4443413"/>
          <p14:tracePt t="18583" x="1535113" y="4471988"/>
          <p14:tracePt t="18584" x="1535113" y="4487863"/>
          <p14:tracePt t="18585" x="1535113" y="4502150"/>
          <p14:tracePt t="18586" x="1535113" y="4518025"/>
          <p14:tracePt t="18587" x="1535113" y="4532313"/>
          <p14:tracePt t="18588" x="1535113" y="4546600"/>
          <p14:tracePt t="18588" x="1535113" y="4562475"/>
          <p14:tracePt t="18590" x="1535113" y="4576763"/>
          <p14:tracePt t="18591" x="1535113" y="4592638"/>
          <p14:tracePt t="18592" x="1535113" y="4606925"/>
          <p14:tracePt t="18594" x="1535113" y="4637088"/>
          <p14:tracePt t="18595" x="1535113" y="4651375"/>
          <p14:tracePt t="18597" x="1535113" y="4665663"/>
          <p14:tracePt t="18598" x="1535113" y="4681538"/>
          <p14:tracePt t="18599" x="1535113" y="4695825"/>
          <p14:tracePt t="18601" x="1535113" y="4725988"/>
          <p14:tracePt t="18602" x="1535113" y="4740275"/>
          <p14:tracePt t="18604" x="1535113" y="4756150"/>
          <p14:tracePt t="18605" x="1535113" y="4770438"/>
          <p14:tracePt t="18607" x="1535113" y="4786313"/>
          <p14:tracePt t="18609" x="1535113" y="4800600"/>
          <p14:tracePt t="18612" x="1535113" y="4814888"/>
          <p14:tracePt t="18614" x="1535113" y="4830763"/>
          <p14:tracePt t="18616" x="1535113" y="4845050"/>
          <p14:tracePt t="18619" x="1535113" y="4860925"/>
          <p14:tracePt t="18624" x="1535113" y="4875213"/>
          <p14:tracePt t="18627" x="1535113" y="4889500"/>
          <p14:tracePt t="19766" x="1549400" y="4889500"/>
          <p14:tracePt t="19772" x="1565275" y="4889500"/>
          <p14:tracePt t="19782" x="1579563" y="4889500"/>
          <p14:tracePt t="19831" x="1579563" y="4875213"/>
          <p14:tracePt t="19837" x="1595438" y="4875213"/>
          <p14:tracePt t="19859" x="1595438" y="4860925"/>
          <p14:tracePt t="19867" x="1595438" y="4845050"/>
          <p14:tracePt t="19876" x="1595438" y="4830763"/>
          <p14:tracePt t="19891" x="1595438" y="4814888"/>
          <p14:tracePt t="19896" x="1595438" y="4800600"/>
          <p14:tracePt t="19909" x="1595438" y="4786313"/>
          <p14:tracePt t="19912" x="1595438" y="4770438"/>
          <p14:tracePt t="19917" x="1595438" y="4756150"/>
          <p14:tracePt t="19925" x="1595438" y="4740275"/>
          <p14:tracePt t="19927" x="1595438" y="4725988"/>
          <p14:tracePt t="19933" x="1595438" y="4711700"/>
          <p14:tracePt t="19934" x="1595438" y="4695825"/>
          <p14:tracePt t="19936" x="1595438" y="4681538"/>
          <p14:tracePt t="19940" x="1595438" y="4665663"/>
          <p14:tracePt t="19941" x="1595438" y="4651375"/>
          <p14:tracePt t="19945" x="1595438" y="4637088"/>
          <p14:tracePt t="19947" x="1595438" y="4621213"/>
          <p14:tracePt t="19948" x="1595438" y="4606925"/>
          <p14:tracePt t="19951" x="1579563" y="4592638"/>
          <p14:tracePt t="19953" x="1579563" y="4576763"/>
          <p14:tracePt t="19957" x="1579563" y="4562475"/>
          <p14:tracePt t="19958" x="1579563" y="4546600"/>
          <p14:tracePt t="19961" x="1579563" y="4532313"/>
          <p14:tracePt t="19963" x="1579563" y="4518025"/>
          <p14:tracePt t="19965" x="1579563" y="4502150"/>
          <p14:tracePt t="19969" x="1579563" y="4471988"/>
          <p14:tracePt t="19976" x="1579563" y="4443413"/>
          <p14:tracePt t="19977" x="1565275" y="4443413"/>
          <p14:tracePt t="19977" x="1565275" y="4427538"/>
          <p14:tracePt t="19984" x="1565275" y="4413250"/>
          <p14:tracePt t="19986" x="1565275" y="4397375"/>
          <p14:tracePt t="19994" x="1565275" y="4383088"/>
          <p14:tracePt t="19996" x="1565275" y="4368800"/>
          <p14:tracePt t="19998" x="1565275" y="4352925"/>
          <p14:tracePt t="20001" x="1549400" y="4352925"/>
          <p14:tracePt t="20004" x="1549400" y="4338638"/>
          <p14:tracePt t="20007" x="1549400" y="4322763"/>
          <p14:tracePt t="20012" x="1549400" y="4308475"/>
          <p14:tracePt t="20013" x="1549400" y="4294188"/>
          <p14:tracePt t="20018" x="1549400" y="4278313"/>
          <p14:tracePt t="20020" x="1549400" y="4264025"/>
          <p14:tracePt t="20022" x="1549400" y="4249738"/>
          <p14:tracePt t="20027" x="1549400" y="4219575"/>
          <p14:tracePt t="20028" x="1549400" y="4203700"/>
          <p14:tracePt t="20030" x="1549400" y="4175125"/>
          <p14:tracePt t="20033" x="1549400" y="4159250"/>
          <p14:tracePt t="20036" x="1549400" y="4129088"/>
          <p14:tracePt t="20038" x="1549400" y="4114800"/>
          <p14:tracePt t="20039" x="1549400" y="4100513"/>
          <p14:tracePt t="20040" x="1549400" y="4084638"/>
          <p14:tracePt t="20043" x="1549400" y="4054475"/>
          <p14:tracePt t="20045" x="1549400" y="4040188"/>
          <p14:tracePt t="20048" x="1549400" y="4010025"/>
          <p14:tracePt t="20050" x="1549400" y="3995738"/>
          <p14:tracePt t="20051" x="1549400" y="3979863"/>
          <p14:tracePt t="20052" x="1549400" y="3965575"/>
          <p14:tracePt t="20054" x="1549400" y="3951288"/>
          <p14:tracePt t="20055" x="1549400" y="3935413"/>
          <p14:tracePt t="20057" x="1549400" y="3921125"/>
          <p14:tracePt t="20058" x="1549400" y="3906838"/>
          <p14:tracePt t="20060" x="1549400" y="3890963"/>
          <p14:tracePt t="20060" x="1549400" y="3876675"/>
          <p14:tracePt t="20062" x="1549400" y="3860800"/>
          <p14:tracePt t="20066" x="1549400" y="3846513"/>
          <p14:tracePt t="20067" x="1549400" y="3816350"/>
          <p14:tracePt t="20069" x="1549400" y="3802063"/>
          <p14:tracePt t="20070" x="1549400" y="3786188"/>
          <p14:tracePt t="20073" x="1549400" y="3771900"/>
          <p14:tracePt t="20074" x="1549400" y="3757613"/>
          <p14:tracePt t="20076" x="1549400" y="3741738"/>
          <p14:tracePt t="20078" x="1549400" y="3727450"/>
          <p14:tracePt t="20080" x="1549400" y="3711575"/>
          <p14:tracePt t="20082" x="1549400" y="3697288"/>
          <p14:tracePt t="20084" x="1549400" y="3683000"/>
          <p14:tracePt t="20085" x="1549400" y="3667125"/>
          <p14:tracePt t="20088" x="1549400" y="3652838"/>
          <p14:tracePt t="20090" x="1549400" y="3636963"/>
          <p14:tracePt t="20093" x="1549400" y="3622675"/>
          <p14:tracePt t="20094" x="1549400" y="3608388"/>
          <p14:tracePt t="20097" x="1549400" y="3592513"/>
          <p14:tracePt t="20101" x="1549400" y="3578225"/>
          <p14:tracePt t="20102" x="1549400" y="3563938"/>
          <p14:tracePt t="20105" x="1549400" y="3548063"/>
          <p14:tracePt t="20107" x="1549400" y="3533775"/>
          <p14:tracePt t="20109" x="1549400" y="3517900"/>
          <p14:tracePt t="20115" x="1549400" y="3489325"/>
          <p14:tracePt t="20121" x="1549400" y="3473450"/>
          <p14:tracePt t="20124" x="1549400" y="3459163"/>
          <p14:tracePt t="20126" x="1549400" y="3443288"/>
          <p14:tracePt t="20132" x="1549400" y="3429000"/>
          <p14:tracePt t="20135" x="1549400" y="3414713"/>
          <p14:tracePt t="20141" x="1549400" y="3398838"/>
          <p14:tracePt t="20145" x="1549400" y="3384550"/>
          <p14:tracePt t="20149" x="1549400" y="3368675"/>
          <p14:tracePt t="20157" x="1549400" y="3354388"/>
          <p14:tracePt t="20160" x="1549400" y="3340100"/>
          <p14:tracePt t="20169" x="1549400" y="3324225"/>
          <p14:tracePt t="20175" x="1549400" y="3309938"/>
          <p14:tracePt t="20180" x="1549400" y="3294063"/>
          <p14:tracePt t="20190" x="1549400" y="3279775"/>
          <p14:tracePt t="20194" x="1549400" y="3265488"/>
          <p14:tracePt t="20197" x="1535113" y="3265488"/>
          <p14:tracePt t="20202" x="1535113" y="3249613"/>
          <p14:tracePt t="20207" x="1535113" y="3235325"/>
          <p14:tracePt t="20215" x="1535113" y="3221038"/>
          <p14:tracePt t="20219" x="1535113" y="3205163"/>
          <p14:tracePt t="20229" x="1535113" y="3190875"/>
          <p14:tracePt t="20356" x="1535113" y="3175000"/>
          <p14:tracePt t="20367" x="1549400" y="3160713"/>
          <p14:tracePt t="20389" x="1549400" y="3146425"/>
          <p14:tracePt t="20396" x="1565275" y="3146425"/>
          <p14:tracePt t="20399" x="1565275" y="3130550"/>
          <p14:tracePt t="20482" x="1565275" y="3146425"/>
          <p14:tracePt t="20485" x="1565275" y="3160713"/>
          <p14:tracePt t="20486" x="1565275" y="3175000"/>
          <p14:tracePt t="20491" x="1565275" y="3221038"/>
          <p14:tracePt t="20493" x="1579563" y="3235325"/>
          <p14:tracePt t="20493" x="1579563" y="3249613"/>
          <p14:tracePt t="20496" x="1579563" y="3265488"/>
          <p14:tracePt t="20497" x="1579563" y="3279775"/>
          <p14:tracePt t="20498" x="1579563" y="3294063"/>
          <p14:tracePt t="20499" x="1579563" y="3309938"/>
          <p14:tracePt t="20500" x="1579563" y="3324225"/>
          <p14:tracePt t="20501" x="1595438" y="3324225"/>
          <p14:tracePt t="20502" x="1595438" y="3340100"/>
          <p14:tracePt t="20502" x="1595438" y="3368675"/>
          <p14:tracePt t="20505" x="1595438" y="3384550"/>
          <p14:tracePt t="20506" x="1595438" y="3414713"/>
          <p14:tracePt t="20508" x="1595438" y="3459163"/>
          <p14:tracePt t="20509" x="1609725" y="3459163"/>
          <p14:tracePt t="20509" x="1609725" y="3473450"/>
          <p14:tracePt t="20511" x="1609725" y="3489325"/>
          <p14:tracePt t="20512" x="1609725" y="3503613"/>
          <p14:tracePt t="20513" x="1609725" y="3517900"/>
          <p14:tracePt t="20514" x="1609725" y="3548063"/>
          <p14:tracePt t="20515" x="1624013" y="3548063"/>
          <p14:tracePt t="20515" x="1624013" y="3578225"/>
          <p14:tracePt t="20517" x="1624013" y="3608388"/>
          <p14:tracePt t="20518" x="1639888" y="3622675"/>
          <p14:tracePt t="20519" x="1639888" y="3636963"/>
          <p14:tracePt t="20520" x="1639888" y="3652838"/>
          <p14:tracePt t="20521" x="1639888" y="3667125"/>
          <p14:tracePt t="20522" x="1639888" y="3697288"/>
          <p14:tracePt t="20523" x="1654175" y="3711575"/>
          <p14:tracePt t="20524" x="1654175" y="3727450"/>
          <p14:tracePt t="20525" x="1654175" y="3757613"/>
          <p14:tracePt t="20526" x="1654175" y="3786188"/>
          <p14:tracePt t="20527" x="1654175" y="3802063"/>
          <p14:tracePt t="20529" x="1654175" y="3832225"/>
          <p14:tracePt t="20530" x="1670050" y="3846513"/>
          <p14:tracePt t="20531" x="1670050" y="3876675"/>
          <p14:tracePt t="20532" x="1670050" y="3906838"/>
          <p14:tracePt t="20533" x="1670050" y="3921125"/>
          <p14:tracePt t="20533" x="1670050" y="3935413"/>
          <p14:tracePt t="20534" x="1684338" y="3951288"/>
          <p14:tracePt t="20536" x="1684338" y="3965575"/>
          <p14:tracePt t="20537" x="1684338" y="3979863"/>
          <p14:tracePt t="20539" x="1698625" y="4010025"/>
          <p14:tracePt t="20539" x="1698625" y="4025900"/>
          <p14:tracePt t="20540" x="1698625" y="4040188"/>
          <p14:tracePt t="20543" x="1698625" y="4054475"/>
          <p14:tracePt t="20545" x="1698625" y="4084638"/>
          <p14:tracePt t="20547" x="1698625" y="4114800"/>
          <p14:tracePt t="20548" x="1714500" y="4129088"/>
          <p14:tracePt t="20551" x="1714500" y="4159250"/>
          <p14:tracePt t="20551" x="1714500" y="4175125"/>
          <p14:tracePt t="20554" x="1714500" y="4189413"/>
          <p14:tracePt t="20555" x="1728788" y="4203700"/>
          <p14:tracePt t="20557" x="1728788" y="4219575"/>
          <p14:tracePt t="20557" x="1728788" y="4233863"/>
          <p14:tracePt t="20559" x="1728788" y="4249738"/>
          <p14:tracePt t="20561" x="1728788" y="4264025"/>
          <p14:tracePt t="20563" x="1728788" y="4278313"/>
          <p14:tracePt t="20563" x="1728788" y="4294188"/>
          <p14:tracePt t="20565" x="1728788" y="4308475"/>
          <p14:tracePt t="20566" x="1728788" y="4322763"/>
          <p14:tracePt t="20569" x="1728788" y="4338638"/>
          <p14:tracePt t="20570" x="1728788" y="4352925"/>
          <p14:tracePt t="20572" x="1728788" y="4368800"/>
          <p14:tracePt t="20573" x="1728788" y="4383088"/>
          <p14:tracePt t="20575" x="1728788" y="4397375"/>
          <p14:tracePt t="20577" x="1728788" y="4413250"/>
          <p14:tracePt t="20578" x="1728788" y="4427538"/>
          <p14:tracePt t="20581" x="1728788" y="4443413"/>
          <p14:tracePt t="20582" x="1728788" y="4471988"/>
          <p14:tracePt t="20585" x="1728788" y="4487863"/>
          <p14:tracePt t="20587" x="1743075" y="4502150"/>
          <p14:tracePt t="20588" x="1743075" y="4518025"/>
          <p14:tracePt t="20590" x="1743075" y="4546600"/>
          <p14:tracePt t="20593" x="1743075" y="4576763"/>
          <p14:tracePt t="20594" x="1743075" y="4592638"/>
          <p14:tracePt t="20597" x="1743075" y="4606925"/>
          <p14:tracePt t="20599" x="1743075" y="4621213"/>
          <p14:tracePt t="20602" x="1743075" y="4637088"/>
          <p14:tracePt t="20603" x="1743075" y="4651375"/>
          <p14:tracePt t="20604" x="1743075" y="4665663"/>
          <p14:tracePt t="20607" x="1743075" y="4681538"/>
          <p14:tracePt t="20612" x="1743075" y="4695825"/>
          <p14:tracePt t="20614" x="1743075" y="4711700"/>
          <p14:tracePt t="20615" x="1743075" y="4725988"/>
          <p14:tracePt t="20618" x="1743075" y="4740275"/>
          <p14:tracePt t="20624" x="1758950" y="4756150"/>
          <p14:tracePt t="20627" x="1758950" y="4770438"/>
          <p14:tracePt t="20835" x="1758950" y="4786313"/>
          <p14:tracePt t="20840" x="1758950" y="4800600"/>
          <p14:tracePt t="20848" x="1773238" y="4814888"/>
          <p14:tracePt t="20872" x="1773238" y="4830763"/>
          <p14:tracePt t="20879" x="1773238" y="4845050"/>
          <p14:tracePt t="20894" x="1773238" y="4860925"/>
          <p14:tracePt t="20902" x="1773238" y="4875213"/>
          <p14:tracePt t="20906" x="1773238" y="4889500"/>
          <p14:tracePt t="20920" x="1773238" y="4905375"/>
          <p14:tracePt t="20924" x="1773238" y="4919663"/>
          <p14:tracePt t="20940" x="1773238" y="4935538"/>
          <p14:tracePt t="20949" x="1773238" y="4949825"/>
          <p14:tracePt t="20957" x="1773238" y="4964113"/>
          <p14:tracePt t="20973" x="1773238" y="4979988"/>
          <p14:tracePt t="20981" x="1773238" y="4994275"/>
          <p14:tracePt t="20998" x="1773238" y="5008563"/>
          <p14:tracePt t="21016" x="1773238" y="5024438"/>
          <p14:tracePt t="21091" x="1773238" y="5038725"/>
          <p14:tracePt t="21118" x="1773238" y="5054600"/>
          <p14:tracePt t="21430" x="1789113" y="5054600"/>
          <p14:tracePt t="21433" x="1803400" y="5054600"/>
          <p14:tracePt t="21440" x="1817688" y="5054600"/>
          <p14:tracePt t="21442" x="1833563" y="5054600"/>
          <p14:tracePt t="21447" x="1847850" y="5054600"/>
          <p14:tracePt t="21450" x="1863725" y="5054600"/>
          <p14:tracePt t="21451" x="1878013" y="5054600"/>
          <p14:tracePt t="21454" x="1892300" y="5054600"/>
          <p14:tracePt t="21454" x="1908175" y="5054600"/>
          <p14:tracePt t="21459" x="1922463" y="5054600"/>
          <p14:tracePt t="21460" x="1952625" y="5054600"/>
          <p14:tracePt t="21462" x="1966913" y="5054600"/>
          <p14:tracePt t="21464" x="1997075" y="5054600"/>
          <p14:tracePt t="21466" x="2011363" y="5054600"/>
          <p14:tracePt t="21466" x="2027238" y="5054600"/>
          <p14:tracePt t="21467" x="2041525" y="5054600"/>
          <p14:tracePt t="21470" x="2057400" y="5054600"/>
          <p14:tracePt t="21472" x="2085975" y="5054600"/>
          <p14:tracePt t="21473" x="2101850" y="5054600"/>
          <p14:tracePt t="21473" x="2116138" y="5054600"/>
          <p14:tracePt t="21475" x="2132013" y="5054600"/>
          <p14:tracePt t="21476" x="2146300" y="5054600"/>
          <p14:tracePt t="21478" x="2176463" y="5054600"/>
          <p14:tracePt t="21478" x="2206625" y="5054600"/>
          <p14:tracePt t="21480" x="2220913" y="5054600"/>
          <p14:tracePt t="21481" x="2235200" y="5054600"/>
          <p14:tracePt t="21482" x="2265363" y="5054600"/>
          <p14:tracePt t="21484" x="2295525" y="5054600"/>
          <p14:tracePt t="21484" x="2309813" y="5054600"/>
          <p14:tracePt t="21486" x="2325688" y="5054600"/>
          <p14:tracePt t="21487" x="2354263" y="5054600"/>
          <p14:tracePt t="21488" x="2370138" y="5054600"/>
          <p14:tracePt t="21490" x="2428875" y="5054600"/>
          <p14:tracePt t="21490" x="2444750" y="5054600"/>
          <p14:tracePt t="21492" x="2474913" y="5054600"/>
          <p14:tracePt t="21493" x="2489200" y="5054600"/>
          <p14:tracePt t="21494" x="2519363" y="5054600"/>
          <p14:tracePt t="21495" x="2563813" y="5054600"/>
          <p14:tracePt t="21496" x="2578100" y="5054600"/>
          <p14:tracePt t="21496" x="2608263" y="5054600"/>
          <p14:tracePt t="21498" x="2622550" y="5054600"/>
          <p14:tracePt t="21499" x="2668588" y="5054600"/>
          <p14:tracePt t="21500" x="2697163" y="5068888"/>
          <p14:tracePt t="21501" x="2743200" y="5068888"/>
          <p14:tracePt t="21502" x="2757488" y="5068888"/>
          <p14:tracePt t="21502" x="2801938" y="5068888"/>
          <p14:tracePt t="21504" x="2832100" y="5068888"/>
          <p14:tracePt t="21505" x="2890838" y="5068888"/>
          <p14:tracePt t="21507" x="2921000" y="5068888"/>
          <p14:tracePt t="21509" x="2995613" y="5068888"/>
          <p14:tracePt t="21509" x="3070225" y="5068888"/>
          <p14:tracePt t="21511" x="3130550" y="5068888"/>
          <p14:tracePt t="21512" x="3144838" y="5068888"/>
          <p14:tracePt t="21513" x="3205163" y="5068888"/>
          <p14:tracePt t="21514" x="3294063" y="5068888"/>
          <p14:tracePt t="21515" x="3338513" y="5068888"/>
          <p14:tracePt t="21517" x="3368675" y="5068888"/>
          <p14:tracePt t="21518" x="3413125" y="5068888"/>
          <p14:tracePt t="21519" x="3457575" y="5068888"/>
          <p14:tracePt t="21520" x="3562350" y="5083175"/>
          <p14:tracePt t="21521" x="3576638" y="5083175"/>
          <p14:tracePt t="21523" x="3636963" y="5083175"/>
          <p14:tracePt t="21523" x="3695700" y="5083175"/>
          <p14:tracePt t="21525" x="3741738" y="5083175"/>
          <p14:tracePt t="21526" x="3786188" y="5083175"/>
          <p14:tracePt t="21527" x="3844925" y="5083175"/>
          <p14:tracePt t="21527" x="3905250" y="5083175"/>
          <p14:tracePt t="21529" x="3949700" y="5083175"/>
          <p14:tracePt t="21529" x="4024313" y="5083175"/>
          <p14:tracePt t="21531" x="4113213" y="5099050"/>
          <p14:tracePt t="21532" x="4173538" y="5099050"/>
          <p14:tracePt t="21533" x="4217988" y="5099050"/>
          <p14:tracePt t="21533" x="4278313" y="5099050"/>
          <p14:tracePt t="21535" x="4306888" y="5099050"/>
          <p14:tracePt t="21536" x="4381500" y="5099050"/>
          <p14:tracePt t="21537" x="4425950" y="5099050"/>
          <p14:tracePt t="21538" x="4591050" y="5113338"/>
          <p14:tracePt t="21539" x="4635500" y="5113338"/>
          <p14:tracePt t="21541" x="4694238" y="5113338"/>
          <p14:tracePt t="21542" x="4754563" y="5113338"/>
          <p14:tracePt t="21543" x="4814888" y="5113338"/>
          <p14:tracePt t="21545" x="4889500" y="5113338"/>
          <p14:tracePt t="21546" x="5008563" y="5113338"/>
          <p14:tracePt t="21546" x="5053013" y="5113338"/>
          <p14:tracePt t="21548" x="5111750" y="5129213"/>
          <p14:tracePt t="21549" x="5141913" y="5129213"/>
          <p14:tracePt t="21550" x="5246688" y="5129213"/>
          <p14:tracePt t="21552" x="5305425" y="5129213"/>
          <p14:tracePt t="21553" x="5335588" y="5129213"/>
          <p14:tracePt t="21554" x="5380038" y="5129213"/>
          <p14:tracePt t="21555" x="5440363" y="5129213"/>
          <p14:tracePt t="21556" x="5619750" y="5129213"/>
          <p14:tracePt t="21557" x="5634038" y="5129213"/>
          <p14:tracePt t="21559" x="5694363" y="5129213"/>
          <p14:tracePt t="21560" x="5753100" y="5129213"/>
          <p14:tracePt t="21561" x="5842000" y="5129213"/>
          <p14:tracePt t="21563" x="5902325" y="5129213"/>
          <p14:tracePt t="21563" x="5946775" y="5129213"/>
          <p14:tracePt t="21565" x="6007100" y="5129213"/>
          <p14:tracePt t="21566" x="6110288" y="5129213"/>
          <p14:tracePt t="21567" x="6156325" y="5129213"/>
          <p14:tracePt t="21569" x="6275388" y="5129213"/>
          <p14:tracePt t="21569" x="6303963" y="5129213"/>
          <p14:tracePt t="21571" x="6319838" y="5129213"/>
          <p14:tracePt t="21572" x="6364288" y="5129213"/>
          <p14:tracePt t="21573" x="6424613" y="5129213"/>
          <p14:tracePt t="21575" x="6557963" y="5129213"/>
          <p14:tracePt t="21575" x="6618288" y="5129213"/>
          <p14:tracePt t="21576" x="6677025" y="5129213"/>
          <p14:tracePt t="21578" x="6707188" y="5129213"/>
          <p14:tracePt t="21579" x="6765925" y="5129213"/>
          <p14:tracePt t="21581" x="6886575" y="5129213"/>
          <p14:tracePt t="21581" x="6900863" y="5129213"/>
          <p14:tracePt t="21582" x="6961188" y="5113338"/>
          <p14:tracePt t="21584" x="7005638" y="5113338"/>
          <p14:tracePt t="21585" x="7064375" y="5113338"/>
          <p14:tracePt t="21587" x="7199313" y="5099050"/>
          <p14:tracePt t="21587" x="7229475" y="5099050"/>
          <p14:tracePt t="21589" x="7288213" y="5099050"/>
          <p14:tracePt t="21590" x="7348538" y="5083175"/>
          <p14:tracePt t="21591" x="7407275" y="5083175"/>
          <p14:tracePt t="21593" x="7467600" y="5083175"/>
          <p14:tracePt t="21594" x="7526338" y="5068888"/>
          <p14:tracePt t="21594" x="7570788" y="5068888"/>
          <p14:tracePt t="21596" x="7631113" y="5068888"/>
          <p14:tracePt t="21597" x="7705725" y="5054600"/>
          <p14:tracePt t="21598" x="7766050" y="5054600"/>
          <p14:tracePt t="21599" x="7810500" y="5038725"/>
          <p14:tracePt t="21600" x="7854950" y="5038725"/>
          <p14:tracePt t="21601" x="7929563" y="5038725"/>
          <p14:tracePt t="21602" x="7943850" y="5038725"/>
          <p14:tracePt t="21603" x="7988300" y="5024438"/>
          <p14:tracePt t="21604" x="8034338" y="5024438"/>
          <p14:tracePt t="21605" x="8107363" y="5008563"/>
          <p14:tracePt t="21605" x="8153400" y="5008563"/>
          <p14:tracePt t="21606" x="8212138" y="4994275"/>
          <p14:tracePt t="21608" x="8272463" y="4994275"/>
          <p14:tracePt t="21609" x="8302625" y="4979988"/>
          <p14:tracePt t="21610" x="8361363" y="4979988"/>
          <p14:tracePt t="21611" x="8391525" y="4979988"/>
          <p14:tracePt t="21612" x="8435975" y="4964113"/>
          <p14:tracePt t="21612" x="8480425" y="4949825"/>
          <p14:tracePt t="21614" x="8524875" y="4949825"/>
          <p14:tracePt t="21614" x="8629650" y="4935538"/>
          <p14:tracePt t="21616" x="8659813" y="4919663"/>
          <p14:tracePt t="21617" x="8718550" y="4919663"/>
          <p14:tracePt t="21618" x="8764588" y="4905375"/>
          <p14:tracePt t="21618" x="8793163" y="4905375"/>
          <p14:tracePt t="21620" x="8853488" y="4889500"/>
          <p14:tracePt t="21621" x="8883650" y="4889500"/>
          <p14:tracePt t="21622" x="8928100" y="4889500"/>
          <p14:tracePt t="21623" x="8958263" y="4875213"/>
          <p14:tracePt t="21624" x="9017000" y="4860925"/>
          <p14:tracePt t="21624" x="9077325" y="4845050"/>
          <p14:tracePt t="21626" x="9091613" y="4845050"/>
          <p14:tracePt t="21627" x="9121775" y="4830763"/>
          <p14:tracePt t="21628" x="9166225" y="4814888"/>
          <p14:tracePt t="21629" x="9210675" y="4814888"/>
          <p14:tracePt t="21630" x="9240838" y="4800600"/>
          <p14:tracePt t="21630" x="9285288" y="4786313"/>
          <p14:tracePt t="21632" x="9329738" y="4770438"/>
          <p14:tracePt t="21633" x="9375775" y="4756150"/>
          <p14:tracePt t="21634" x="9404350" y="4740275"/>
          <p14:tracePt t="21635" x="9448800" y="4740275"/>
          <p14:tracePt t="21636" x="9494838" y="4725988"/>
          <p14:tracePt t="21636" x="9553575" y="4725988"/>
          <p14:tracePt t="21638" x="9613900" y="4695825"/>
          <p14:tracePt t="21639" x="9644063" y="4695825"/>
          <p14:tracePt t="21640" x="9672638" y="4665663"/>
          <p14:tracePt t="21641" x="9717088" y="4665663"/>
          <p14:tracePt t="21642" x="9732963" y="4651375"/>
          <p14:tracePt t="21642" x="9777413" y="4637088"/>
          <p14:tracePt t="21644" x="9807575" y="4621213"/>
          <p14:tracePt t="21645" x="9852025" y="4606925"/>
          <p14:tracePt t="21646" x="9882188" y="4592638"/>
          <p14:tracePt t="21648" x="9956800" y="4576763"/>
          <p14:tracePt t="21649" x="10001250" y="4562475"/>
          <p14:tracePt t="21651" x="10045700" y="4532313"/>
          <p14:tracePt t="21652" x="10059988" y="4532313"/>
          <p14:tracePt t="21654" x="10164763" y="4487863"/>
          <p14:tracePt t="21655" x="10180638" y="4487863"/>
          <p14:tracePt t="21655" x="10194925" y="4471988"/>
          <p14:tracePt t="21657" x="10239375" y="4457700"/>
          <p14:tracePt t="21658" x="10269538" y="4457700"/>
          <p14:tracePt t="21660" x="10328275" y="4427538"/>
          <p14:tracePt t="21661" x="10358438" y="4413250"/>
          <p14:tracePt t="21662" x="10402888" y="4397375"/>
          <p14:tracePt t="21663" x="10463213" y="4368800"/>
          <p14:tracePt t="21664" x="10493375" y="4368800"/>
          <p14:tracePt t="21666" x="10567988" y="4338638"/>
          <p14:tracePt t="21667" x="10596563" y="4322763"/>
          <p14:tracePt t="21667" x="10612438" y="4322763"/>
          <p14:tracePt t="21669" x="10642600" y="4308475"/>
          <p14:tracePt t="21670" x="10671175" y="4294188"/>
          <p14:tracePt t="21672" x="10731500" y="4278313"/>
          <p14:tracePt t="21673" x="10775950" y="4264025"/>
          <p14:tracePt t="21674" x="10790238" y="4249738"/>
          <p14:tracePt t="21675" x="10820400" y="4233863"/>
          <p14:tracePt t="21676" x="10864850" y="4233863"/>
          <p14:tracePt t="21678" x="10895013" y="4219575"/>
          <p14:tracePt t="21678" x="10939463" y="4203700"/>
          <p14:tracePt t="21680" x="10955338" y="4189413"/>
          <p14:tracePt t="21680" x="10999788" y="4189413"/>
          <p14:tracePt t="21682" x="11029950" y="4175125"/>
          <p14:tracePt t="21684" x="11058525" y="4175125"/>
          <p14:tracePt t="21684" x="11104563" y="4159250"/>
          <p14:tracePt t="21686" x="11118850" y="4144963"/>
          <p14:tracePt t="21686" x="11149013" y="4144963"/>
          <p14:tracePt t="21688" x="11207750" y="4114800"/>
          <p14:tracePt t="21690" x="11237913" y="4114800"/>
          <p14:tracePt t="21690" x="11253788" y="4100513"/>
          <p14:tracePt t="21692" x="11282363" y="4084638"/>
          <p14:tracePt t="21693" x="11312525" y="4084638"/>
          <p14:tracePt t="21694" x="11372850" y="4054475"/>
          <p14:tracePt t="21695" x="11387138" y="4054475"/>
          <p14:tracePt t="21696" x="11417300" y="4040188"/>
          <p14:tracePt t="21697" x="11431588" y="4040188"/>
          <p14:tracePt t="21698" x="11461750" y="4025900"/>
          <p14:tracePt t="21698" x="11491913" y="4025900"/>
          <p14:tracePt t="21699" x="11506200" y="4025900"/>
          <p14:tracePt t="21701" x="11522075" y="4010025"/>
          <p14:tracePt t="21702" x="11550650" y="3995738"/>
          <p14:tracePt t="21703" x="11566525" y="3995738"/>
          <p14:tracePt t="21703" x="11580813" y="3995738"/>
          <p14:tracePt t="21705" x="11610975" y="3979863"/>
          <p14:tracePt t="21706" x="11610975" y="3965575"/>
          <p14:tracePt t="21707" x="11625263" y="3965575"/>
          <p14:tracePt t="21708" x="11655425" y="3965575"/>
          <p14:tracePt t="21709" x="11669713" y="3951288"/>
          <p14:tracePt t="21711" x="11685588" y="3951288"/>
          <p14:tracePt t="21712" x="11715750" y="3951288"/>
          <p14:tracePt t="21713" x="11715750" y="3935413"/>
          <p14:tracePt t="21714" x="11730038" y="3921125"/>
          <p14:tracePt t="21714" x="11744325" y="3921125"/>
          <p14:tracePt t="21715" x="11760200" y="3921125"/>
          <p14:tracePt t="21717" x="11774488" y="3906838"/>
          <p14:tracePt t="21718" x="11790363" y="3906838"/>
          <p14:tracePt t="21720" x="11818938" y="3890963"/>
          <p14:tracePt t="21722" x="11834813" y="3890963"/>
          <p14:tracePt t="21723" x="11834813" y="3876675"/>
          <p14:tracePt t="21724" x="11849100" y="3876675"/>
          <p14:tracePt t="21725" x="11863388" y="3860800"/>
          <p14:tracePt t="21727" x="11863388" y="3846513"/>
          <p14:tracePt t="21728" x="11879263" y="3846513"/>
          <p14:tracePt t="21730" x="11893550" y="3832225"/>
          <p14:tracePt t="21731" x="11909425" y="3832225"/>
          <p14:tracePt t="21733" x="11909425" y="3816350"/>
          <p14:tracePt t="21735" x="11923713" y="3816350"/>
          <p14:tracePt t="21736" x="11923713" y="3802063"/>
          <p14:tracePt t="21737" x="11938000" y="3802063"/>
          <p14:tracePt t="21738" x="11938000" y="3786188"/>
          <p14:tracePt t="21741" x="11938000" y="3771900"/>
          <p14:tracePt t="21746" x="11938000" y="3757613"/>
          <p14:tracePt t="21747" x="11953875" y="3757613"/>
          <p14:tracePt t="21748" x="11953875" y="3741738"/>
          <p14:tracePt t="21754" x="11953875" y="3727450"/>
          <p14:tracePt t="21757" x="11953875" y="3711575"/>
          <p14:tracePt t="21759" x="11953875" y="3697288"/>
          <p14:tracePt t="21767" x="11953875" y="3667125"/>
          <p14:tracePt t="21774" x="11953875" y="3652838"/>
          <p14:tracePt t="21779" x="11953875" y="3622675"/>
          <p14:tracePt t="21781" x="11938000" y="3622675"/>
          <p14:tracePt t="21787" x="11923713" y="3608388"/>
          <p14:tracePt t="21789" x="11923713" y="3592513"/>
          <p14:tracePt t="21794" x="11909425" y="3592513"/>
          <p14:tracePt t="21795" x="11909425" y="3578225"/>
          <p14:tracePt t="21795" x="11893550" y="3578225"/>
          <p14:tracePt t="21799" x="11879263" y="3563938"/>
          <p14:tracePt t="21804" x="11863388" y="3563938"/>
          <p14:tracePt t="21805" x="11863388" y="3548063"/>
          <p14:tracePt t="21807" x="11849100" y="3533775"/>
          <p14:tracePt t="21812" x="11834813" y="3517900"/>
          <p14:tracePt t="21814" x="11818938" y="3517900"/>
          <p14:tracePt t="21815" x="11804650" y="3517900"/>
          <p14:tracePt t="21817" x="11804650" y="3503613"/>
          <p14:tracePt t="21819" x="11790363" y="3503613"/>
          <p14:tracePt t="21820" x="11790363" y="3489325"/>
          <p14:tracePt t="21821" x="11774488" y="3489325"/>
          <p14:tracePt t="21825" x="11760200" y="3489325"/>
          <p14:tracePt t="21826" x="11744325" y="3489325"/>
          <p14:tracePt t="21827" x="11744325" y="3473450"/>
          <p14:tracePt t="21828" x="11730038" y="3473450"/>
          <p14:tracePt t="21831" x="11715750" y="3473450"/>
          <p14:tracePt t="21832" x="11699875" y="3459163"/>
          <p14:tracePt t="21836" x="11685588" y="3443288"/>
          <p14:tracePt t="21837" x="11669713" y="3443288"/>
          <p14:tracePt t="21838" x="11655425" y="3443288"/>
          <p14:tracePt t="21842" x="11625263" y="3443288"/>
          <p14:tracePt t="21845" x="11610975" y="3443288"/>
          <p14:tracePt t="21846" x="11595100" y="3429000"/>
          <p14:tracePt t="21849" x="11580813" y="3429000"/>
          <p14:tracePt t="21850" x="11566525" y="3429000"/>
          <p14:tracePt t="21851" x="11566525" y="3414713"/>
          <p14:tracePt t="21852" x="11550650" y="3414713"/>
          <p14:tracePt t="21853" x="11536363" y="3414713"/>
          <p14:tracePt t="21856" x="11522075" y="3414713"/>
          <p14:tracePt t="21858" x="11506200" y="3414713"/>
          <p14:tracePt t="21859" x="11491913" y="3414713"/>
          <p14:tracePt t="21861" x="11476038" y="3414713"/>
          <p14:tracePt t="21862" x="11476038" y="3398838"/>
          <p14:tracePt t="21864" x="11461750" y="3398838"/>
          <p14:tracePt t="21866" x="11447463" y="3398838"/>
          <p14:tracePt t="21867" x="11431588" y="3398838"/>
          <p14:tracePt t="21869" x="11417300" y="3398838"/>
          <p14:tracePt t="21870" x="11401425" y="3398838"/>
          <p14:tracePt t="21873" x="11387138" y="3384550"/>
          <p14:tracePt t="21874" x="11372850" y="3384550"/>
          <p14:tracePt t="21878" x="11342688" y="3384550"/>
          <p14:tracePt t="21880" x="11326813" y="3368675"/>
          <p14:tracePt t="21883" x="11312525" y="3368675"/>
          <p14:tracePt t="21884" x="11298238" y="3368675"/>
          <p14:tracePt t="21889" x="11282363" y="3368675"/>
          <p14:tracePt t="21890" x="11268075" y="3368675"/>
          <p14:tracePt t="21890" x="11253788" y="3368675"/>
          <p14:tracePt t="21893" x="11237913" y="3368675"/>
          <p14:tracePt t="21897" x="11207750" y="3354388"/>
          <p14:tracePt t="21899" x="11193463" y="3354388"/>
          <p14:tracePt t="21900" x="11179175" y="3354388"/>
          <p14:tracePt t="21902" x="11163300" y="3354388"/>
          <p14:tracePt t="21902" x="11149013" y="3354388"/>
          <p14:tracePt t="21903" x="11149013" y="3340100"/>
          <p14:tracePt t="21905" x="11133138" y="3340100"/>
          <p14:tracePt t="21905" x="11118850" y="3340100"/>
          <p14:tracePt t="21908" x="11104563" y="3340100"/>
          <p14:tracePt t="21908" x="11088688" y="3340100"/>
          <p14:tracePt t="21911" x="11074400" y="3340100"/>
          <p14:tracePt t="21913" x="11058525" y="3340100"/>
          <p14:tracePt t="21914" x="11044238" y="3340100"/>
          <p14:tracePt t="21916" x="11029950" y="3340100"/>
          <p14:tracePt t="21917" x="11014075" y="3340100"/>
          <p14:tracePt t="21918" x="10999788" y="3340100"/>
          <p14:tracePt t="21920" x="10985500" y="3340100"/>
          <p14:tracePt t="21921" x="10969625" y="3340100"/>
          <p14:tracePt t="21921" x="10955338" y="3340100"/>
          <p14:tracePt t="21922" x="10939463" y="3340100"/>
          <p14:tracePt t="21924" x="10925175" y="3340100"/>
          <p14:tracePt t="21925" x="10925175" y="3324225"/>
          <p14:tracePt t="21926" x="10895013" y="3324225"/>
          <p14:tracePt t="21927" x="10880725" y="3324225"/>
          <p14:tracePt t="21930" x="10864850" y="3324225"/>
          <p14:tracePt t="21931" x="10850563" y="3324225"/>
          <p14:tracePt t="21933" x="10836275" y="3324225"/>
          <p14:tracePt t="21934" x="10806113" y="3324225"/>
          <p14:tracePt t="21937" x="10790238" y="3324225"/>
          <p14:tracePt t="21939" x="10761663" y="3324225"/>
          <p14:tracePt t="21941" x="10745788" y="3324225"/>
          <p14:tracePt t="21942" x="10731500" y="3324225"/>
          <p14:tracePt t="21945" x="10701338" y="3324225"/>
          <p14:tracePt t="21946" x="10687050" y="3324225"/>
          <p14:tracePt t="21948" x="10671175" y="3324225"/>
          <p14:tracePt t="21949" x="10656888" y="3324225"/>
          <p14:tracePt t="21952" x="10642600" y="3324225"/>
          <p14:tracePt t="21953" x="10626725" y="3324225"/>
          <p14:tracePt t="21956" x="10612438" y="3324225"/>
          <p14:tracePt t="21957" x="10612438" y="3309938"/>
          <p14:tracePt t="21958" x="10596563" y="3309938"/>
          <p14:tracePt t="21958" x="10582275" y="3309938"/>
          <p14:tracePt t="21963" x="10567988" y="3309938"/>
          <p14:tracePt t="21966" x="10537825" y="3309938"/>
          <p14:tracePt t="21974" x="10521950" y="3309938"/>
          <p14:tracePt t="21981" x="10507663" y="3309938"/>
          <p14:tracePt t="21996" x="10493375" y="3309938"/>
          <p14:tracePt t="22071" x="10477500" y="3309938"/>
          <p14:tracePt t="22085" x="10463213" y="3309938"/>
          <p14:tracePt t="22124" x="10448925" y="3309938"/>
          <p14:tracePt t="22196" x="10433050" y="3309938"/>
          <p14:tracePt t="22312" x="10418763" y="3309938"/>
          <p14:tracePt t="22318" x="10402888" y="3309938"/>
          <p14:tracePt t="22326" x="10388600" y="3309938"/>
          <p14:tracePt t="22333" x="10374313" y="3309938"/>
          <p14:tracePt t="22336" x="10358438" y="3309938"/>
          <p14:tracePt t="22350" x="10344150" y="3309938"/>
          <p14:tracePt t="22372" x="10328275" y="3309938"/>
          <p14:tracePt t="22397" x="10313988" y="3309938"/>
          <p14:tracePt t="22403" x="10299700" y="3309938"/>
          <p14:tracePt t="22413" x="10283825" y="3309938"/>
          <p14:tracePt t="22693" x="10269538" y="3324225"/>
          <p14:tracePt t="22695" x="10253663" y="3324225"/>
          <p14:tracePt t="22699" x="10239375" y="3324225"/>
          <p14:tracePt t="22700" x="10225088" y="3324225"/>
          <p14:tracePt t="22702" x="10209213" y="3324225"/>
          <p14:tracePt t="22704" x="10194925" y="3324225"/>
          <p14:tracePt t="22706" x="10180638" y="3324225"/>
          <p14:tracePt t="22707" x="10164763" y="3324225"/>
          <p14:tracePt t="22709" x="10150475" y="3324225"/>
          <p14:tracePt t="22710" x="10134600" y="3340100"/>
          <p14:tracePt t="22712" x="10120313" y="3354388"/>
          <p14:tracePt t="22713" x="10106025" y="3354388"/>
          <p14:tracePt t="22715" x="10090150" y="3354388"/>
          <p14:tracePt t="22715" x="10075863" y="3354388"/>
          <p14:tracePt t="22717" x="10059988" y="3354388"/>
          <p14:tracePt t="22718" x="10045700" y="3354388"/>
          <p14:tracePt t="22719" x="10031413" y="3354388"/>
          <p14:tracePt t="22720" x="10015538" y="3354388"/>
          <p14:tracePt t="22720" x="10001250" y="3368675"/>
          <p14:tracePt t="22722" x="9985375" y="3368675"/>
          <p14:tracePt t="22722" x="9971088" y="3368675"/>
          <p14:tracePt t="22725" x="9940925" y="3384550"/>
          <p14:tracePt t="22726" x="9926638" y="3384550"/>
          <p14:tracePt t="22727" x="9926638" y="3398838"/>
          <p14:tracePt t="22727" x="9896475" y="3398838"/>
          <p14:tracePt t="22729" x="9882188" y="3398838"/>
          <p14:tracePt t="22730" x="9866313" y="3398838"/>
          <p14:tracePt t="22731" x="9852025" y="3398838"/>
          <p14:tracePt t="22733" x="9821863" y="3414713"/>
          <p14:tracePt t="22734" x="9791700" y="3414713"/>
          <p14:tracePt t="22736" x="9763125" y="3429000"/>
          <p14:tracePt t="22737" x="9747250" y="3429000"/>
          <p14:tracePt t="22738" x="9702800" y="3443288"/>
          <p14:tracePt t="22739" x="9688513" y="3443288"/>
          <p14:tracePt t="22741" x="9672638" y="3443288"/>
          <p14:tracePt t="22742" x="9644063" y="3459163"/>
          <p14:tracePt t="22745" x="9583738" y="3459163"/>
          <p14:tracePt t="22745" x="9569450" y="3459163"/>
          <p14:tracePt t="22747" x="9539288" y="3459163"/>
          <p14:tracePt t="22748" x="9523413" y="3459163"/>
          <p14:tracePt t="22748" x="9494838" y="3473450"/>
          <p14:tracePt t="22751" x="9448800" y="3473450"/>
          <p14:tracePt t="22752" x="9404350" y="3489325"/>
          <p14:tracePt t="22753" x="9390063" y="3489325"/>
          <p14:tracePt t="22754" x="9359900" y="3489325"/>
          <p14:tracePt t="22755" x="9329738" y="3503613"/>
          <p14:tracePt t="22757" x="9271000" y="3503613"/>
          <p14:tracePt t="22758" x="9240838" y="3517900"/>
          <p14:tracePt t="22758" x="9210675" y="3517900"/>
          <p14:tracePt t="22760" x="9180513" y="3517900"/>
          <p14:tracePt t="22761" x="9136063" y="3517900"/>
          <p14:tracePt t="22763" x="9077325" y="3533775"/>
          <p14:tracePt t="22763" x="9032875" y="3533775"/>
          <p14:tracePt t="22765" x="9017000" y="3533775"/>
          <p14:tracePt t="22766" x="8958263" y="3548063"/>
          <p14:tracePt t="22767" x="8928100" y="3548063"/>
          <p14:tracePt t="22769" x="8839200" y="3548063"/>
          <p14:tracePt t="22770" x="8793163" y="3563938"/>
          <p14:tracePt t="22771" x="8764588" y="3563938"/>
          <p14:tracePt t="22772" x="8718550" y="3563938"/>
          <p14:tracePt t="22773" x="8674100" y="3563938"/>
          <p14:tracePt t="22775" x="8585200" y="3578225"/>
          <p14:tracePt t="22775" x="8555038" y="3578225"/>
          <p14:tracePt t="22777" x="8496300" y="3578225"/>
          <p14:tracePt t="22778" x="8466138" y="3578225"/>
          <p14:tracePt t="22779" x="8405813" y="3578225"/>
          <p14:tracePt t="22781" x="8272463" y="3592513"/>
          <p14:tracePt t="22782" x="8212138" y="3592513"/>
          <p14:tracePt t="22783" x="8181975" y="3592513"/>
          <p14:tracePt t="22784" x="8153400" y="3592513"/>
          <p14:tracePt t="22785" x="8078788" y="3608388"/>
          <p14:tracePt t="22787" x="7943850" y="3608388"/>
          <p14:tracePt t="22787" x="7885113" y="3608388"/>
          <p14:tracePt t="22789" x="7869238" y="3608388"/>
          <p14:tracePt t="22789" x="7810500" y="3608388"/>
          <p14:tracePt t="22791" x="7750175" y="3622675"/>
          <p14:tracePt t="22793" x="7570788" y="3622675"/>
          <p14:tracePt t="22793" x="7512050" y="3622675"/>
          <p14:tracePt t="22794" x="7451725" y="3636963"/>
          <p14:tracePt t="22796" x="7362825" y="3636963"/>
          <p14:tracePt t="22797" x="7332663" y="3636963"/>
          <p14:tracePt t="22798" x="7258050" y="3636963"/>
          <p14:tracePt t="22799" x="7199313" y="3636963"/>
          <p14:tracePt t="22799" x="7094538" y="3652838"/>
          <p14:tracePt t="22801" x="7005638" y="3652838"/>
          <p14:tracePt t="22802" x="6961188" y="3652838"/>
          <p14:tracePt t="22802" x="6886575" y="3652838"/>
          <p14:tracePt t="22805" x="6751638" y="3652838"/>
          <p14:tracePt t="22806" x="6692900" y="3652838"/>
          <p14:tracePt t="22806" x="6662738" y="3652838"/>
          <p14:tracePt t="22808" x="6588125" y="3652838"/>
          <p14:tracePt t="22809" x="6527800" y="3667125"/>
          <p14:tracePt t="22810" x="6350000" y="3667125"/>
          <p14:tracePt t="22811" x="6289675" y="3667125"/>
          <p14:tracePt t="22811" x="6215063" y="3667125"/>
          <p14:tracePt t="22813" x="6140450" y="3667125"/>
          <p14:tracePt t="22814" x="6126163" y="3667125"/>
          <p14:tracePt t="22815" x="6051550" y="3667125"/>
          <p14:tracePt t="22816" x="5872163" y="3667125"/>
          <p14:tracePt t="22817" x="5857875" y="3667125"/>
          <p14:tracePt t="22817" x="5797550" y="3667125"/>
          <p14:tracePt t="22819" x="5722938" y="3667125"/>
          <p14:tracePt t="22820" x="5648325" y="3667125"/>
          <p14:tracePt t="22821" x="5559425" y="3667125"/>
          <p14:tracePt t="22822" x="5484813" y="3667125"/>
          <p14:tracePt t="22823" x="5335588" y="3667125"/>
          <p14:tracePt t="22824" x="5260975" y="3667125"/>
          <p14:tracePt t="22826" x="5186363" y="3667125"/>
          <p14:tracePt t="22826" x="5097463" y="3667125"/>
          <p14:tracePt t="22828" x="5022850" y="3667125"/>
          <p14:tracePt t="22829" x="4948238" y="3667125"/>
          <p14:tracePt t="22830" x="4873625" y="3667125"/>
          <p14:tracePt t="22830" x="4799013" y="3667125"/>
          <p14:tracePt t="22832" x="4724400" y="3667125"/>
          <p14:tracePt t="22833" x="4649788" y="3667125"/>
          <p14:tracePt t="22834" x="4591050" y="3667125"/>
          <p14:tracePt t="22835" x="4516438" y="3667125"/>
          <p14:tracePt t="22836" x="4381500" y="3667125"/>
          <p14:tracePt t="22836" x="4306888" y="3667125"/>
          <p14:tracePt t="22838" x="4292600" y="3667125"/>
          <p14:tracePt t="22839" x="4129088" y="3667125"/>
          <p14:tracePt t="22840" x="4084638" y="3667125"/>
          <p14:tracePt t="22841" x="4010025" y="3667125"/>
          <p14:tracePt t="22842" x="3919538" y="3667125"/>
          <p14:tracePt t="22843" x="3905250" y="3667125"/>
          <p14:tracePt t="22844" x="3830638" y="3667125"/>
          <p14:tracePt t="22845" x="3756025" y="3667125"/>
          <p14:tracePt t="22846" x="3711575" y="3667125"/>
          <p14:tracePt t="22847" x="3576638" y="3667125"/>
          <p14:tracePt t="22848" x="3502025" y="3667125"/>
          <p14:tracePt t="22850" x="3382963" y="3667125"/>
          <p14:tracePt t="22850" x="3294063" y="3667125"/>
          <p14:tracePt t="22852" x="3219450" y="3667125"/>
          <p14:tracePt t="22854" x="3070225" y="3667125"/>
          <p14:tracePt t="22855" x="2995613" y="3667125"/>
          <p14:tracePt t="22856" x="2965450" y="3652838"/>
          <p14:tracePt t="22857" x="2846388" y="3652838"/>
          <p14:tracePt t="22858" x="2771775" y="3652838"/>
          <p14:tracePt t="22859" x="2622550" y="3636963"/>
          <p14:tracePt t="22861" x="2578100" y="3636963"/>
          <p14:tracePt t="22862" x="2503488" y="3636963"/>
          <p14:tracePt t="22862" x="2428875" y="3608388"/>
          <p14:tracePt t="22864" x="2295525" y="3608388"/>
          <p14:tracePt t="22866" x="2160588" y="3608388"/>
          <p14:tracePt t="22867" x="2101850" y="3608388"/>
          <p14:tracePt t="22867" x="2027238" y="3608388"/>
          <p14:tracePt t="22869" x="1982788" y="3592513"/>
          <p14:tracePt t="22870" x="1892300" y="3592513"/>
          <p14:tracePt t="22872" x="1803400" y="3592513"/>
          <p14:tracePt t="22873" x="1743075" y="3592513"/>
          <p14:tracePt t="22874" x="1670050" y="3592513"/>
          <p14:tracePt t="22875" x="1595438" y="3563938"/>
          <p14:tracePt t="22876" x="1504950" y="3563938"/>
          <p14:tracePt t="22878" x="1371600" y="3563938"/>
          <p14:tracePt t="22880" x="1281113" y="3563938"/>
          <p14:tracePt t="22881" x="1133475" y="3548063"/>
          <p14:tracePt t="22882" x="1073150" y="3548063"/>
          <p14:tracePt t="22884" x="984250" y="3548063"/>
          <p14:tracePt t="22886" x="954088" y="3548063"/>
          <p14:tracePt t="22887" x="819150" y="3548063"/>
          <p14:tracePt t="22888" x="715963" y="3533775"/>
          <p14:tracePt t="22890" x="641350" y="3533775"/>
          <p14:tracePt t="22891" x="581025" y="3533775"/>
          <p14:tracePt t="22892" x="536575" y="3533775"/>
          <p14:tracePt t="22893" x="492125" y="3533775"/>
          <p14:tracePt t="22894" x="461963" y="3533775"/>
          <p14:tracePt t="22896" x="387350" y="3533775"/>
          <p14:tracePt t="22896" x="357188" y="3533775"/>
          <p14:tracePt t="22898" x="298450" y="3533775"/>
          <p14:tracePt t="22900" x="254000" y="3517900"/>
          <p14:tracePt t="22901" x="238125" y="3517900"/>
          <p14:tracePt t="22902" x="193675" y="3517900"/>
          <p14:tracePt t="22903" x="163513" y="3517900"/>
          <p14:tracePt t="22903" x="133350" y="3517900"/>
          <p14:tracePt t="22905" x="88900" y="3517900"/>
          <p14:tracePt t="22906" x="44450" y="3517900"/>
          <p14:tracePt t="22907" x="30163" y="3517900"/>
          <p14:tracePt t="22908" x="0" y="3517900"/>
          <p14:tracePt t="23650" x="30163" y="3116263"/>
          <p14:tracePt t="23652" x="44450" y="3116263"/>
          <p14:tracePt t="23653" x="60325" y="3100388"/>
          <p14:tracePt t="23655" x="74613" y="3100388"/>
          <p14:tracePt t="23656" x="88900" y="3100388"/>
          <p14:tracePt t="23656" x="104775" y="3100388"/>
          <p14:tracePt t="23660" x="119063" y="3100388"/>
          <p14:tracePt t="23661" x="133350" y="3086100"/>
          <p14:tracePt t="23662" x="149225" y="3086100"/>
          <p14:tracePt t="23666" x="179388" y="3071813"/>
          <p14:tracePt t="23668" x="193675" y="3071813"/>
          <p14:tracePt t="23670" x="207963" y="3071813"/>
          <p14:tracePt t="23672" x="207963" y="3055938"/>
          <p14:tracePt t="23673" x="223838" y="3055938"/>
          <p14:tracePt t="23673" x="238125" y="3055938"/>
          <p14:tracePt t="23676" x="254000" y="3055938"/>
          <p14:tracePt t="23680" x="268288" y="3055938"/>
          <p14:tracePt t="23682" x="282575" y="3055938"/>
          <p14:tracePt t="23688" x="298450" y="3055938"/>
          <p14:tracePt t="23690" x="312738" y="3055938"/>
          <p14:tracePt t="23692" x="328613" y="3055938"/>
          <p14:tracePt t="23696" x="328613" y="3041650"/>
          <p14:tracePt t="23699" x="342900" y="3041650"/>
          <p14:tracePt t="23703" x="357188" y="3041650"/>
          <p14:tracePt t="23714" x="373063" y="3041650"/>
          <p14:tracePt t="23719" x="387350" y="3041650"/>
          <p14:tracePt t="23739" x="387350" y="3025775"/>
          <p14:tracePt t="23833" x="401638" y="3025775"/>
          <p14:tracePt t="23853" x="417513" y="3025775"/>
          <p14:tracePt t="23861" x="431800" y="3025775"/>
          <p14:tracePt t="23874" x="447675" y="3025775"/>
          <p14:tracePt t="23878" x="461963" y="3025775"/>
          <p14:tracePt t="23883" x="476250" y="3025775"/>
          <p14:tracePt t="23889" x="492125" y="3025775"/>
          <p14:tracePt t="23891" x="506413" y="3025775"/>
          <p14:tracePt t="23897" x="522288" y="3025775"/>
          <p14:tracePt t="23901" x="536575" y="3025775"/>
          <p14:tracePt t="23903" x="550863" y="3025775"/>
          <p14:tracePt t="23908" x="566738" y="3025775"/>
          <p14:tracePt t="23910" x="581025" y="3025775"/>
          <p14:tracePt t="23917" x="596900" y="3025775"/>
          <p14:tracePt t="23920" x="611188" y="3025775"/>
          <p14:tracePt t="23923" x="625475" y="3025775"/>
          <p14:tracePt t="23931" x="641350" y="3025775"/>
          <p14:tracePt t="23934" x="655638" y="3025775"/>
          <p14:tracePt t="23942" x="669925" y="3025775"/>
          <p14:tracePt t="23947" x="685800" y="3025775"/>
          <p14:tracePt t="23959" x="700088" y="3025775"/>
          <p14:tracePt t="23965" x="715963" y="3025775"/>
          <p14:tracePt t="23974" x="730250" y="3025775"/>
          <p14:tracePt t="23992" x="744538" y="3025775"/>
          <p14:tracePt t="24015" x="760413" y="3025775"/>
          <p14:tracePt t="24030" x="760413" y="3011488"/>
          <p14:tracePt t="24036" x="774700" y="3011488"/>
          <p14:tracePt t="24042" x="790575" y="3011488"/>
          <p14:tracePt t="24048" x="804863" y="3011488"/>
          <p14:tracePt t="24060" x="819150" y="3011488"/>
          <p14:tracePt t="24066" x="835025" y="3011488"/>
          <p14:tracePt t="24076" x="849313" y="3011488"/>
          <p14:tracePt t="24077" x="849313" y="2997200"/>
          <p14:tracePt t="24080" x="865188" y="2997200"/>
          <p14:tracePt t="24085" x="879475" y="2997200"/>
          <p14:tracePt t="24094" x="893763" y="2997200"/>
          <p14:tracePt t="24101" x="909638" y="2997200"/>
          <p14:tracePt t="24109" x="909638" y="2981325"/>
          <p14:tracePt t="24111" x="923925" y="2981325"/>
          <p14:tracePt t="24115" x="938213" y="2981325"/>
          <p14:tracePt t="24129" x="954088" y="2981325"/>
          <p14:tracePt t="24158" x="968375" y="2981325"/>
          <p14:tracePt t="24163" x="968375" y="2967038"/>
          <p14:tracePt t="24166" x="984250" y="2967038"/>
          <p14:tracePt t="24174" x="984250" y="2951163"/>
          <p14:tracePt t="24181" x="998538" y="2951163"/>
          <p14:tracePt t="24188" x="1012825" y="2951163"/>
          <p14:tracePt t="24190" x="1012825" y="2936875"/>
          <p14:tracePt t="24195" x="1012825" y="2922588"/>
          <p14:tracePt t="24197" x="1028700" y="2922588"/>
          <p14:tracePt t="24208" x="1028700" y="2906713"/>
          <p14:tracePt t="24214" x="1042988" y="2906713"/>
          <p14:tracePt t="24248" x="1058863" y="2906713"/>
          <p14:tracePt t="24322" x="1058863" y="2892425"/>
          <p14:tracePt t="24333" x="1058863" y="2878138"/>
          <p14:tracePt t="24339" x="1073150" y="2878138"/>
          <p14:tracePt t="24347" x="1087438" y="2878138"/>
          <p14:tracePt t="24355" x="1103313" y="2878138"/>
          <p14:tracePt t="24364" x="1103313" y="2862263"/>
          <p14:tracePt t="24366" x="1117600" y="2862263"/>
          <p14:tracePt t="24371" x="1133475" y="2862263"/>
          <p14:tracePt t="24381" x="1147763" y="2847975"/>
          <p14:tracePt t="24388" x="1162050" y="2847975"/>
          <p14:tracePt t="24395" x="1177925" y="2847975"/>
          <p14:tracePt t="24398" x="1192213" y="2847975"/>
          <p14:tracePt t="24400" x="1192213" y="2832100"/>
          <p14:tracePt t="24402" x="1206500" y="2832100"/>
          <p14:tracePt t="24410" x="1222375" y="2832100"/>
          <p14:tracePt t="24412" x="1236663" y="2832100"/>
          <p14:tracePt t="24419" x="1252538" y="2832100"/>
          <p14:tracePt t="24423" x="1266825" y="2832100"/>
          <p14:tracePt t="24430" x="1281113" y="2832100"/>
          <p14:tracePt t="24437" x="1296988" y="2832100"/>
          <p14:tracePt t="24442" x="1311275" y="2832100"/>
          <p14:tracePt t="24453" x="1327150" y="2832100"/>
          <p14:tracePt t="24458" x="1341438" y="2832100"/>
          <p14:tracePt t="24462" x="1355725" y="2832100"/>
          <p14:tracePt t="24471" x="1371600" y="2832100"/>
          <p14:tracePt t="24474" x="1385888" y="2832100"/>
          <p14:tracePt t="24481" x="1401763" y="2832100"/>
          <p14:tracePt t="24485" x="1416050" y="2832100"/>
          <p14:tracePt t="24489" x="1430338" y="2832100"/>
          <p14:tracePt t="24496" x="1446213" y="2832100"/>
          <p14:tracePt t="24498" x="1460500" y="2832100"/>
          <p14:tracePt t="24505" x="1474788" y="2832100"/>
          <p14:tracePt t="24509" x="1490663" y="2832100"/>
          <p14:tracePt t="24512" x="1504950" y="2832100"/>
          <p14:tracePt t="24520" x="1520825" y="2832100"/>
          <p14:tracePt t="24522" x="1535113" y="2832100"/>
          <p14:tracePt t="24529" x="1549400" y="2832100"/>
          <p14:tracePt t="24534" x="1565275" y="2832100"/>
          <p14:tracePt t="24539" x="1579563" y="2832100"/>
          <p14:tracePt t="24552" x="1595438" y="2832100"/>
          <p14:tracePt t="24562" x="1609725" y="2832100"/>
          <p14:tracePt t="24587" x="1624013" y="2832100"/>
          <p14:tracePt t="24596" x="1639888" y="2832100"/>
          <p14:tracePt t="24612" x="1654175" y="2832100"/>
          <p14:tracePt t="24620" x="1670050" y="2832100"/>
          <p14:tracePt t="24633" x="1684338" y="2832100"/>
          <p14:tracePt t="24635" x="1684338" y="2847975"/>
          <p14:tracePt t="24648" x="1698625" y="2847975"/>
          <p14:tracePt t="24659" x="1714500" y="2847975"/>
          <p14:tracePt t="24671" x="1714500" y="2862263"/>
          <p14:tracePt t="24677" x="1728788" y="2862263"/>
          <p14:tracePt t="24685" x="1743075" y="2862263"/>
          <p14:tracePt t="24697" x="1758950" y="2862263"/>
          <p14:tracePt t="24712" x="1773238" y="2862263"/>
          <p14:tracePt t="24716" x="1789113" y="2862263"/>
          <p14:tracePt t="24717" x="1789113" y="2878138"/>
          <p14:tracePt t="24730" x="1803400" y="2878138"/>
          <p14:tracePt t="24737" x="1817688" y="2878138"/>
          <p14:tracePt t="24739" x="1817688" y="2892425"/>
          <p14:tracePt t="24742" x="1833563" y="2892425"/>
          <p14:tracePt t="24757" x="1847850" y="2892425"/>
          <p14:tracePt t="24763" x="1863725" y="2892425"/>
          <p14:tracePt t="24767" x="1863725" y="2906713"/>
          <p14:tracePt t="24775" x="1863725" y="2922588"/>
          <p14:tracePt t="24776" x="1878013" y="2922588"/>
          <p14:tracePt t="24783" x="1892300" y="2922588"/>
          <p14:tracePt t="24789" x="1908175" y="2922588"/>
          <p14:tracePt t="24795" x="1908175" y="2936875"/>
          <p14:tracePt t="24807" x="1922463" y="2936875"/>
          <p14:tracePt t="24818" x="1938338" y="2936875"/>
          <p14:tracePt t="24829" x="1938338" y="2951163"/>
          <p14:tracePt t="24835" x="1952625" y="2951163"/>
          <p14:tracePt t="24838" x="1966913" y="2967038"/>
          <p14:tracePt t="24843" x="1982788" y="2967038"/>
          <p14:tracePt t="24854" x="1997075" y="2981325"/>
          <p14:tracePt t="24856" x="2011363" y="2981325"/>
          <p14:tracePt t="24860" x="2011363" y="2997200"/>
          <p14:tracePt t="24866" x="2027238" y="3011488"/>
          <p14:tracePt t="24869" x="2041525" y="3011488"/>
          <p14:tracePt t="24872" x="2057400" y="3011488"/>
          <p14:tracePt t="24879" x="2057400" y="3025775"/>
          <p14:tracePt t="24881" x="2071688" y="3025775"/>
          <p14:tracePt t="24886" x="2085975" y="3041650"/>
          <p14:tracePt t="24896" x="2101850" y="3041650"/>
          <p14:tracePt t="24902" x="2116138" y="3041650"/>
          <p14:tracePt t="24903" x="2116138" y="3055938"/>
          <p14:tracePt t="24916" x="2116138" y="3071813"/>
          <p14:tracePt t="24928" x="2132013" y="3071813"/>
          <p14:tracePt t="24950" x="2132013" y="3086100"/>
          <p14:tracePt t="24974" x="2146300" y="3086100"/>
          <p14:tracePt t="24986" x="2146300" y="3100388"/>
          <p14:tracePt t="24990" x="2160588" y="3100388"/>
          <p14:tracePt t="24999" x="2160588" y="3116263"/>
          <p14:tracePt t="25243" x="2160588" y="3130550"/>
          <p14:tracePt t="25275" x="2160588" y="3146425"/>
          <p14:tracePt t="25285" x="2160588" y="3160713"/>
          <p14:tracePt t="25305" x="2160588" y="3175000"/>
          <p14:tracePt t="25313" x="2160588" y="3190875"/>
          <p14:tracePt t="25330" x="2160588" y="3205163"/>
          <p14:tracePt t="25336" x="2160588" y="3221038"/>
          <p14:tracePt t="25343" x="2160588" y="3235325"/>
          <p14:tracePt t="25353" x="2160588" y="3249613"/>
          <p14:tracePt t="25359" x="2160588" y="3265488"/>
          <p14:tracePt t="25372" x="2160588" y="3279775"/>
          <p14:tracePt t="25376" x="2160588" y="3294063"/>
          <p14:tracePt t="25385" x="2160588" y="3309938"/>
          <p14:tracePt t="25389" x="2160588" y="3324225"/>
          <p14:tracePt t="25393" x="2160588" y="3340100"/>
          <p14:tracePt t="25401" x="2160588" y="3354388"/>
          <p14:tracePt t="25405" x="2160588" y="3368675"/>
          <p14:tracePt t="25413" x="2160588" y="3384550"/>
          <p14:tracePt t="25418" x="2160588" y="3398838"/>
          <p14:tracePt t="25420" x="2160588" y="3414713"/>
          <p14:tracePt t="25429" x="2160588" y="3429000"/>
          <p14:tracePt t="25435" x="2160588" y="3443288"/>
          <p14:tracePt t="25447" x="2160588" y="3459163"/>
          <p14:tracePt t="25460" x="2160588" y="3473450"/>
          <p14:tracePt t="25761" x="2176463" y="3473450"/>
          <p14:tracePt t="25780" x="2190750" y="3473450"/>
          <p14:tracePt t="25970" x="2190750" y="3489325"/>
          <p14:tracePt t="25987" x="2206625" y="3489325"/>
          <p14:tracePt t="25988" x="2206625" y="3503613"/>
          <p14:tracePt t="25998" x="2206625" y="3517900"/>
          <p14:tracePt t="26011" x="2220913" y="3517900"/>
          <p14:tracePt t="26013" x="2220913" y="3533775"/>
          <p14:tracePt t="26020" x="2220913" y="3548063"/>
          <p14:tracePt t="26028" x="2220913" y="3563938"/>
          <p14:tracePt t="26039" x="2220913" y="3578225"/>
          <p14:tracePt t="26041" x="2235200" y="3578225"/>
          <p14:tracePt t="26044" x="2235200" y="3592513"/>
          <p14:tracePt t="26056" x="2235200" y="3608388"/>
          <p14:tracePt t="26063" x="2235200" y="3622675"/>
          <p14:tracePt t="26085" x="2235200" y="3636963"/>
          <p14:tracePt t="26143" x="2235200" y="3652838"/>
          <p14:tracePt t="26148" x="2251075" y="3652838"/>
          <p14:tracePt t="26153" x="2251075" y="3667125"/>
          <p14:tracePt t="26177" x="2251075" y="3683000"/>
          <p14:tracePt t="26182" x="2265363" y="3683000"/>
          <p14:tracePt t="26193" x="2265363" y="3697288"/>
          <p14:tracePt t="26215" x="2265363" y="3711575"/>
          <p14:tracePt t="26261" x="2265363" y="3727450"/>
          <p14:tracePt t="26274" x="2265363" y="3741738"/>
          <p14:tracePt t="26561" x="2251075" y="3741738"/>
          <p14:tracePt t="26589" x="2251075" y="3757613"/>
          <p14:tracePt t="26664" x="2235200" y="3757613"/>
          <p14:tracePt t="26669" x="2235200" y="3771900"/>
          <p14:tracePt t="26774" x="2220913" y="3771900"/>
          <p14:tracePt t="26890" x="2206625" y="3771900"/>
          <p14:tracePt t="26940" x="2190750" y="3771900"/>
          <p14:tracePt t="26947" x="2176463" y="3771900"/>
          <p14:tracePt t="26963" x="2160588" y="3771900"/>
          <p14:tracePt t="26969" x="2146300" y="3771900"/>
          <p14:tracePt t="26974" x="2132013" y="3771900"/>
          <p14:tracePt t="26983" x="2116138" y="3771900"/>
          <p14:tracePt t="26988" x="2101850" y="3771900"/>
          <p14:tracePt t="26999" x="2085975" y="3771900"/>
          <p14:tracePt t="27006" x="2071688" y="3771900"/>
          <p14:tracePt t="27605" x="2085975" y="3771900"/>
          <p14:tracePt t="27613" x="2085975" y="3757613"/>
          <p14:tracePt t="27617" x="2101850" y="3757613"/>
          <p14:tracePt t="27623" x="2116138" y="3757613"/>
          <p14:tracePt t="27625" x="2116138" y="3741738"/>
          <p14:tracePt t="27629" x="2132013" y="3727450"/>
          <p14:tracePt t="27633" x="2146300" y="3727450"/>
          <p14:tracePt t="27636" x="2146300" y="3711575"/>
          <p14:tracePt t="27637" x="2160588" y="3711575"/>
          <p14:tracePt t="27640" x="2160588" y="3697288"/>
          <p14:tracePt t="27641" x="2160588" y="3683000"/>
          <p14:tracePt t="27644" x="2176463" y="3683000"/>
          <p14:tracePt t="27646" x="2176463" y="3667125"/>
          <p14:tracePt t="27647" x="2190750" y="3667125"/>
          <p14:tracePt t="27648" x="2190750" y="3652838"/>
          <p14:tracePt t="27654" x="2190750" y="3622675"/>
          <p14:tracePt t="27654" x="2206625" y="3622675"/>
          <p14:tracePt t="27656" x="2206625" y="3608388"/>
          <p14:tracePt t="27660" x="2220913" y="3592513"/>
          <p14:tracePt t="27661" x="2220913" y="3578225"/>
          <p14:tracePt t="27663" x="2235200" y="3578225"/>
          <p14:tracePt t="27664" x="2235200" y="3563938"/>
          <p14:tracePt t="27666" x="2235200" y="3548063"/>
          <p14:tracePt t="27666" x="2235200" y="3533775"/>
          <p14:tracePt t="27669" x="2235200" y="3517900"/>
          <p14:tracePt t="27670" x="2235200" y="3503613"/>
          <p14:tracePt t="27671" x="2251075" y="3503613"/>
          <p14:tracePt t="27673" x="2251075" y="3489325"/>
          <p14:tracePt t="27674" x="2251075" y="3473450"/>
          <p14:tracePt t="27674" x="2251075" y="3459163"/>
          <p14:tracePt t="27678" x="2265363" y="3443288"/>
          <p14:tracePt t="27679" x="2265363" y="3429000"/>
          <p14:tracePt t="27681" x="2265363" y="3414713"/>
          <p14:tracePt t="27684" x="2265363" y="3384550"/>
          <p14:tracePt t="27686" x="2265363" y="3368675"/>
          <p14:tracePt t="27688" x="2265363" y="3354388"/>
          <p14:tracePt t="27690" x="2265363" y="3340100"/>
          <p14:tracePt t="27692" x="2279650" y="3324225"/>
          <p14:tracePt t="27693" x="2279650" y="3309938"/>
          <p14:tracePt t="27696" x="2279650" y="3294063"/>
          <p14:tracePt t="27696" x="2279650" y="3279775"/>
          <p14:tracePt t="27703" x="2295525" y="3235325"/>
          <p14:tracePt t="27705" x="2295525" y="3221038"/>
          <p14:tracePt t="27708" x="2309813" y="3205163"/>
          <p14:tracePt t="27710" x="2309813" y="3190875"/>
          <p14:tracePt t="27711" x="2309813" y="3175000"/>
          <p14:tracePt t="27712" x="2309813" y="3160713"/>
          <p14:tracePt t="27715" x="2309813" y="3146425"/>
          <p14:tracePt t="27718" x="2309813" y="3130550"/>
          <p14:tracePt t="27722" x="2309813" y="3116263"/>
          <p14:tracePt t="27723" x="2309813" y="3100388"/>
          <p14:tracePt t="27726" x="2309813" y="3086100"/>
          <p14:tracePt t="27731" x="2309813" y="3071813"/>
          <p14:tracePt t="27732" x="2309813" y="3055938"/>
          <p14:tracePt t="27739" x="2309813" y="3025775"/>
          <p14:tracePt t="27740" x="2309813" y="3011488"/>
          <p14:tracePt t="27744" x="2309813" y="2997200"/>
          <p14:tracePt t="27745" x="2309813" y="2981325"/>
          <p14:tracePt t="27750" x="2309813" y="2967038"/>
          <p14:tracePt t="27751" x="2295525" y="2951163"/>
          <p14:tracePt t="27753" x="2279650" y="2951163"/>
          <p14:tracePt t="27753" x="2279650" y="2936875"/>
          <p14:tracePt t="27757" x="2279650" y="2906713"/>
          <p14:tracePt t="27758" x="2265363" y="2906713"/>
          <p14:tracePt t="27763" x="2251075" y="2878138"/>
          <p14:tracePt t="27764" x="2235200" y="2878138"/>
          <p14:tracePt t="27768" x="2220913" y="2862263"/>
          <p14:tracePt t="27769" x="2206625" y="2847975"/>
          <p14:tracePt t="27769" x="2206625" y="2832100"/>
          <p14:tracePt t="27772" x="2190750" y="2832100"/>
          <p14:tracePt t="27775" x="2176463" y="2817813"/>
          <p14:tracePt t="27776" x="2176463" y="2803525"/>
          <p14:tracePt t="27776" x="2160588" y="2803525"/>
          <p14:tracePt t="27778" x="2146300" y="2803525"/>
          <p14:tracePt t="27780" x="2132013" y="2787650"/>
          <p14:tracePt t="27781" x="2116138" y="2773363"/>
          <p14:tracePt t="27783" x="2101850" y="2773363"/>
          <p14:tracePt t="27784" x="2101850" y="2757488"/>
          <p14:tracePt t="27788" x="2071688" y="2757488"/>
          <p14:tracePt t="27788" x="2057400" y="2743200"/>
          <p14:tracePt t="27791" x="2041525" y="2728913"/>
          <p14:tracePt t="27793" x="2027238" y="2728913"/>
          <p14:tracePt t="27794" x="2011363" y="2728913"/>
          <p14:tracePt t="27794" x="1997075" y="2728913"/>
          <p14:tracePt t="27796" x="1997075" y="2713038"/>
          <p14:tracePt t="27797" x="1982788" y="2713038"/>
          <p14:tracePt t="27799" x="1952625" y="2698750"/>
          <p14:tracePt t="27801" x="1938338" y="2682875"/>
          <p14:tracePt t="27802" x="1922463" y="2682875"/>
          <p14:tracePt t="27805" x="1892300" y="2682875"/>
          <p14:tracePt t="27806" x="1878013" y="2682875"/>
          <p14:tracePt t="27806" x="1863725" y="2682875"/>
          <p14:tracePt t="27808" x="1847850" y="2668588"/>
          <p14:tracePt t="27809" x="1833563" y="2668588"/>
          <p14:tracePt t="27811" x="1803400" y="2654300"/>
          <p14:tracePt t="27813" x="1789113" y="2654300"/>
          <p14:tracePt t="27814" x="1773238" y="2654300"/>
          <p14:tracePt t="27815" x="1758950" y="2654300"/>
          <p14:tracePt t="27817" x="1743075" y="2638425"/>
          <p14:tracePt t="27817" x="1714500" y="2638425"/>
          <p14:tracePt t="27819" x="1698625" y="2638425"/>
          <p14:tracePt t="27820" x="1684338" y="2638425"/>
          <p14:tracePt t="27821" x="1670050" y="2638425"/>
          <p14:tracePt t="27822" x="1654175" y="2638425"/>
          <p14:tracePt t="27823" x="1639888" y="2638425"/>
          <p14:tracePt t="27823" x="1624013" y="2638425"/>
          <p14:tracePt t="27825" x="1609725" y="2638425"/>
          <p14:tracePt t="27826" x="1595438" y="2638425"/>
          <p14:tracePt t="27827" x="1579563" y="2638425"/>
          <p14:tracePt t="27829" x="1565275" y="2638425"/>
          <p14:tracePt t="27829" x="1549400" y="2624138"/>
          <p14:tracePt t="27831" x="1535113" y="2624138"/>
          <p14:tracePt t="27831" x="1520825" y="2624138"/>
          <p14:tracePt t="27833" x="1504950" y="2624138"/>
          <p14:tracePt t="27834" x="1490663" y="2624138"/>
          <p14:tracePt t="27835" x="1474788" y="2624138"/>
          <p14:tracePt t="27835" x="1460500" y="2624138"/>
          <p14:tracePt t="27838" x="1430338" y="2624138"/>
          <p14:tracePt t="27839" x="1416050" y="2624138"/>
          <p14:tracePt t="27841" x="1385888" y="2624138"/>
          <p14:tracePt t="27841" x="1371600" y="2624138"/>
          <p14:tracePt t="27844" x="1341438" y="2624138"/>
          <p14:tracePt t="27845" x="1327150" y="2624138"/>
          <p14:tracePt t="27847" x="1311275" y="2624138"/>
          <p14:tracePt t="27847" x="1281113" y="2624138"/>
          <p14:tracePt t="27850" x="1266825" y="2624138"/>
          <p14:tracePt t="27851" x="1252538" y="2624138"/>
          <p14:tracePt t="27852" x="1236663" y="2624138"/>
          <p14:tracePt t="27853" x="1206500" y="2624138"/>
          <p14:tracePt t="27856" x="1177925" y="2624138"/>
          <p14:tracePt t="27857" x="1162050" y="2624138"/>
          <p14:tracePt t="27859" x="1133475" y="2624138"/>
          <p14:tracePt t="27861" x="1117600" y="2624138"/>
          <p14:tracePt t="27862" x="1103313" y="2624138"/>
          <p14:tracePt t="27863" x="1087438" y="2624138"/>
          <p14:tracePt t="27863" x="1073150" y="2624138"/>
          <p14:tracePt t="27866" x="1042988" y="2624138"/>
          <p14:tracePt t="27868" x="1042988" y="2638425"/>
          <p14:tracePt t="27869" x="1028700" y="2638425"/>
          <p14:tracePt t="27870" x="998538" y="2638425"/>
          <p14:tracePt t="27871" x="998538" y="2654300"/>
          <p14:tracePt t="27873" x="968375" y="2654300"/>
          <p14:tracePt t="27875" x="954088" y="2668588"/>
          <p14:tracePt t="27877" x="938213" y="2668588"/>
          <p14:tracePt t="27878" x="923925" y="2668588"/>
          <p14:tracePt t="27880" x="909638" y="2668588"/>
          <p14:tracePt t="27882" x="893763" y="2682875"/>
          <p14:tracePt t="27884" x="879475" y="2698750"/>
          <p14:tracePt t="27884" x="865188" y="2698750"/>
          <p14:tracePt t="27887" x="849313" y="2698750"/>
          <p14:tracePt t="27890" x="835025" y="2713038"/>
          <p14:tracePt t="27891" x="819150" y="2728913"/>
          <p14:tracePt t="27893" x="804863" y="2743200"/>
          <p14:tracePt t="27897" x="790575" y="2757488"/>
          <p14:tracePt t="27899" x="774700" y="2773363"/>
          <p14:tracePt t="27902" x="760413" y="2787650"/>
          <p14:tracePt t="27903" x="744538" y="2787650"/>
          <p14:tracePt t="27904" x="744538" y="2803525"/>
          <p14:tracePt t="27905" x="744538" y="2817813"/>
          <p14:tracePt t="27908" x="730250" y="2832100"/>
          <p14:tracePt t="27909" x="730250" y="2847975"/>
          <p14:tracePt t="27909" x="715963" y="2847975"/>
          <p14:tracePt t="27911" x="700088" y="2862263"/>
          <p14:tracePt t="27912" x="700088" y="2878138"/>
          <p14:tracePt t="27914" x="685800" y="2892425"/>
          <p14:tracePt t="27915" x="685800" y="2906713"/>
          <p14:tracePt t="27916" x="669925" y="2922588"/>
          <p14:tracePt t="27918" x="669925" y="2936875"/>
          <p14:tracePt t="27920" x="655638" y="2967038"/>
          <p14:tracePt t="27922" x="641350" y="2981325"/>
          <p14:tracePt t="27923" x="641350" y="2997200"/>
          <p14:tracePt t="27924" x="625475" y="2997200"/>
          <p14:tracePt t="27925" x="625475" y="3011488"/>
          <p14:tracePt t="27926" x="625475" y="3041650"/>
          <p14:tracePt t="27928" x="611188" y="3055938"/>
          <p14:tracePt t="27929" x="611188" y="3071813"/>
          <p14:tracePt t="27929" x="596900" y="3071813"/>
          <p14:tracePt t="27931" x="596900" y="3086100"/>
          <p14:tracePt t="27932" x="596900" y="3116263"/>
          <p14:tracePt t="27932" x="581025" y="3116263"/>
          <p14:tracePt t="27934" x="581025" y="3130550"/>
          <p14:tracePt t="27935" x="581025" y="3146425"/>
          <p14:tracePt t="27936" x="581025" y="3160713"/>
          <p14:tracePt t="27938" x="566738" y="3175000"/>
          <p14:tracePt t="27938" x="566738" y="3190875"/>
          <p14:tracePt t="27941" x="550863" y="3205163"/>
          <p14:tracePt t="27942" x="550863" y="3221038"/>
          <p14:tracePt t="27943" x="550863" y="3235325"/>
          <p14:tracePt t="27945" x="550863" y="3249613"/>
          <p14:tracePt t="27945" x="550863" y="3265488"/>
          <p14:tracePt t="27948" x="550863" y="3279775"/>
          <p14:tracePt t="27949" x="550863" y="3294063"/>
          <p14:tracePt t="27951" x="550863" y="3309938"/>
          <p14:tracePt t="27952" x="536575" y="3324225"/>
          <p14:tracePt t="27953" x="536575" y="3340100"/>
          <p14:tracePt t="27957" x="536575" y="3368675"/>
          <p14:tracePt t="27959" x="536575" y="3384550"/>
          <p14:tracePt t="27960" x="536575" y="3398838"/>
          <p14:tracePt t="27961" x="536575" y="3414713"/>
          <p14:tracePt t="27963" x="536575" y="3429000"/>
          <p14:tracePt t="27965" x="536575" y="3443288"/>
          <p14:tracePt t="27967" x="536575" y="3459163"/>
          <p14:tracePt t="27968" x="536575" y="3473450"/>
          <p14:tracePt t="27969" x="536575" y="3489325"/>
          <p14:tracePt t="27972" x="536575" y="3503613"/>
          <p14:tracePt t="27973" x="536575" y="3517900"/>
          <p14:tracePt t="27976" x="536575" y="3533775"/>
          <p14:tracePt t="27978" x="536575" y="3548063"/>
          <p14:tracePt t="27980" x="536575" y="3563938"/>
          <p14:tracePt t="27982" x="536575" y="3578225"/>
          <p14:tracePt t="27984" x="536575" y="3592513"/>
          <p14:tracePt t="27985" x="550863" y="3592513"/>
          <p14:tracePt t="27986" x="566738" y="3608388"/>
          <p14:tracePt t="27989" x="566738" y="3622675"/>
          <p14:tracePt t="27990" x="566738" y="3636963"/>
          <p14:tracePt t="27993" x="581025" y="3652838"/>
          <p14:tracePt t="27996" x="581025" y="3667125"/>
          <p14:tracePt t="27998" x="596900" y="3667125"/>
          <p14:tracePt t="27999" x="611188" y="3683000"/>
          <p14:tracePt t="28000" x="611188" y="3697288"/>
          <p14:tracePt t="28002" x="611188" y="3711575"/>
          <p14:tracePt t="28002" x="625475" y="3711575"/>
          <p14:tracePt t="28005" x="625475" y="3727450"/>
          <p14:tracePt t="28005" x="641350" y="3727450"/>
          <p14:tracePt t="28007" x="641350" y="3741738"/>
          <p14:tracePt t="28009" x="655638" y="3741738"/>
          <p14:tracePt t="28011" x="685800" y="3757613"/>
          <p14:tracePt t="28012" x="685800" y="3771900"/>
          <p14:tracePt t="28014" x="700088" y="3771900"/>
          <p14:tracePt t="28015" x="715963" y="3786188"/>
          <p14:tracePt t="28017" x="744538" y="3802063"/>
          <p14:tracePt t="28017" x="760413" y="3816350"/>
          <p14:tracePt t="28022" x="790575" y="3832225"/>
          <p14:tracePt t="28024" x="819150" y="3846513"/>
          <p14:tracePt t="28025" x="835025" y="3860800"/>
          <p14:tracePt t="28027" x="865188" y="3860800"/>
          <p14:tracePt t="28028" x="879475" y="3876675"/>
          <p14:tracePt t="28030" x="893763" y="3876675"/>
          <p14:tracePt t="28030" x="909638" y="3876675"/>
          <p14:tracePt t="28032" x="923925" y="3890963"/>
          <p14:tracePt t="28034" x="954088" y="3906838"/>
          <p14:tracePt t="28035" x="968375" y="3906838"/>
          <p14:tracePt t="28037" x="984250" y="3906838"/>
          <p14:tracePt t="28038" x="998538" y="3906838"/>
          <p14:tracePt t="28039" x="1028700" y="3921125"/>
          <p14:tracePt t="28040" x="1042988" y="3921125"/>
          <p14:tracePt t="28041" x="1058863" y="3935413"/>
          <p14:tracePt t="28043" x="1073150" y="3935413"/>
          <p14:tracePt t="28044" x="1087438" y="3935413"/>
          <p14:tracePt t="28045" x="1103313" y="3951288"/>
          <p14:tracePt t="28046" x="1117600" y="3951288"/>
          <p14:tracePt t="28047" x="1133475" y="3951288"/>
          <p14:tracePt t="28049" x="1147763" y="3951288"/>
          <p14:tracePt t="28050" x="1177925" y="3951288"/>
          <p14:tracePt t="28052" x="1192213" y="3951288"/>
          <p14:tracePt t="28053" x="1206500" y="3965575"/>
          <p14:tracePt t="28055" x="1236663" y="3965575"/>
          <p14:tracePt t="28056" x="1252538" y="3965575"/>
          <p14:tracePt t="28058" x="1266825" y="3979863"/>
          <p14:tracePt t="28060" x="1296988" y="3979863"/>
          <p14:tracePt t="28062" x="1311275" y="3979863"/>
          <p14:tracePt t="28062" x="1327150" y="3979863"/>
          <p14:tracePt t="28066" x="1371600" y="3995738"/>
          <p14:tracePt t="28067" x="1385888" y="3995738"/>
          <p14:tracePt t="28069" x="1416050" y="3995738"/>
          <p14:tracePt t="28072" x="1446213" y="3995738"/>
          <p14:tracePt t="28073" x="1460500" y="3995738"/>
          <p14:tracePt t="28074" x="1474788" y="3995738"/>
          <p14:tracePt t="28075" x="1490663" y="3995738"/>
          <p14:tracePt t="28076" x="1504950" y="3995738"/>
          <p14:tracePt t="28078" x="1535113" y="3995738"/>
          <p14:tracePt t="28079" x="1549400" y="3995738"/>
          <p14:tracePt t="28079" x="1565275" y="3995738"/>
          <p14:tracePt t="28081" x="1579563" y="3995738"/>
          <p14:tracePt t="28082" x="1595438" y="3995738"/>
          <p14:tracePt t="28084" x="1624013" y="3995738"/>
          <p14:tracePt t="28084" x="1639888" y="3995738"/>
          <p14:tracePt t="28086" x="1670050" y="3995738"/>
          <p14:tracePt t="28088" x="1684338" y="3995738"/>
          <p14:tracePt t="28090" x="1714500" y="3995738"/>
          <p14:tracePt t="28090" x="1728788" y="3995738"/>
          <p14:tracePt t="28092" x="1743075" y="3995738"/>
          <p14:tracePt t="28093" x="1758950" y="3995738"/>
          <p14:tracePt t="28094" x="1773238" y="3995738"/>
          <p14:tracePt t="28096" x="1803400" y="3995738"/>
          <p14:tracePt t="28098" x="1833563" y="3995738"/>
          <p14:tracePt t="28098" x="1847850" y="3995738"/>
          <p14:tracePt t="28102" x="1878013" y="3995738"/>
          <p14:tracePt t="28104" x="1892300" y="3995738"/>
          <p14:tracePt t="28104" x="1922463" y="3995738"/>
          <p14:tracePt t="28108" x="1952625" y="3995738"/>
          <p14:tracePt t="28110" x="1966913" y="3979863"/>
          <p14:tracePt t="28110" x="1982788" y="3979863"/>
          <p14:tracePt t="28112" x="1997075" y="3965575"/>
          <p14:tracePt t="28114" x="2011363" y="3965575"/>
          <p14:tracePt t="28114" x="2027238" y="3965575"/>
          <p14:tracePt t="28118" x="2041525" y="3965575"/>
          <p14:tracePt t="28120" x="2071688" y="3951288"/>
          <p14:tracePt t="28123" x="2085975" y="3935413"/>
          <p14:tracePt t="28124" x="2101850" y="3935413"/>
          <p14:tracePt t="28127" x="2116138" y="3935413"/>
          <p14:tracePt t="28128" x="2116138" y="3921125"/>
          <p14:tracePt t="28129" x="2132013" y="3921125"/>
          <p14:tracePt t="28130" x="2146300" y="3921125"/>
          <p14:tracePt t="28131" x="2146300" y="3906838"/>
          <p14:tracePt t="28134" x="2160588" y="3890963"/>
          <p14:tracePt t="28138" x="2176463" y="3890963"/>
          <p14:tracePt t="28139" x="2176463" y="3876675"/>
          <p14:tracePt t="28141" x="2176463" y="3860800"/>
          <p14:tracePt t="28145" x="2206625" y="3860800"/>
          <p14:tracePt t="28147" x="2206625" y="3846513"/>
          <p14:tracePt t="28151" x="2206625" y="3832225"/>
          <p14:tracePt t="28151" x="2206625" y="3816350"/>
          <p14:tracePt t="28154" x="2220913" y="3816350"/>
          <p14:tracePt t="28158" x="2220913" y="3802063"/>
          <p14:tracePt t="28162" x="2220913" y="3786188"/>
          <p14:tracePt t="28165" x="2220913" y="3771900"/>
          <p14:tracePt t="28167" x="2220913" y="3757613"/>
          <p14:tracePt t="28171" x="2220913" y="3741738"/>
          <p14:tracePt t="28173" x="2220913" y="3727450"/>
          <p14:tracePt t="28174" x="2220913" y="3711575"/>
          <p14:tracePt t="28180" x="2220913" y="3683000"/>
          <p14:tracePt t="28183" x="2220913" y="3667125"/>
          <p14:tracePt t="28186" x="2220913" y="3652838"/>
          <p14:tracePt t="28187" x="2220913" y="3636963"/>
          <p14:tracePt t="28189" x="2220913" y="3622675"/>
          <p14:tracePt t="28190" x="2220913" y="3608388"/>
          <p14:tracePt t="28193" x="2220913" y="3592513"/>
          <p14:tracePt t="28195" x="2220913" y="3578225"/>
          <p14:tracePt t="28196" x="2220913" y="3563938"/>
          <p14:tracePt t="28199" x="2220913" y="3548063"/>
          <p14:tracePt t="28200" x="2206625" y="3533775"/>
          <p14:tracePt t="28203" x="2206625" y="3517900"/>
          <p14:tracePt t="28205" x="2206625" y="3503613"/>
          <p14:tracePt t="28206" x="2206625" y="3489325"/>
          <p14:tracePt t="28208" x="2206625" y="3473450"/>
          <p14:tracePt t="28212" x="2190750" y="3443288"/>
          <p14:tracePt t="28213" x="2190750" y="3429000"/>
          <p14:tracePt t="28213" x="2190750" y="3414713"/>
          <p14:tracePt t="28216" x="2190750" y="3398838"/>
          <p14:tracePt t="28218" x="2190750" y="3384550"/>
          <p14:tracePt t="28220" x="2190750" y="3368675"/>
          <p14:tracePt t="28221" x="2190750" y="3354388"/>
          <p14:tracePt t="28222" x="2190750" y="3340100"/>
          <p14:tracePt t="28224" x="2190750" y="3324225"/>
          <p14:tracePt t="28225" x="2190750" y="3309938"/>
          <p14:tracePt t="28230" x="2190750" y="3265488"/>
          <p14:tracePt t="28232" x="2190750" y="3249613"/>
          <p14:tracePt t="28232" x="2190750" y="3235325"/>
          <p14:tracePt t="28235" x="2190750" y="3221038"/>
          <p14:tracePt t="28236" x="2190750" y="3205163"/>
          <p14:tracePt t="28238" x="2190750" y="3190875"/>
          <p14:tracePt t="28240" x="2190750" y="3175000"/>
          <p14:tracePt t="28241" x="2190750" y="3160713"/>
          <p14:tracePt t="28243" x="2190750" y="3146425"/>
          <p14:tracePt t="28244" x="2190750" y="3130550"/>
          <p14:tracePt t="28249" x="2190750" y="3100388"/>
          <p14:tracePt t="28250" x="2190750" y="3086100"/>
          <p14:tracePt t="28252" x="2190750" y="3071813"/>
          <p14:tracePt t="28253" x="2190750" y="3055938"/>
          <p14:tracePt t="28254" x="2176463" y="3041650"/>
          <p14:tracePt t="28257" x="2176463" y="3025775"/>
          <p14:tracePt t="28258" x="2176463" y="3011488"/>
          <p14:tracePt t="28260" x="2160588" y="2997200"/>
          <p14:tracePt t="28262" x="2160588" y="2981325"/>
          <p14:tracePt t="28265" x="2160588" y="2967038"/>
          <p14:tracePt t="28266" x="2160588" y="2951163"/>
          <p14:tracePt t="28268" x="2160588" y="2936875"/>
          <p14:tracePt t="28272" x="2160588" y="2906713"/>
          <p14:tracePt t="28274" x="2146300" y="2906713"/>
          <p14:tracePt t="28278" x="2146300" y="2892425"/>
          <p14:tracePt t="28279" x="2132013" y="2878138"/>
          <p14:tracePt t="28281" x="2132013" y="2862263"/>
          <p14:tracePt t="28284" x="2116138" y="2862263"/>
          <p14:tracePt t="28286" x="2116138" y="2847975"/>
          <p14:tracePt t="28290" x="2116138" y="2832100"/>
          <p14:tracePt t="28292" x="2101850" y="2832100"/>
          <p14:tracePt t="28294" x="2101850" y="2817813"/>
          <p14:tracePt t="28296" x="2085975" y="2803525"/>
          <p14:tracePt t="28299" x="2085975" y="2787650"/>
          <p14:tracePt t="28302" x="2071688" y="2787650"/>
          <p14:tracePt t="28304" x="2057400" y="2773363"/>
          <p14:tracePt t="28309" x="2041525" y="2757488"/>
          <p14:tracePt t="28311" x="2027238" y="2757488"/>
          <p14:tracePt t="28312" x="2011363" y="2757488"/>
          <p14:tracePt t="28314" x="2011363" y="2743200"/>
          <p14:tracePt t="28317" x="1997075" y="2728913"/>
          <p14:tracePt t="28318" x="1982788" y="2728913"/>
          <p14:tracePt t="28320" x="1966913" y="2728913"/>
          <p14:tracePt t="28321" x="1966913" y="2713038"/>
          <p14:tracePt t="28322" x="1952625" y="2713038"/>
          <p14:tracePt t="28324" x="1938338" y="2713038"/>
          <p14:tracePt t="28327" x="1922463" y="2713038"/>
          <p14:tracePt t="28328" x="1908175" y="2713038"/>
          <p14:tracePt t="28330" x="1892300" y="2698750"/>
          <p14:tracePt t="28332" x="1878013" y="2698750"/>
          <p14:tracePt t="28334" x="1863725" y="2682875"/>
          <p14:tracePt t="28336" x="1847850" y="2682875"/>
          <p14:tracePt t="28339" x="1817688" y="2682875"/>
          <p14:tracePt t="28340" x="1803400" y="2682875"/>
          <p14:tracePt t="28341" x="1789113" y="2682875"/>
          <p14:tracePt t="28343" x="1773238" y="2682875"/>
          <p14:tracePt t="28345" x="1743075" y="2682875"/>
          <p14:tracePt t="28348" x="1728788" y="2682875"/>
          <p14:tracePt t="28350" x="1698625" y="2668588"/>
          <p14:tracePt t="28353" x="1684338" y="2668588"/>
          <p14:tracePt t="28354" x="1670050" y="2668588"/>
          <p14:tracePt t="28357" x="1654175" y="2668588"/>
          <p14:tracePt t="28358" x="1639888" y="2668588"/>
          <p14:tracePt t="28361" x="1624013" y="2668588"/>
          <p14:tracePt t="28363" x="1595438" y="2668588"/>
          <p14:tracePt t="28365" x="1579563" y="2668588"/>
          <p14:tracePt t="28367" x="1565275" y="2668588"/>
          <p14:tracePt t="28370" x="1549400" y="2668588"/>
          <p14:tracePt t="28371" x="1535113" y="2668588"/>
          <p14:tracePt t="28373" x="1520825" y="2668588"/>
          <p14:tracePt t="28376" x="1504950" y="2668588"/>
          <p14:tracePt t="28377" x="1490663" y="2668588"/>
          <p14:tracePt t="28381" x="1474788" y="2668588"/>
          <p14:tracePt t="28382" x="1460500" y="2668588"/>
          <p14:tracePt t="28385" x="1446213" y="2668588"/>
          <p14:tracePt t="28387" x="1430338" y="2668588"/>
          <p14:tracePt t="28387" x="1416050" y="2668588"/>
          <p14:tracePt t="28391" x="1401763" y="2668588"/>
          <p14:tracePt t="28393" x="1385888" y="2668588"/>
          <p14:tracePt t="28395" x="1371600" y="2668588"/>
          <p14:tracePt t="28396" x="1355725" y="2668588"/>
          <p14:tracePt t="28399" x="1341438" y="2668588"/>
          <p14:tracePt t="28401" x="1327150" y="2668588"/>
          <p14:tracePt t="28402" x="1311275" y="2682875"/>
          <p14:tracePt t="28405" x="1296988" y="2698750"/>
          <p14:tracePt t="28406" x="1281113" y="2698750"/>
          <p14:tracePt t="28408" x="1266825" y="2698750"/>
          <p14:tracePt t="28412" x="1252538" y="2713038"/>
          <p14:tracePt t="28413" x="1236663" y="2713038"/>
          <p14:tracePt t="28417" x="1236663" y="2728913"/>
          <p14:tracePt t="28419" x="1222375" y="2743200"/>
          <p14:tracePt t="28421" x="1206500" y="2743200"/>
          <p14:tracePt t="28423" x="1192213" y="2743200"/>
          <p14:tracePt t="28425" x="1192213" y="2757488"/>
          <p14:tracePt t="28429" x="1177925" y="2773363"/>
          <p14:tracePt t="28431" x="1162050" y="2773363"/>
          <p14:tracePt t="28433" x="1162050" y="2787650"/>
          <p14:tracePt t="28436" x="1147763" y="2803525"/>
          <p14:tracePt t="28438" x="1147763" y="2817813"/>
          <p14:tracePt t="28442" x="1133475" y="2832100"/>
          <p14:tracePt t="28442" x="1117600" y="2832100"/>
          <p14:tracePt t="28445" x="1117600" y="2847975"/>
          <p14:tracePt t="28449" x="1103313" y="2862263"/>
          <p14:tracePt t="28450" x="1103313" y="2878138"/>
          <p14:tracePt t="28452" x="1087438" y="2892425"/>
          <p14:tracePt t="28456" x="1087438" y="2906713"/>
          <p14:tracePt t="28457" x="1087438" y="2922588"/>
          <p14:tracePt t="28460" x="1073150" y="2922588"/>
          <p14:tracePt t="28460" x="1073150" y="2936875"/>
          <p14:tracePt t="28463" x="1073150" y="2951163"/>
          <p14:tracePt t="28466" x="1058863" y="2967038"/>
          <p14:tracePt t="28468" x="1058863" y="2981325"/>
          <p14:tracePt t="28470" x="1058863" y="2997200"/>
          <p14:tracePt t="28472" x="1042988" y="2997200"/>
          <p14:tracePt t="28472" x="1042988" y="3011488"/>
          <p14:tracePt t="28475" x="1042988" y="3025775"/>
          <p14:tracePt t="28477" x="1042988" y="3041650"/>
          <p14:tracePt t="28480" x="1042988" y="3055938"/>
          <p14:tracePt t="28481" x="1042988" y="3071813"/>
          <p14:tracePt t="28485" x="1042988" y="3086100"/>
          <p14:tracePt t="28487" x="1042988" y="3100388"/>
          <p14:tracePt t="28490" x="1042988" y="3116263"/>
          <p14:tracePt t="28490" x="1042988" y="3130550"/>
          <p14:tracePt t="28492" x="1042988" y="3146425"/>
          <p14:tracePt t="28496" x="1042988" y="3160713"/>
          <p14:tracePt t="28496" x="1042988" y="3175000"/>
          <p14:tracePt t="28501" x="1042988" y="3190875"/>
          <p14:tracePt t="28502" x="1042988" y="3205163"/>
          <p14:tracePt t="28503" x="1042988" y="3221038"/>
          <p14:tracePt t="28505" x="1042988" y="3235325"/>
          <p14:tracePt t="28506" x="1042988" y="3249613"/>
          <p14:tracePt t="28509" x="1042988" y="3265488"/>
          <p14:tracePt t="28510" x="1042988" y="3279775"/>
          <p14:tracePt t="28512" x="1042988" y="3294063"/>
          <p14:tracePt t="28514" x="1042988" y="3309938"/>
          <p14:tracePt t="28515" x="1042988" y="3324225"/>
          <p14:tracePt t="28518" x="1042988" y="3340100"/>
          <p14:tracePt t="28526" x="1042988" y="3398838"/>
          <p14:tracePt t="28527" x="1058863" y="3414713"/>
          <p14:tracePt t="28528" x="1058863" y="3429000"/>
          <p14:tracePt t="28529" x="1058863" y="3443288"/>
          <p14:tracePt t="28531" x="1073150" y="3443288"/>
          <p14:tracePt t="28532" x="1073150" y="3459163"/>
          <p14:tracePt t="28534" x="1073150" y="3473450"/>
          <p14:tracePt t="28536" x="1073150" y="3489325"/>
          <p14:tracePt t="28537" x="1087438" y="3503613"/>
          <p14:tracePt t="28539" x="1103313" y="3503613"/>
          <p14:tracePt t="28541" x="1103313" y="3517900"/>
          <p14:tracePt t="28542" x="1103313" y="3533775"/>
          <p14:tracePt t="28544" x="1103313" y="3548063"/>
          <p14:tracePt t="28546" x="1117600" y="3548063"/>
          <p14:tracePt t="28547" x="1117600" y="3563938"/>
          <p14:tracePt t="28548" x="1117600" y="3578225"/>
          <p14:tracePt t="28549" x="1133475" y="3578225"/>
          <p14:tracePt t="28550" x="1147763" y="3578225"/>
          <p14:tracePt t="28551" x="1147763" y="3592513"/>
          <p14:tracePt t="28553" x="1147763" y="3608388"/>
          <p14:tracePt t="28555" x="1147763" y="3622675"/>
          <p14:tracePt t="28556" x="1162050" y="3622675"/>
          <p14:tracePt t="28559" x="1177925" y="3636963"/>
          <p14:tracePt t="28560" x="1177925" y="3652838"/>
          <p14:tracePt t="28563" x="1192213" y="3652838"/>
          <p14:tracePt t="28564" x="1192213" y="3667125"/>
          <p14:tracePt t="28566" x="1206500" y="3667125"/>
          <p14:tracePt t="28567" x="1222375" y="3683000"/>
          <p14:tracePt t="28569" x="1222375" y="3697288"/>
          <p14:tracePt t="28572" x="1236663" y="3697288"/>
          <p14:tracePt t="28574" x="1252538" y="3711575"/>
          <p14:tracePt t="28575" x="1252538" y="3727450"/>
          <p14:tracePt t="28581" x="1281113" y="3727450"/>
          <p14:tracePt t="28582" x="1281113" y="3741738"/>
          <p14:tracePt t="28583" x="1296988" y="3741738"/>
          <p14:tracePt t="28585" x="1296988" y="3757613"/>
          <p14:tracePt t="28587" x="1311275" y="3771900"/>
          <p14:tracePt t="28587" x="1327150" y="3771900"/>
          <p14:tracePt t="28592" x="1341438" y="3771900"/>
          <p14:tracePt t="28593" x="1355725" y="3786188"/>
          <p14:tracePt t="28596" x="1371600" y="3786188"/>
          <p14:tracePt t="28598" x="1371600" y="3802063"/>
          <p14:tracePt t="28599" x="1385888" y="3802063"/>
          <p14:tracePt t="28601" x="1401763" y="3802063"/>
          <p14:tracePt t="28605" x="1430338" y="3816350"/>
          <p14:tracePt t="28607" x="1446213" y="3816350"/>
          <p14:tracePt t="28609" x="1446213" y="3832225"/>
          <p14:tracePt t="28611" x="1474788" y="3832225"/>
          <p14:tracePt t="28613" x="1474788" y="3846513"/>
          <p14:tracePt t="28613" x="1490663" y="3846513"/>
          <p14:tracePt t="28617" x="1504950" y="3846513"/>
          <p14:tracePt t="28619" x="1535113" y="3846513"/>
          <p14:tracePt t="28624" x="1549400" y="3846513"/>
          <p14:tracePt t="28624" x="1579563" y="3846513"/>
          <p14:tracePt t="28629" x="1595438" y="3846513"/>
          <p14:tracePt t="28630" x="1595438" y="3860800"/>
          <p14:tracePt t="28632" x="1609725" y="3860800"/>
          <p14:tracePt t="28633" x="1624013" y="3860800"/>
          <p14:tracePt t="28636" x="1639888" y="3860800"/>
          <p14:tracePt t="28638" x="1654175" y="3860800"/>
          <p14:tracePt t="28639" x="1670050" y="3860800"/>
          <p14:tracePt t="28642" x="1684338" y="3860800"/>
          <p14:tracePt t="28644" x="1698625" y="3860800"/>
          <p14:tracePt t="28647" x="1714500" y="3860800"/>
          <p14:tracePt t="28648" x="1728788" y="3860800"/>
          <p14:tracePt t="28650" x="1743075" y="3860800"/>
          <p14:tracePt t="28652" x="1758950" y="3860800"/>
          <p14:tracePt t="28654" x="1773238" y="3860800"/>
          <p14:tracePt t="28659" x="1803400" y="3860800"/>
          <p14:tracePt t="28661" x="1817688" y="3860800"/>
          <p14:tracePt t="28661" x="1833563" y="3860800"/>
          <p14:tracePt t="28663" x="1847850" y="3860800"/>
          <p14:tracePt t="28665" x="1863725" y="3860800"/>
          <p14:tracePt t="28668" x="1878013" y="3860800"/>
          <p14:tracePt t="28670" x="1892300" y="3860800"/>
          <p14:tracePt t="28671" x="1908175" y="3860800"/>
          <p14:tracePt t="28673" x="1922463" y="3860800"/>
          <p14:tracePt t="28676" x="1938338" y="3860800"/>
          <p14:tracePt t="28678" x="1952625" y="3860800"/>
          <p14:tracePt t="28680" x="1966913" y="3860800"/>
          <p14:tracePt t="28681" x="1982788" y="3860800"/>
          <p14:tracePt t="28682" x="1997075" y="3860800"/>
          <p14:tracePt t="28685" x="2011363" y="3860800"/>
          <p14:tracePt t="28686" x="2027238" y="3860800"/>
          <p14:tracePt t="28690" x="2041525" y="3846513"/>
          <p14:tracePt t="28692" x="2071688" y="3846513"/>
          <p14:tracePt t="28696" x="2085975" y="3846513"/>
          <p14:tracePt t="28698" x="2101850" y="3832225"/>
          <p14:tracePt t="28702" x="2116138" y="3832225"/>
          <p14:tracePt t="28703" x="2132013" y="3816350"/>
          <p14:tracePt t="28705" x="2146300" y="3816350"/>
          <p14:tracePt t="28709" x="2160588" y="3816350"/>
          <p14:tracePt t="28710" x="2176463" y="3816350"/>
          <p14:tracePt t="28714" x="2190750" y="3802063"/>
          <p14:tracePt t="28714" x="2190750" y="3786188"/>
          <p14:tracePt t="28719" x="2206625" y="3786188"/>
          <p14:tracePt t="28720" x="2220913" y="3786188"/>
          <p14:tracePt t="28722" x="2220913" y="3771900"/>
          <p14:tracePt t="28726" x="2235200" y="3771900"/>
          <p14:tracePt t="28732" x="2251075" y="3771900"/>
          <p14:tracePt t="28732" x="2251075" y="3757613"/>
          <p14:tracePt t="28738" x="2265363" y="3741738"/>
          <p14:tracePt t="28745" x="2265363" y="3727450"/>
          <p14:tracePt t="28751" x="2265363" y="3711575"/>
          <p14:tracePt t="28752" x="2279650" y="3711575"/>
          <p14:tracePt t="28756" x="2279650" y="3697288"/>
          <p14:tracePt t="28758" x="2279650" y="3683000"/>
          <p14:tracePt t="28762" x="2279650" y="3667125"/>
          <p14:tracePt t="28765" x="2279650" y="3652838"/>
          <p14:tracePt t="28768" x="2279650" y="3636963"/>
          <p14:tracePt t="28770" x="2279650" y="3622675"/>
          <p14:tracePt t="28774" x="2279650" y="3608388"/>
          <p14:tracePt t="28775" x="2279650" y="3592513"/>
          <p14:tracePt t="28777" x="2279650" y="3578225"/>
          <p14:tracePt t="28778" x="2279650" y="3563938"/>
          <p14:tracePt t="28781" x="2279650" y="3548063"/>
          <p14:tracePt t="28783" x="2279650" y="3533775"/>
          <p14:tracePt t="28784" x="2279650" y="3517900"/>
          <p14:tracePt t="28786" x="2279650" y="3503613"/>
          <p14:tracePt t="28787" x="2279650" y="3489325"/>
          <p14:tracePt t="28793" x="2279650" y="3443288"/>
          <p14:tracePt t="28796" x="2279650" y="3429000"/>
          <p14:tracePt t="28797" x="2279650" y="3414713"/>
          <p14:tracePt t="28800" x="2279650" y="3398838"/>
          <p14:tracePt t="28801" x="2279650" y="3384550"/>
          <p14:tracePt t="28802" x="2279650" y="3368675"/>
          <p14:tracePt t="28805" x="2279650" y="3354388"/>
          <p14:tracePt t="28805" x="2279650" y="3340100"/>
          <p14:tracePt t="28809" x="2265363" y="3324225"/>
          <p14:tracePt t="28811" x="2265363" y="3294063"/>
          <p14:tracePt t="28813" x="2251075" y="3294063"/>
          <p14:tracePt t="28814" x="2251075" y="3279775"/>
          <p14:tracePt t="28815" x="2251075" y="3265488"/>
          <p14:tracePt t="28817" x="2251075" y="3249613"/>
          <p14:tracePt t="28817" x="2235200" y="3249613"/>
          <p14:tracePt t="28819" x="2235200" y="3235325"/>
          <p14:tracePt t="28820" x="2235200" y="3221038"/>
          <p14:tracePt t="28824" x="2235200" y="3190875"/>
          <p14:tracePt t="28825" x="2235200" y="3175000"/>
          <p14:tracePt t="28826" x="2220913" y="3175000"/>
          <p14:tracePt t="28827" x="2220913" y="3160713"/>
          <p14:tracePt t="28829" x="2206625" y="3130550"/>
          <p14:tracePt t="28831" x="2206625" y="3116263"/>
          <p14:tracePt t="28835" x="2190750" y="3100388"/>
          <p14:tracePt t="28836" x="2190750" y="3086100"/>
          <p14:tracePt t="28837" x="2190750" y="3071813"/>
          <p14:tracePt t="28839" x="2176463" y="3071813"/>
          <p14:tracePt t="28840" x="2176463" y="3055938"/>
          <p14:tracePt t="28841" x="2160588" y="3041650"/>
          <p14:tracePt t="28844" x="2160588" y="3025775"/>
          <p14:tracePt t="28846" x="2160588" y="3011488"/>
          <p14:tracePt t="28847" x="2146300" y="3011488"/>
          <p14:tracePt t="28848" x="2146300" y="2997200"/>
          <p14:tracePt t="28850" x="2132013" y="2997200"/>
          <p14:tracePt t="28852" x="2132013" y="2981325"/>
          <p14:tracePt t="28854" x="2132013" y="2967038"/>
          <p14:tracePt t="28855" x="2116138" y="2967038"/>
          <p14:tracePt t="28857" x="2116138" y="2951163"/>
          <p14:tracePt t="28860" x="2101850" y="2936875"/>
          <p14:tracePt t="28862" x="2085975" y="2922588"/>
          <p14:tracePt t="28864" x="2071688" y="2922588"/>
          <p14:tracePt t="28865" x="2057400" y="2922588"/>
          <p14:tracePt t="28866" x="2057400" y="2906713"/>
          <p14:tracePt t="28869" x="2041525" y="2892425"/>
          <p14:tracePt t="28871" x="2027238" y="2892425"/>
          <p14:tracePt t="28874" x="2011363" y="2878138"/>
          <p14:tracePt t="28876" x="1997075" y="2878138"/>
          <p14:tracePt t="28877" x="1982788" y="2862263"/>
          <p14:tracePt t="28880" x="1966913" y="2862263"/>
          <p14:tracePt t="28881" x="1966913" y="2847975"/>
          <p14:tracePt t="28882" x="1952625" y="2847975"/>
          <p14:tracePt t="28886" x="1938338" y="2847975"/>
          <p14:tracePt t="28887" x="1922463" y="2847975"/>
          <p14:tracePt t="28889" x="1908175" y="2832100"/>
          <p14:tracePt t="28892" x="1892300" y="2832100"/>
          <p14:tracePt t="28894" x="1878013" y="2832100"/>
          <p14:tracePt t="28897" x="1863725" y="2832100"/>
          <p14:tracePt t="28898" x="1847850" y="2832100"/>
          <p14:tracePt t="28899" x="1847850" y="2817813"/>
          <p14:tracePt t="28900" x="1833563" y="2817813"/>
          <p14:tracePt t="28903" x="1817688" y="2817813"/>
          <p14:tracePt t="28905" x="1803400" y="2817813"/>
          <p14:tracePt t="28909" x="1789113" y="2817813"/>
          <p14:tracePt t="28910" x="1773238" y="2817813"/>
          <p14:tracePt t="28912" x="1758950" y="2817813"/>
          <p14:tracePt t="28914" x="1743075" y="2817813"/>
          <p14:tracePt t="28915" x="1728788" y="2817813"/>
          <p14:tracePt t="28918" x="1714500" y="2817813"/>
          <p14:tracePt t="28920" x="1698625" y="2817813"/>
          <p14:tracePt t="28920" x="1684338" y="2817813"/>
          <p14:tracePt t="28924" x="1654175" y="2817813"/>
          <p14:tracePt t="28927" x="1639888" y="2817813"/>
          <p14:tracePt t="28929" x="1624013" y="2817813"/>
          <p14:tracePt t="28930" x="1609725" y="2817813"/>
          <p14:tracePt t="28933" x="1595438" y="2817813"/>
          <p14:tracePt t="28933" x="1579563" y="2817813"/>
          <p14:tracePt t="28939" x="1535113" y="2817813"/>
          <p14:tracePt t="28942" x="1520825" y="2817813"/>
          <p14:tracePt t="28944" x="1504950" y="2817813"/>
          <p14:tracePt t="28946" x="1490663" y="2817813"/>
          <p14:tracePt t="28948" x="1474788" y="2817813"/>
          <p14:tracePt t="28950" x="1460500" y="2817813"/>
          <p14:tracePt t="28952" x="1446213" y="2817813"/>
          <p14:tracePt t="28954" x="1430338" y="2817813"/>
          <p14:tracePt t="28958" x="1416050" y="2817813"/>
          <p14:tracePt t="28960" x="1401763" y="2817813"/>
          <p14:tracePt t="28961" x="1385888" y="2832100"/>
          <p14:tracePt t="28967" x="1371600" y="2832100"/>
          <p14:tracePt t="28968" x="1355725" y="2832100"/>
          <p14:tracePt t="28972" x="1341438" y="2832100"/>
          <p14:tracePt t="28973" x="1341438" y="2847975"/>
          <p14:tracePt t="28975" x="1327150" y="2847975"/>
          <p14:tracePt t="28977" x="1327150" y="2862263"/>
          <p14:tracePt t="28979" x="1311275" y="2862263"/>
          <p14:tracePt t="28981" x="1296988" y="2862263"/>
          <p14:tracePt t="28981" x="1296988" y="2878138"/>
          <p14:tracePt t="28986" x="1281113" y="2878138"/>
          <p14:tracePt t="28990" x="1266825" y="2892425"/>
          <p14:tracePt t="28991" x="1252538" y="2892425"/>
          <p14:tracePt t="28993" x="1252538" y="2906713"/>
          <p14:tracePt t="28997" x="1236663" y="2906713"/>
          <p14:tracePt t="28998" x="1222375" y="2922588"/>
          <p14:tracePt t="29000" x="1206500" y="2922588"/>
          <p14:tracePt t="29002" x="1206500" y="2936875"/>
          <p14:tracePt t="29005" x="1206500" y="2951163"/>
          <p14:tracePt t="29005" x="1192213" y="2951163"/>
          <p14:tracePt t="29010" x="1177925" y="2951163"/>
          <p14:tracePt t="29012" x="1177925" y="2981325"/>
          <p14:tracePt t="29014" x="1162050" y="2981325"/>
          <p14:tracePt t="29017" x="1162050" y="2997200"/>
          <p14:tracePt t="29017" x="1147763" y="3011488"/>
          <p14:tracePt t="29020" x="1147763" y="3025775"/>
          <p14:tracePt t="29023" x="1133475" y="3025775"/>
          <p14:tracePt t="29024" x="1133475" y="3041650"/>
          <p14:tracePt t="29026" x="1133475" y="3055938"/>
          <p14:tracePt t="29030" x="1133475" y="3071813"/>
          <p14:tracePt t="29031" x="1133475" y="3086100"/>
          <p14:tracePt t="29032" x="1117600" y="3086100"/>
          <p14:tracePt t="29034" x="1117600" y="3100388"/>
          <p14:tracePt t="29037" x="1103313" y="3116263"/>
          <p14:tracePt t="29038" x="1103313" y="3130550"/>
          <p14:tracePt t="29042" x="1103313" y="3146425"/>
          <p14:tracePt t="29044" x="1103313" y="3160713"/>
          <p14:tracePt t="29048" x="1103313" y="3175000"/>
          <p14:tracePt t="29050" x="1103313" y="3190875"/>
          <p14:tracePt t="29051" x="1103313" y="3205163"/>
          <p14:tracePt t="29054" x="1087438" y="3221038"/>
          <p14:tracePt t="29056" x="1087438" y="3235325"/>
          <p14:tracePt t="29059" x="1087438" y="3249613"/>
          <p14:tracePt t="29061" x="1087438" y="3265488"/>
          <p14:tracePt t="29063" x="1087438" y="3279775"/>
          <p14:tracePt t="29066" x="1087438" y="3294063"/>
          <p14:tracePt t="29070" x="1087438" y="3309938"/>
          <p14:tracePt t="29071" x="1087438" y="3324225"/>
          <p14:tracePt t="29072" x="1087438" y="3340100"/>
          <p14:tracePt t="29075" x="1087438" y="3354388"/>
          <p14:tracePt t="29078" x="1087438" y="3368675"/>
          <p14:tracePt t="29080" x="1087438" y="3384550"/>
          <p14:tracePt t="29084" x="1087438" y="3398838"/>
          <p14:tracePt t="29085" x="1087438" y="3414713"/>
          <p14:tracePt t="29087" x="1087438" y="3429000"/>
          <p14:tracePt t="29090" x="1087438" y="3443288"/>
          <p14:tracePt t="29091" x="1087438" y="3459163"/>
          <p14:tracePt t="29097" x="1087438" y="3489325"/>
          <p14:tracePt t="29099" x="1087438" y="3503613"/>
          <p14:tracePt t="29103" x="1087438" y="3533775"/>
          <p14:tracePt t="29107" x="1087438" y="3548063"/>
          <p14:tracePt t="29110" x="1087438" y="3563938"/>
          <p14:tracePt t="29112" x="1087438" y="3578225"/>
          <p14:tracePt t="29114" x="1103313" y="3578225"/>
          <p14:tracePt t="29116" x="1103313" y="3592513"/>
          <p14:tracePt t="29120" x="1117600" y="3608388"/>
          <p14:tracePt t="29123" x="1117600" y="3622675"/>
          <p14:tracePt t="29126" x="1117600" y="3636963"/>
          <p14:tracePt t="29128" x="1133475" y="3636963"/>
          <p14:tracePt t="29129" x="1133475" y="3652838"/>
          <p14:tracePt t="29132" x="1147763" y="3652838"/>
          <p14:tracePt t="29135" x="1147763" y="3667125"/>
          <p14:tracePt t="29138" x="1162050" y="3667125"/>
          <p14:tracePt t="29139" x="1162050" y="3683000"/>
          <p14:tracePt t="29145" x="1162050" y="3697288"/>
          <p14:tracePt t="29151" x="1177925" y="3711575"/>
          <p14:tracePt t="29151" x="1192213" y="3711575"/>
          <p14:tracePt t="29156" x="1192213" y="3727450"/>
          <p14:tracePt t="29163" x="1206500" y="3727450"/>
          <p14:tracePt t="29164" x="1206500" y="3741738"/>
          <p14:tracePt t="29170" x="1222375" y="3741738"/>
          <p14:tracePt t="29173" x="1222375" y="3757613"/>
          <p14:tracePt t="29175" x="1236663" y="3757613"/>
          <p14:tracePt t="29188" x="1252538" y="3757613"/>
          <p14:tracePt t="29190" x="1252538" y="3771900"/>
          <p14:tracePt t="29194" x="1266825" y="3771900"/>
          <p14:tracePt t="29199" x="1266825" y="3786188"/>
          <p14:tracePt t="29205" x="1281113" y="3786188"/>
          <p14:tracePt t="29212" x="1296988" y="3802063"/>
          <p14:tracePt t="29218" x="1311275" y="3802063"/>
          <p14:tracePt t="29234" x="1327150" y="3802063"/>
          <p14:tracePt t="29238" x="1327150" y="3816350"/>
          <p14:tracePt t="29241" x="1341438" y="3816350"/>
          <p14:tracePt t="29250" x="1341438" y="3832225"/>
          <p14:tracePt t="29251" x="1355725" y="3832225"/>
          <p14:tracePt t="29256" x="1371600" y="3832225"/>
          <p14:tracePt t="29261" x="1385888" y="3832225"/>
          <p14:tracePt t="29271" x="1401763" y="3846513"/>
          <p14:tracePt t="29275" x="1416050" y="3846513"/>
          <p14:tracePt t="29283" x="1416050" y="3860800"/>
          <p14:tracePt t="29285" x="1430338" y="3860800"/>
          <p14:tracePt t="29295" x="1446213" y="3860800"/>
          <p14:tracePt t="33562" x="1446213" y="3846513"/>
          <p14:tracePt t="33566" x="1446213" y="3832225"/>
          <p14:tracePt t="33567" x="1446213" y="3816350"/>
          <p14:tracePt t="33569" x="1446213" y="3802063"/>
          <p14:tracePt t="33571" x="1446213" y="3786188"/>
          <p14:tracePt t="33571" x="1446213" y="3771900"/>
          <p14:tracePt t="33575" x="1446213" y="3757613"/>
          <p14:tracePt t="33576" x="1446213" y="3741738"/>
          <p14:tracePt t="33579" x="1446213" y="3727450"/>
          <p14:tracePt t="33580" x="1446213" y="3711575"/>
          <p14:tracePt t="33582" x="1446213" y="3697288"/>
          <p14:tracePt t="33585" x="1446213" y="3683000"/>
          <p14:tracePt t="33586" x="1446213" y="3667125"/>
          <p14:tracePt t="33589" x="1446213" y="3652838"/>
          <p14:tracePt t="33591" x="1446213" y="3636963"/>
          <p14:tracePt t="33592" x="1446213" y="3622675"/>
          <p14:tracePt t="33595" x="1446213" y="3608388"/>
          <p14:tracePt t="33597" x="1446213" y="3592513"/>
          <p14:tracePt t="33600" x="1446213" y="3578225"/>
          <p14:tracePt t="33602" x="1446213" y="3563938"/>
          <p14:tracePt t="33605" x="1446213" y="3548063"/>
          <p14:tracePt t="33606" x="1446213" y="3533775"/>
          <p14:tracePt t="33608" x="1446213" y="3517900"/>
          <p14:tracePt t="33611" x="1446213" y="3503613"/>
          <p14:tracePt t="33612" x="1446213" y="3489325"/>
          <p14:tracePt t="33614" x="1446213" y="3473450"/>
          <p14:tracePt t="33616" x="1446213" y="3459163"/>
          <p14:tracePt t="33617" x="1446213" y="3443288"/>
          <p14:tracePt t="33621" x="1446213" y="3429000"/>
          <p14:tracePt t="33622" x="1446213" y="3414713"/>
          <p14:tracePt t="33626" x="1446213" y="3398838"/>
          <p14:tracePt t="33627" x="1446213" y="3384550"/>
          <p14:tracePt t="33629" x="1446213" y="3368675"/>
          <p14:tracePt t="33633" x="1446213" y="3354388"/>
          <p14:tracePt t="33634" x="1446213" y="3340100"/>
          <p14:tracePt t="33635" x="1460500" y="3340100"/>
          <p14:tracePt t="33638" x="1460500" y="3324225"/>
          <p14:tracePt t="33640" x="1460500" y="3309938"/>
          <p14:tracePt t="33642" x="1460500" y="3294063"/>
          <p14:tracePt t="33647" x="1460500" y="3279775"/>
          <p14:tracePt t="33649" x="1460500" y="3265488"/>
          <p14:tracePt t="33653" x="1460500" y="3249613"/>
          <p14:tracePt t="33655" x="1460500" y="3235325"/>
          <p14:tracePt t="33657" x="1460500" y="3221038"/>
          <p14:tracePt t="33660" x="1460500" y="3205163"/>
          <p14:tracePt t="33662" x="1460500" y="3190875"/>
          <p14:tracePt t="33666" x="1460500" y="3175000"/>
          <p14:tracePt t="33668" x="1460500" y="3160713"/>
          <p14:tracePt t="33669" x="1460500" y="3146425"/>
          <p14:tracePt t="33673" x="1460500" y="3130550"/>
          <p14:tracePt t="33675" x="1460500" y="3116263"/>
          <p14:tracePt t="33679" x="1460500" y="3100388"/>
          <p14:tracePt t="33682" x="1460500" y="3086100"/>
          <p14:tracePt t="33683" x="1474788" y="3086100"/>
          <p14:tracePt t="33686" x="1474788" y="3071813"/>
          <p14:tracePt t="33689" x="1474788" y="3055938"/>
          <p14:tracePt t="33692" x="1474788" y="3041650"/>
          <p14:tracePt t="33698" x="1474788" y="3025775"/>
          <p14:tracePt t="33702" x="1474788" y="3011488"/>
          <p14:tracePt t="33710" x="1474788" y="2997200"/>
          <p14:tracePt t="33713" x="1474788" y="2981325"/>
          <p14:tracePt t="33719" x="1474788" y="2967038"/>
          <p14:tracePt t="33734" x="1474788" y="2951163"/>
          <p14:tracePt t="33740" x="1474788" y="2936875"/>
          <p14:tracePt t="33756" x="1474788" y="2922588"/>
          <p14:tracePt t="33773" x="1474788" y="2906713"/>
          <p14:tracePt t="33782" x="1490663" y="2906713"/>
          <p14:tracePt t="33783" x="1490663" y="2892425"/>
          <p14:tracePt t="33864" x="1490663" y="2878138"/>
          <p14:tracePt t="33868" x="1504950" y="2878138"/>
          <p14:tracePt t="33880" x="1504950" y="2862263"/>
          <p14:tracePt t="33882" x="1520825" y="2862263"/>
          <p14:tracePt t="33893" x="1535113" y="2862263"/>
          <p14:tracePt t="33900" x="1535113" y="2847975"/>
          <p14:tracePt t="33907" x="1535113" y="2832100"/>
          <p14:tracePt t="33910" x="1549400" y="2832100"/>
          <p14:tracePt t="33914" x="1549400" y="2817813"/>
          <p14:tracePt t="33916" x="1565275" y="2817813"/>
          <p14:tracePt t="33925" x="1565275" y="2803525"/>
          <p14:tracePt t="33929" x="1579563" y="2803525"/>
          <p14:tracePt t="33933" x="1579563" y="2787650"/>
          <p14:tracePt t="33935" x="1595438" y="2787650"/>
          <p14:tracePt t="33944" x="1595438" y="2773363"/>
          <p14:tracePt t="33946" x="1609725" y="2773363"/>
          <p14:tracePt t="33949" x="1609725" y="2757488"/>
          <p14:tracePt t="33954" x="1624013" y="2757488"/>
          <p14:tracePt t="33957" x="1624013" y="2743200"/>
          <p14:tracePt t="33957" x="1639888" y="2743200"/>
          <p14:tracePt t="33968" x="1654175" y="2728913"/>
          <p14:tracePt t="33974" x="1654175" y="2713038"/>
          <p14:tracePt t="33974" x="1670050" y="2713038"/>
          <p14:tracePt t="33986" x="1684338" y="2713038"/>
          <p14:tracePt t="33989" x="1684338" y="2698750"/>
          <p14:tracePt t="33993" x="1698625" y="2698750"/>
          <p14:tracePt t="34000" x="1714500" y="2682875"/>
          <p14:tracePt t="34017" x="1728788" y="2682875"/>
          <p14:tracePt t="34022" x="1728788" y="2668588"/>
          <p14:tracePt t="34044" x="1743075" y="2668588"/>
          <p14:tracePt t="34072" x="1758950" y="2668588"/>
          <p14:tracePt t="34075" x="1758950" y="2654300"/>
          <p14:tracePt t="34076" x="1773238" y="2654300"/>
          <p14:tracePt t="34084" x="1773238" y="2638425"/>
          <p14:tracePt t="34084" x="1789113" y="2638425"/>
          <p14:tracePt t="34096" x="1803400" y="2638425"/>
          <p14:tracePt t="34097" x="1817688" y="2638425"/>
          <p14:tracePt t="34102" x="1817688" y="2624138"/>
          <p14:tracePt t="34110" x="1833563" y="2624138"/>
          <p14:tracePt t="34117" x="1833563" y="2608263"/>
          <p14:tracePt t="34118" x="1847850" y="2608263"/>
          <p14:tracePt t="34126" x="1863725" y="2608263"/>
          <p14:tracePt t="34142" x="1878013" y="2608263"/>
          <p14:tracePt t="34151" x="1878013" y="2593975"/>
          <p14:tracePt t="34152" x="1892300" y="2593975"/>
          <p14:tracePt t="34174" x="1908175" y="2593975"/>
          <p14:tracePt t="34183" x="1922463" y="2593975"/>
          <p14:tracePt t="34196" x="1938338" y="2593975"/>
          <p14:tracePt t="34214" x="1952625" y="2593975"/>
          <p14:tracePt t="34275" x="1966913" y="2593975"/>
          <p14:tracePt t="34293" x="1982788" y="2593975"/>
          <p14:tracePt t="34295" x="1997075" y="2593975"/>
          <p14:tracePt t="34302" x="2011363" y="2593975"/>
          <p14:tracePt t="34310" x="2027238" y="2593975"/>
          <p14:tracePt t="34315" x="2041525" y="2593975"/>
          <p14:tracePt t="34327" x="2057400" y="2593975"/>
          <p14:tracePt t="34330" x="2071688" y="2593975"/>
          <p14:tracePt t="34332" x="2071688" y="2608263"/>
          <p14:tracePt t="34339" x="2071688" y="2624138"/>
          <p14:tracePt t="34341" x="2085975" y="2624138"/>
          <p14:tracePt t="34346" x="2101850" y="2624138"/>
          <p14:tracePt t="34350" x="2101850" y="2638425"/>
          <p14:tracePt t="34351" x="2116138" y="2638425"/>
          <p14:tracePt t="34353" x="2116138" y="2654300"/>
          <p14:tracePt t="34361" x="2132013" y="2654300"/>
          <p14:tracePt t="34362" x="2132013" y="2668588"/>
          <p14:tracePt t="34365" x="2146300" y="2668588"/>
          <p14:tracePt t="34366" x="2146300" y="2682875"/>
          <p14:tracePt t="34371" x="2146300" y="2698750"/>
          <p14:tracePt t="34380" x="2160588" y="2698750"/>
          <p14:tracePt t="34382" x="2160588" y="2713038"/>
          <p14:tracePt t="34387" x="2176463" y="2713038"/>
          <p14:tracePt t="34390" x="2176463" y="2728913"/>
          <p14:tracePt t="34407" x="2190750" y="2728913"/>
          <p14:tracePt t="34411" x="2190750" y="2743200"/>
          <p14:tracePt t="34418" x="2190750" y="2757488"/>
          <p14:tracePt t="34427" x="2190750" y="2773363"/>
          <p14:tracePt t="34441" x="2190750" y="2787650"/>
          <p14:tracePt t="34449" x="2190750" y="2803525"/>
          <p14:tracePt t="34462" x="2190750" y="2817813"/>
          <p14:tracePt t="34465" x="2206625" y="2817813"/>
          <p14:tracePt t="34466" x="2206625" y="2832100"/>
          <p14:tracePt t="34473" x="2206625" y="2847975"/>
          <p14:tracePt t="34478" x="2220913" y="2847975"/>
          <p14:tracePt t="34489" x="2220913" y="2862263"/>
          <p14:tracePt t="34493" x="2220913" y="2878138"/>
          <p14:tracePt t="34513" x="2220913" y="2892425"/>
          <p14:tracePt t="34521" x="2220913" y="2906713"/>
          <p14:tracePt t="34529" x="2220913" y="2922588"/>
          <p14:tracePt t="34541" x="2220913" y="2936875"/>
          <p14:tracePt t="34544" x="2220913" y="2951163"/>
          <p14:tracePt t="34553" x="2220913" y="2967038"/>
          <p14:tracePt t="34558" x="2220913" y="2981325"/>
          <p14:tracePt t="34562" x="2220913" y="2997200"/>
          <p14:tracePt t="34570" x="2220913" y="3011488"/>
          <p14:tracePt t="34573" x="2220913" y="3025775"/>
          <p14:tracePt t="34583" x="2220913" y="3041650"/>
          <p14:tracePt t="34593" x="2235200" y="3055938"/>
          <p14:tracePt t="34599" x="2235200" y="3071813"/>
          <p14:tracePt t="34626" x="2235200" y="3086100"/>
          <p14:tracePt t="34639" x="2235200" y="3100388"/>
          <p14:tracePt t="34661" x="2235200" y="3116263"/>
          <p14:tracePt t="34667" x="2220913" y="3116263"/>
          <p14:tracePt t="34669" x="2220913" y="3130550"/>
          <p14:tracePt t="34677" x="2206625" y="3130550"/>
          <p14:tracePt t="34694" x="2206625" y="3146425"/>
          <p14:tracePt t="34713" x="2206625" y="3160713"/>
          <p14:tracePt t="34719" x="2190750" y="3160713"/>
          <p14:tracePt t="34723" x="2190750" y="3175000"/>
          <p14:tracePt t="34742" x="2176463" y="3175000"/>
          <p14:tracePt t="34756" x="2160588" y="3190875"/>
          <p14:tracePt t="34765" x="2160588" y="3205163"/>
          <p14:tracePt t="34773" x="2146300" y="3205163"/>
          <p14:tracePt t="34778" x="2146300" y="3221038"/>
          <p14:tracePt t="34779" x="2132013" y="3221038"/>
          <p14:tracePt t="34783" x="2132013" y="3235325"/>
          <p14:tracePt t="34788" x="2116138" y="3235325"/>
          <p14:tracePt t="34790" x="2116138" y="3249613"/>
          <p14:tracePt t="34793" x="2101850" y="3249613"/>
          <p14:tracePt t="34799" x="2085975" y="3249613"/>
          <p14:tracePt t="34805" x="2071688" y="3265488"/>
          <p14:tracePt t="34811" x="2057400" y="3279775"/>
          <p14:tracePt t="34820" x="2041525" y="3279775"/>
          <p14:tracePt t="34829" x="2027238" y="3279775"/>
          <p14:tracePt t="34848" x="2011363" y="3279775"/>
          <p14:tracePt t="34861" x="1997075" y="3279775"/>
          <p14:tracePt t="34871" x="1982788" y="3279775"/>
          <p14:tracePt t="34886" x="1966913" y="3279775"/>
          <p14:tracePt t="34891" x="1952625" y="3279775"/>
          <p14:tracePt t="34902" x="1922463" y="3279775"/>
          <p14:tracePt t="34907" x="1908175" y="3279775"/>
          <p14:tracePt t="34914" x="1892300" y="3279775"/>
          <p14:tracePt t="34917" x="1878013" y="3279775"/>
          <p14:tracePt t="34926" x="1863725" y="3279775"/>
          <p14:tracePt t="34933" x="1847850" y="3279775"/>
          <p14:tracePt t="34936" x="1833563" y="3279775"/>
          <p14:tracePt t="34949" x="1817688" y="3279775"/>
          <p14:tracePt t="34954" x="1803400" y="3279775"/>
          <p14:tracePt t="34956" x="1803400" y="3265488"/>
          <p14:tracePt t="34969" x="1789113" y="3265488"/>
          <p14:tracePt t="34980" x="1773238" y="3265488"/>
          <p14:tracePt t="34987" x="1773238" y="3249613"/>
          <p14:tracePt t="34988" x="1758950" y="3249613"/>
          <p14:tracePt t="34997" x="1758950" y="3235325"/>
          <p14:tracePt t="35002" x="1743075" y="3235325"/>
          <p14:tracePt t="35008" x="1728788" y="3221038"/>
          <p14:tracePt t="35021" x="1714500" y="3221038"/>
          <p14:tracePt t="35026" x="1698625" y="3221038"/>
          <p14:tracePt t="35027" x="1698625" y="3205163"/>
          <p14:tracePt t="35042" x="1684338" y="3205163"/>
          <p14:tracePt t="35044" x="1684338" y="3190875"/>
          <p14:tracePt t="35101" x="1670050" y="3190875"/>
          <p14:tracePt t="35110" x="1654175" y="3190875"/>
          <p14:tracePt t="35127" x="1654175" y="3175000"/>
          <p14:tracePt t="35133" x="1639888" y="3175000"/>
          <p14:tracePt t="36698" x="1654175" y="3175000"/>
          <p14:tracePt t="36706" x="1670050" y="3175000"/>
          <p14:tracePt t="36719" x="1684338" y="3175000"/>
          <p14:tracePt t="36726" x="1698625" y="3175000"/>
          <p14:tracePt t="36730" x="1714500" y="3175000"/>
          <p14:tracePt t="36738" x="1728788" y="3175000"/>
          <p14:tracePt t="36743" x="1743075" y="3175000"/>
          <p14:tracePt t="36747" x="1758950" y="3175000"/>
          <p14:tracePt t="36750" x="1773238" y="3175000"/>
          <p14:tracePt t="36752" x="1789113" y="3175000"/>
          <p14:tracePt t="36756" x="1803400" y="3175000"/>
          <p14:tracePt t="36758" x="1817688" y="3175000"/>
          <p14:tracePt t="36762" x="1833563" y="3175000"/>
          <p14:tracePt t="36764" x="1847850" y="3175000"/>
          <p14:tracePt t="36766" x="1863725" y="3175000"/>
          <p14:tracePt t="36769" x="1878013" y="3175000"/>
          <p14:tracePt t="36771" x="1892300" y="3175000"/>
          <p14:tracePt t="36773" x="1908175" y="3175000"/>
          <p14:tracePt t="36775" x="1922463" y="3175000"/>
          <p14:tracePt t="36776" x="1938338" y="3175000"/>
          <p14:tracePt t="36779" x="1952625" y="3175000"/>
          <p14:tracePt t="36780" x="1966913" y="3175000"/>
          <p14:tracePt t="36782" x="1982788" y="3175000"/>
          <p14:tracePt t="36783" x="1997075" y="3175000"/>
          <p14:tracePt t="36784" x="2011363" y="3175000"/>
          <p14:tracePt t="36785" x="2011363" y="3190875"/>
          <p14:tracePt t="36787" x="2027238" y="3190875"/>
          <p14:tracePt t="36788" x="2041525" y="3190875"/>
          <p14:tracePt t="36790" x="2057400" y="3190875"/>
          <p14:tracePt t="36793" x="2085975" y="3190875"/>
          <p14:tracePt t="36793" x="2101850" y="3190875"/>
          <p14:tracePt t="36795" x="2116138" y="3190875"/>
          <p14:tracePt t="36798" x="2146300" y="3205163"/>
          <p14:tracePt t="36800" x="2160588" y="3205163"/>
          <p14:tracePt t="36802" x="2190750" y="3205163"/>
          <p14:tracePt t="36805" x="2220913" y="3205163"/>
          <p14:tracePt t="36805" x="2235200" y="3205163"/>
          <p14:tracePt t="36807" x="2251075" y="3221038"/>
          <p14:tracePt t="36808" x="2265363" y="3221038"/>
          <p14:tracePt t="36810" x="2279650" y="3221038"/>
          <p14:tracePt t="36811" x="2295525" y="3221038"/>
          <p14:tracePt t="36811" x="2309813" y="3221038"/>
          <p14:tracePt t="36813" x="2325688" y="3221038"/>
          <p14:tracePt t="36814" x="2339975" y="3221038"/>
          <p14:tracePt t="36816" x="2354263" y="3221038"/>
          <p14:tracePt t="36817" x="2384425" y="3221038"/>
          <p14:tracePt t="36819" x="2400300" y="3221038"/>
          <p14:tracePt t="36820" x="2428875" y="3221038"/>
          <p14:tracePt t="36822" x="2444750" y="3221038"/>
          <p14:tracePt t="36824" x="2474913" y="3221038"/>
          <p14:tracePt t="36825" x="2489200" y="3221038"/>
          <p14:tracePt t="36825" x="2503488" y="3235325"/>
          <p14:tracePt t="36827" x="2519363" y="3235325"/>
          <p14:tracePt t="36829" x="2547938" y="3235325"/>
          <p14:tracePt t="36830" x="2563813" y="3235325"/>
          <p14:tracePt t="36830" x="2578100" y="3235325"/>
          <p14:tracePt t="36832" x="2593975" y="3235325"/>
          <p14:tracePt t="36833" x="2608263" y="3235325"/>
          <p14:tracePt t="36834" x="2622550" y="3235325"/>
          <p14:tracePt t="36836" x="2638425" y="3249613"/>
          <p14:tracePt t="36837" x="2652713" y="3249613"/>
          <p14:tracePt t="36838" x="2668588" y="3249613"/>
          <p14:tracePt t="36839" x="2682875" y="3249613"/>
          <p14:tracePt t="36841" x="2713038" y="3249613"/>
          <p14:tracePt t="36842" x="2727325" y="3249613"/>
          <p14:tracePt t="36842" x="2743200" y="3249613"/>
          <p14:tracePt t="36844" x="2757488" y="3249613"/>
          <p14:tracePt t="36845" x="2771775" y="3249613"/>
          <p14:tracePt t="36847" x="2787650" y="3249613"/>
          <p14:tracePt t="36848" x="2816225" y="3265488"/>
          <p14:tracePt t="36850" x="2846388" y="3265488"/>
          <p14:tracePt t="36851" x="2862263" y="3265488"/>
          <p14:tracePt t="36853" x="2890838" y="3265488"/>
          <p14:tracePt t="36854" x="2906713" y="3265488"/>
          <p14:tracePt t="36856" x="2936875" y="3265488"/>
          <p14:tracePt t="36857" x="2951163" y="3265488"/>
          <p14:tracePt t="36859" x="2981325" y="3265488"/>
          <p14:tracePt t="36860" x="2995613" y="3265488"/>
          <p14:tracePt t="36862" x="3011488" y="3265488"/>
          <p14:tracePt t="36863" x="3040063" y="3265488"/>
          <p14:tracePt t="36865" x="3070225" y="3279775"/>
          <p14:tracePt t="36865" x="3084513" y="3279775"/>
          <p14:tracePt t="36867" x="3100388" y="3279775"/>
          <p14:tracePt t="36867" x="3114675" y="3279775"/>
          <p14:tracePt t="36869" x="3130550" y="3279775"/>
          <p14:tracePt t="36871" x="3175000" y="3279775"/>
          <p14:tracePt t="36873" x="3205163" y="3294063"/>
          <p14:tracePt t="36873" x="3233738" y="3294063"/>
          <p14:tracePt t="36877" x="3263900" y="3294063"/>
          <p14:tracePt t="36878" x="3294063" y="3294063"/>
          <p14:tracePt t="36878" x="3308350" y="3294063"/>
          <p14:tracePt t="36880" x="3324225" y="3294063"/>
          <p14:tracePt t="36881" x="3352800" y="3294063"/>
          <p14:tracePt t="36882" x="3368675" y="3294063"/>
          <p14:tracePt t="36883" x="3382963" y="3309938"/>
          <p14:tracePt t="36883" x="3413125" y="3309938"/>
          <p14:tracePt t="36886" x="3443288" y="3309938"/>
          <p14:tracePt t="36887" x="3457575" y="3309938"/>
          <p14:tracePt t="36888" x="3473450" y="3309938"/>
          <p14:tracePt t="36889" x="3502025" y="3309938"/>
          <p14:tracePt t="36889" x="3517900" y="3309938"/>
          <p14:tracePt t="36890" x="3532188" y="3309938"/>
          <p14:tracePt t="36892" x="3548063" y="3309938"/>
          <p14:tracePt t="36892" x="3562350" y="3309938"/>
          <p14:tracePt t="36894" x="3592513" y="3309938"/>
          <p14:tracePt t="36895" x="3606800" y="3309938"/>
          <p14:tracePt t="36895" x="3621088" y="3309938"/>
          <p14:tracePt t="36896" x="3636963" y="3309938"/>
          <p14:tracePt t="36898" x="3651250" y="3309938"/>
          <p14:tracePt t="36898" x="3681413" y="3309938"/>
          <p14:tracePt t="36900" x="3695700" y="3309938"/>
          <p14:tracePt t="36902" x="3725863" y="3309938"/>
          <p14:tracePt t="36902" x="3741738" y="3309938"/>
          <p14:tracePt t="36904" x="3756025" y="3309938"/>
          <p14:tracePt t="36905" x="3770313" y="3309938"/>
          <p14:tracePt t="36906" x="3786188" y="3309938"/>
          <p14:tracePt t="36908" x="3800475" y="3309938"/>
          <p14:tracePt t="36909" x="3830638" y="3309938"/>
          <p14:tracePt t="36911" x="3844925" y="3309938"/>
          <p14:tracePt t="36912" x="3875088" y="3309938"/>
          <p14:tracePt t="36913" x="3889375" y="3309938"/>
          <p14:tracePt t="36914" x="3905250" y="3309938"/>
          <p14:tracePt t="36915" x="3919538" y="3309938"/>
          <p14:tracePt t="36916" x="3935413" y="3324225"/>
          <p14:tracePt t="36917" x="3949700" y="3324225"/>
          <p14:tracePt t="36918" x="3963988" y="3324225"/>
          <p14:tracePt t="36919" x="3994150" y="3324225"/>
          <p14:tracePt t="36920" x="4010025" y="3324225"/>
          <p14:tracePt t="36922" x="4024313" y="3324225"/>
          <p14:tracePt t="36923" x="4054475" y="3324225"/>
          <p14:tracePt t="36925" x="4098925" y="3324225"/>
          <p14:tracePt t="36926" x="4113213" y="3340100"/>
          <p14:tracePt t="36928" x="4129088" y="3340100"/>
          <p14:tracePt t="36929" x="4143375" y="3340100"/>
          <p14:tracePt t="36930" x="4157663" y="3340100"/>
          <p14:tracePt t="36931" x="4173538" y="3340100"/>
          <p14:tracePt t="36933" x="4187825" y="3340100"/>
          <p14:tracePt t="36934" x="4217988" y="3340100"/>
          <p14:tracePt t="36936" x="4232275" y="3340100"/>
          <p14:tracePt t="36938" x="4262438" y="3340100"/>
          <p14:tracePt t="36939" x="4278313" y="3340100"/>
          <p14:tracePt t="36940" x="4306888" y="3354388"/>
          <p14:tracePt t="36942" x="4322763" y="3354388"/>
          <p14:tracePt t="36944" x="4352925" y="3354388"/>
          <p14:tracePt t="36945" x="4367213" y="3354388"/>
          <p14:tracePt t="36946" x="4381500" y="3354388"/>
          <p14:tracePt t="36946" x="4397375" y="3354388"/>
          <p14:tracePt t="36947" x="4411663" y="3354388"/>
          <p14:tracePt t="36950" x="4441825" y="3354388"/>
          <p14:tracePt t="36950" x="4456113" y="3354388"/>
          <p14:tracePt t="36952" x="4471988" y="3354388"/>
          <p14:tracePt t="36954" x="4486275" y="3354388"/>
          <p14:tracePt t="36956" x="4516438" y="3354388"/>
          <p14:tracePt t="36959" x="4530725" y="3354388"/>
          <p14:tracePt t="36960" x="4546600" y="3354388"/>
          <p14:tracePt t="36962" x="4560888" y="3354388"/>
          <p14:tracePt t="36963" x="4575175" y="3354388"/>
          <p14:tracePt t="36964" x="4591050" y="3354388"/>
          <p14:tracePt t="36968" x="4605338" y="3354388"/>
          <p14:tracePt t="36969" x="4621213" y="3368675"/>
          <p14:tracePt t="36970" x="4635500" y="3368675"/>
          <p14:tracePt t="36971" x="4649788" y="3368675"/>
          <p14:tracePt t="36974" x="4665663" y="3368675"/>
          <p14:tracePt t="36976" x="4679950" y="3368675"/>
          <p14:tracePt t="36977" x="4694238" y="3368675"/>
          <p14:tracePt t="36978" x="4694238" y="3384550"/>
          <p14:tracePt t="36980" x="4710113" y="3384550"/>
          <p14:tracePt t="36982" x="4724400" y="3384550"/>
          <p14:tracePt t="36984" x="4740275" y="3384550"/>
          <p14:tracePt t="36988" x="4754563" y="3384550"/>
          <p14:tracePt t="36990" x="4768850" y="3384550"/>
          <p14:tracePt t="36995" x="4784725" y="3384550"/>
          <p14:tracePt t="37000" x="4799013" y="3384550"/>
          <p14:tracePt t="37005" x="4814888" y="3384550"/>
          <p14:tracePt t="37245" x="4799013" y="3384550"/>
          <p14:tracePt t="37249" x="4784725" y="3384550"/>
          <p14:tracePt t="37257" x="4768850" y="3384550"/>
          <p14:tracePt t="37259" x="4754563" y="3384550"/>
          <p14:tracePt t="37265" x="4724400" y="3384550"/>
          <p14:tracePt t="37267" x="4710113" y="3368675"/>
          <p14:tracePt t="37271" x="4679950" y="3368675"/>
          <p14:tracePt t="37274" x="4665663" y="3368675"/>
          <p14:tracePt t="37277" x="4635500" y="3354388"/>
          <p14:tracePt t="37280" x="4621213" y="3354388"/>
          <p14:tracePt t="37281" x="4605338" y="3354388"/>
          <p14:tracePt t="37283" x="4591050" y="3340100"/>
          <p14:tracePt t="37283" x="4575175" y="3340100"/>
          <p14:tracePt t="37286" x="4560888" y="3340100"/>
          <p14:tracePt t="37288" x="4546600" y="3340100"/>
          <p14:tracePt t="37289" x="4530725" y="3340100"/>
          <p14:tracePt t="37291" x="4516438" y="3340100"/>
          <p14:tracePt t="37293" x="4500563" y="3340100"/>
          <p14:tracePt t="37296" x="4471988" y="3340100"/>
          <p14:tracePt t="37296" x="4456113" y="3340100"/>
          <p14:tracePt t="37298" x="4456113" y="3324225"/>
          <p14:tracePt t="37300" x="4441825" y="3324225"/>
          <p14:tracePt t="37302" x="4425950" y="3324225"/>
          <p14:tracePt t="37302" x="4411663" y="3324225"/>
          <p14:tracePt t="37304" x="4397375" y="3309938"/>
          <p14:tracePt t="37307" x="4381500" y="3309938"/>
          <p14:tracePt t="37308" x="4367213" y="3309938"/>
          <p14:tracePt t="37308" x="4352925" y="3309938"/>
          <p14:tracePt t="37313" x="4337050" y="3309938"/>
          <p14:tracePt t="37314" x="4322763" y="3294063"/>
          <p14:tracePt t="37314" x="4306888" y="3294063"/>
          <p14:tracePt t="37317" x="4292600" y="3294063"/>
          <p14:tracePt t="37319" x="4278313" y="3294063"/>
          <p14:tracePt t="37321" x="4262438" y="3294063"/>
          <p14:tracePt t="37322" x="4248150" y="3294063"/>
          <p14:tracePt t="37324" x="4232275" y="3294063"/>
          <p14:tracePt t="37327" x="4217988" y="3279775"/>
          <p14:tracePt t="37329" x="4203700" y="3279775"/>
          <p14:tracePt t="37332" x="4187825" y="3279775"/>
          <p14:tracePt t="37334" x="4173538" y="3279775"/>
          <p14:tracePt t="37335" x="4157663" y="3265488"/>
          <p14:tracePt t="37339" x="4143375" y="3265488"/>
          <p14:tracePt t="37343" x="4129088" y="3265488"/>
          <p14:tracePt t="37346" x="4113213" y="3265488"/>
          <p14:tracePt t="37348" x="4098925" y="3265488"/>
          <p14:tracePt t="37350" x="4084638" y="3265488"/>
          <p14:tracePt t="37356" x="4068763" y="3265488"/>
          <p14:tracePt t="37358" x="4054475" y="3265488"/>
          <p14:tracePt t="37365" x="4038600" y="3265488"/>
          <p14:tracePt t="37369" x="4024313" y="3265488"/>
          <p14:tracePt t="37372" x="4024313" y="3249613"/>
          <p14:tracePt t="37375" x="4010025" y="3249613"/>
          <p14:tracePt t="37380" x="3994150" y="3249613"/>
          <p14:tracePt t="37383" x="3979863" y="3249613"/>
          <p14:tracePt t="37394" x="3963988" y="3249613"/>
          <p14:tracePt t="37405" x="3949700" y="3249613"/>
          <p14:tracePt t="37577" x="3949700" y="3235325"/>
          <p14:tracePt t="37581" x="3963988" y="3235325"/>
          <p14:tracePt t="37586" x="3963988" y="3221038"/>
          <p14:tracePt t="37591" x="3979863" y="3221038"/>
          <p14:tracePt t="37592" x="3994150" y="3221038"/>
          <p14:tracePt t="37595" x="4010025" y="3221038"/>
          <p14:tracePt t="37602" x="4024313" y="3221038"/>
          <p14:tracePt t="37605" x="4038600" y="3221038"/>
          <p14:tracePt t="37611" x="4054475" y="3205163"/>
          <p14:tracePt t="37613" x="4068763" y="3205163"/>
          <p14:tracePt t="37618" x="4084638" y="3205163"/>
          <p14:tracePt t="37621" x="4098925" y="3205163"/>
          <p14:tracePt t="37623" x="4113213" y="3190875"/>
          <p14:tracePt t="37629" x="4143375" y="3190875"/>
          <p14:tracePt t="37635" x="4157663" y="3190875"/>
          <p14:tracePt t="37637" x="4173538" y="3190875"/>
          <p14:tracePt t="37638" x="4187825" y="3190875"/>
          <p14:tracePt t="37644" x="4187825" y="3175000"/>
          <p14:tracePt t="37646" x="4203700" y="3175000"/>
          <p14:tracePt t="37648" x="4217988" y="3175000"/>
          <p14:tracePt t="37659" x="4232275" y="3175000"/>
          <p14:tracePt t="37664" x="4248150" y="3175000"/>
          <p14:tracePt t="37807" x="4232275" y="3175000"/>
          <p14:tracePt t="37817" x="4217988" y="3175000"/>
          <p14:tracePt t="37820" x="4203700" y="3175000"/>
          <p14:tracePt t="37829" x="4187825" y="3175000"/>
          <p14:tracePt t="37835" x="4173538" y="3175000"/>
          <p14:tracePt t="37838" x="4157663" y="3175000"/>
          <p14:tracePt t="37847" x="4143375" y="3175000"/>
          <p14:tracePt t="37852" x="4129088" y="3175000"/>
          <p14:tracePt t="37866" x="4113213" y="3175000"/>
          <p14:tracePt t="37872" x="4098925" y="3175000"/>
          <p14:tracePt t="37879" x="4084638" y="3175000"/>
          <p14:tracePt t="37889" x="4084638" y="3190875"/>
          <p14:tracePt t="37891" x="4068763" y="3190875"/>
          <p14:tracePt t="37896" x="4054475" y="3190875"/>
          <p14:tracePt t="37906" x="4038600" y="3190875"/>
          <p14:tracePt t="37909" x="4024313" y="3190875"/>
          <p14:tracePt t="37919" x="4010025" y="3190875"/>
          <p14:tracePt t="37923" x="4010025" y="3205163"/>
          <p14:tracePt t="37932" x="3994150" y="3205163"/>
          <p14:tracePt t="38016" x="4010025" y="3205163"/>
          <p14:tracePt t="38024" x="4024313" y="3205163"/>
          <p14:tracePt t="38028" x="4038600" y="3205163"/>
          <p14:tracePt t="38034" x="4054475" y="3205163"/>
          <p14:tracePt t="38036" x="4068763" y="3205163"/>
          <p14:tracePt t="38041" x="4084638" y="3190875"/>
          <p14:tracePt t="38043" x="4098925" y="3190875"/>
          <p14:tracePt t="38047" x="4113213" y="3190875"/>
          <p14:tracePt t="38049" x="4129088" y="3190875"/>
          <p14:tracePt t="38053" x="4143375" y="3190875"/>
          <p14:tracePt t="38058" x="4157663" y="3190875"/>
          <p14:tracePt t="38059" x="4173538" y="3190875"/>
          <p14:tracePt t="38061" x="4187825" y="3190875"/>
          <p14:tracePt t="38066" x="4203700" y="3190875"/>
          <p14:tracePt t="38071" x="4217988" y="3190875"/>
          <p14:tracePt t="38077" x="4232275" y="3190875"/>
          <p14:tracePt t="38079" x="4248150" y="3190875"/>
          <p14:tracePt t="38081" x="4248150" y="3175000"/>
          <p14:tracePt t="38087" x="4262438" y="3175000"/>
          <p14:tracePt t="38200" x="4248150" y="3175000"/>
          <p14:tracePt t="38206" x="4232275" y="3175000"/>
          <p14:tracePt t="38220" x="4217988" y="3175000"/>
          <p14:tracePt t="38225" x="4203700" y="3175000"/>
          <p14:tracePt t="38237" x="4187825" y="3175000"/>
          <p14:tracePt t="38243" x="4173538" y="3175000"/>
          <p14:tracePt t="38249" x="4157663" y="3175000"/>
          <p14:tracePt t="38260" x="4143375" y="3175000"/>
          <p14:tracePt t="38266" x="4129088" y="3175000"/>
          <p14:tracePt t="38277" x="4113213" y="3175000"/>
          <p14:tracePt t="38284" x="4098925" y="3175000"/>
          <p14:tracePt t="38289" x="4084638" y="3175000"/>
          <p14:tracePt t="38300" x="4068763" y="3175000"/>
          <p14:tracePt t="40073" x="4054475" y="3175000"/>
          <p14:tracePt t="40084" x="4038600" y="3175000"/>
          <p14:tracePt t="40089" x="4024313" y="3175000"/>
          <p14:tracePt t="40099" x="4010025" y="3175000"/>
          <p14:tracePt t="40102" x="3994150" y="3175000"/>
          <p14:tracePt t="40104" x="3979863" y="3175000"/>
          <p14:tracePt t="40108" x="3963988" y="3175000"/>
          <p14:tracePt t="40110" x="3949700" y="3175000"/>
          <p14:tracePt t="40111" x="3949700" y="3160713"/>
          <p14:tracePt t="40112" x="3935413" y="3160713"/>
          <p14:tracePt t="40116" x="3905250" y="3160713"/>
          <p14:tracePt t="40117" x="3889375" y="3160713"/>
          <p14:tracePt t="40120" x="3860800" y="3160713"/>
          <p14:tracePt t="40122" x="3844925" y="3160713"/>
          <p14:tracePt t="40123" x="3830638" y="3160713"/>
          <p14:tracePt t="40126" x="3800475" y="3160713"/>
          <p14:tracePt t="40127" x="3786188" y="3160713"/>
          <p14:tracePt t="40129" x="3770313" y="3160713"/>
          <p14:tracePt t="40130" x="3756025" y="3160713"/>
          <p14:tracePt t="40132" x="3741738" y="3160713"/>
          <p14:tracePt t="40133" x="3725863" y="3160713"/>
          <p14:tracePt t="40134" x="3711575" y="3160713"/>
          <p14:tracePt t="40136" x="3695700" y="3160713"/>
          <p14:tracePt t="40138" x="3667125" y="3160713"/>
          <p14:tracePt t="40139" x="3651250" y="3160713"/>
          <p14:tracePt t="40140" x="3636963" y="3146425"/>
          <p14:tracePt t="40142" x="3621088" y="3146425"/>
          <p14:tracePt t="40143" x="3606800" y="3146425"/>
          <p14:tracePt t="40145" x="3592513" y="3146425"/>
          <p14:tracePt t="40146" x="3562350" y="3146425"/>
          <p14:tracePt t="40148" x="3548063" y="3146425"/>
          <p14:tracePt t="40150" x="3517900" y="3146425"/>
          <p14:tracePt t="40152" x="3502025" y="3146425"/>
          <p14:tracePt t="40154" x="3487738" y="3146425"/>
          <p14:tracePt t="40156" x="3473450" y="3146425"/>
          <p14:tracePt t="40156" x="3457575" y="3146425"/>
          <p14:tracePt t="40158" x="3443288" y="3146425"/>
          <p14:tracePt t="40163" x="3427413" y="3146425"/>
          <p14:tracePt t="40164" x="3413125" y="3146425"/>
          <p14:tracePt t="40168" x="3382963" y="3146425"/>
          <p14:tracePt t="40170" x="3368675" y="3146425"/>
          <p14:tracePt t="40174" x="3338513" y="3146425"/>
          <p14:tracePt t="40177" x="3324225" y="3146425"/>
          <p14:tracePt t="40180" x="3308350" y="3146425"/>
          <p14:tracePt t="40182" x="3294063" y="3146425"/>
          <p14:tracePt t="40184" x="3279775" y="3146425"/>
          <p14:tracePt t="40186" x="3263900" y="3146425"/>
          <p14:tracePt t="40190" x="3249613" y="3146425"/>
          <p14:tracePt t="40192" x="3233738" y="3146425"/>
          <p14:tracePt t="40195" x="3219450" y="3146425"/>
          <p14:tracePt t="40197" x="3205163" y="3146425"/>
          <p14:tracePt t="40199" x="3189288" y="3146425"/>
          <p14:tracePt t="40204" x="3175000" y="3146425"/>
          <p14:tracePt t="40210" x="3159125" y="3146425"/>
          <p14:tracePt t="40217" x="3144838" y="3146425"/>
          <p14:tracePt t="40219" x="3130550" y="3146425"/>
          <p14:tracePt t="40228" x="3114675" y="3146425"/>
          <p14:tracePt t="40242" x="3100388" y="3146425"/>
          <p14:tracePt t="40247" x="3084513" y="3146425"/>
          <p14:tracePt t="40265" x="3070225" y="3146425"/>
          <p14:tracePt t="40279" x="3055938" y="3146425"/>
          <p14:tracePt t="40287" x="3040063" y="3146425"/>
          <p14:tracePt t="40313" x="3025775" y="3146425"/>
          <p14:tracePt t="40362" x="3011488" y="3146425"/>
          <p14:tracePt t="40549" x="2995613" y="3146425"/>
          <p14:tracePt t="40555" x="2981325" y="3146425"/>
          <p14:tracePt t="40562" x="2965450" y="3146425"/>
          <p14:tracePt t="40578" x="2951163" y="3146425"/>
          <p14:tracePt t="40589" x="2936875" y="3146425"/>
          <p14:tracePt t="40609" x="2921000" y="3146425"/>
          <p14:tracePt t="40622" x="2906713" y="3146425"/>
          <p14:tracePt t="40634" x="2890838" y="3146425"/>
          <p14:tracePt t="40705" x="2876550" y="3146425"/>
          <p14:tracePt t="40851" x="2876550" y="3160713"/>
          <p14:tracePt t="40857" x="2890838" y="3160713"/>
          <p14:tracePt t="40859" x="2906713" y="3160713"/>
          <p14:tracePt t="40863" x="2921000" y="3160713"/>
          <p14:tracePt t="40864" x="2921000" y="3175000"/>
          <p14:tracePt t="40870" x="2936875" y="3175000"/>
          <p14:tracePt t="40873" x="2951163" y="3175000"/>
          <p14:tracePt t="40880" x="2965450" y="3175000"/>
          <p14:tracePt t="40884" x="2981325" y="3175000"/>
          <p14:tracePt t="40888" x="2995613" y="3175000"/>
          <p14:tracePt t="40895" x="3011488" y="3175000"/>
          <p14:tracePt t="40900" x="3025775" y="3175000"/>
          <p14:tracePt t="40910" x="3040063" y="3175000"/>
          <p14:tracePt t="41052" x="3025775" y="3175000"/>
          <p14:tracePt t="41057" x="3011488" y="3175000"/>
          <p14:tracePt t="41070" x="2995613" y="3175000"/>
          <p14:tracePt t="41078" x="2981325" y="3175000"/>
          <p14:tracePt t="41183" x="2995613" y="3175000"/>
          <p14:tracePt t="41197" x="3011488" y="3175000"/>
          <p14:tracePt t="41206" x="3025775" y="3175000"/>
          <p14:tracePt t="41231" x="3040063" y="3175000"/>
          <p14:tracePt t="42113" x="3055938" y="3175000"/>
          <p14:tracePt t="42122" x="3070225" y="3175000"/>
          <p14:tracePt t="42161" x="3084513" y="3175000"/>
          <p14:tracePt t="42178" x="3100388" y="3175000"/>
          <p14:tracePt t="42197" x="3114675" y="3175000"/>
          <p14:tracePt t="42204" x="3130550" y="3175000"/>
          <p14:tracePt t="42216" x="3144838" y="3175000"/>
          <p14:tracePt t="42234" x="3159125" y="3175000"/>
          <p14:tracePt t="42242" x="3175000" y="3175000"/>
          <p14:tracePt t="42259" x="3189288" y="3175000"/>
          <p14:tracePt t="42266" x="3205163" y="3175000"/>
          <p14:tracePt t="42272" x="3219450" y="3175000"/>
          <p14:tracePt t="42279" x="3219450" y="3190875"/>
          <p14:tracePt t="42294" x="3233738" y="3190875"/>
          <p14:tracePt t="42307" x="3249613" y="3190875"/>
          <p14:tracePt t="42320" x="3249613" y="3205163"/>
          <p14:tracePt t="42323" x="3263900" y="3205163"/>
          <p14:tracePt t="42330" x="3279775" y="3205163"/>
          <p14:tracePt t="42334" x="3294063" y="3205163"/>
          <p14:tracePt t="42342" x="3308350" y="3205163"/>
          <p14:tracePt t="42345" x="3324225" y="3205163"/>
          <p14:tracePt t="42349" x="3324225" y="3221038"/>
          <p14:tracePt t="42351" x="3338513" y="3221038"/>
          <p14:tracePt t="42353" x="3352800" y="3221038"/>
          <p14:tracePt t="42356" x="3352800" y="3235325"/>
          <p14:tracePt t="42358" x="3368675" y="3235325"/>
          <p14:tracePt t="42362" x="3382963" y="3235325"/>
          <p14:tracePt t="42363" x="3398838" y="3235325"/>
          <p14:tracePt t="42365" x="3398838" y="3249613"/>
          <p14:tracePt t="42365" x="3413125" y="3249613"/>
          <p14:tracePt t="42368" x="3427413" y="3249613"/>
          <p14:tracePt t="42374" x="3443288" y="3249613"/>
          <p14:tracePt t="42375" x="3457575" y="3249613"/>
          <p14:tracePt t="42377" x="3473450" y="3249613"/>
          <p14:tracePt t="42379" x="3487738" y="3249613"/>
          <p14:tracePt t="42380" x="3487738" y="3265488"/>
          <p14:tracePt t="42382" x="3502025" y="3265488"/>
          <p14:tracePt t="42386" x="3517900" y="3279775"/>
          <p14:tracePt t="42387" x="3532188" y="3279775"/>
          <p14:tracePt t="42389" x="3548063" y="3279775"/>
          <p14:tracePt t="42392" x="3562350" y="3279775"/>
          <p14:tracePt t="42394" x="3576638" y="3279775"/>
          <p14:tracePt t="42398" x="3606800" y="3279775"/>
          <p14:tracePt t="42401" x="3621088" y="3294063"/>
          <p14:tracePt t="42404" x="3636963" y="3294063"/>
          <p14:tracePt t="42405" x="3651250" y="3294063"/>
          <p14:tracePt t="42411" x="3681413" y="3309938"/>
          <p14:tracePt t="42411" x="3695700" y="3309938"/>
          <p14:tracePt t="42415" x="3711575" y="3309938"/>
          <p14:tracePt t="42417" x="3725863" y="3324225"/>
          <p14:tracePt t="42419" x="3741738" y="3324225"/>
          <p14:tracePt t="42419" x="3756025" y="3324225"/>
          <p14:tracePt t="42422" x="3770313" y="3324225"/>
          <p14:tracePt t="42425" x="3786188" y="3324225"/>
          <p14:tracePt t="42426" x="3800475" y="3324225"/>
          <p14:tracePt t="42429" x="3816350" y="3324225"/>
          <p14:tracePt t="42429" x="3830638" y="3324225"/>
          <p14:tracePt t="42433" x="3844925" y="3340100"/>
          <p14:tracePt t="42434" x="3860800" y="3340100"/>
          <p14:tracePt t="42436" x="3875088" y="3340100"/>
          <p14:tracePt t="42438" x="3889375" y="3340100"/>
          <p14:tracePt t="42439" x="3905250" y="3340100"/>
          <p14:tracePt t="42440" x="3905250" y="3354388"/>
          <p14:tracePt t="42442" x="3919538" y="3354388"/>
          <p14:tracePt t="42443" x="3935413" y="3354388"/>
          <p14:tracePt t="42444" x="3949700" y="3354388"/>
          <p14:tracePt t="42446" x="3979863" y="3354388"/>
          <p14:tracePt t="42449" x="3994150" y="3354388"/>
          <p14:tracePt t="42450" x="4010025" y="3354388"/>
          <p14:tracePt t="42451" x="4024313" y="3354388"/>
          <p14:tracePt t="42454" x="4054475" y="3354388"/>
          <p14:tracePt t="42456" x="4068763" y="3368675"/>
          <p14:tracePt t="42458" x="4098925" y="3368675"/>
          <p14:tracePt t="42460" x="4113213" y="3368675"/>
          <p14:tracePt t="42461" x="4129088" y="3368675"/>
          <p14:tracePt t="42463" x="4143375" y="3384550"/>
          <p14:tracePt t="42465" x="4173538" y="3384550"/>
          <p14:tracePt t="42465" x="4187825" y="3384550"/>
          <p14:tracePt t="42468" x="4203700" y="3384550"/>
          <p14:tracePt t="42468" x="4217988" y="3384550"/>
          <p14:tracePt t="42470" x="4232275" y="3398838"/>
          <p14:tracePt t="42472" x="4248150" y="3398838"/>
          <p14:tracePt t="42473" x="4262438" y="3398838"/>
          <p14:tracePt t="42475" x="4278313" y="3398838"/>
          <p14:tracePt t="42477" x="4306888" y="3398838"/>
          <p14:tracePt t="42480" x="4322763" y="3398838"/>
          <p14:tracePt t="42481" x="4337050" y="3398838"/>
          <p14:tracePt t="42483" x="4352925" y="3398838"/>
          <p14:tracePt t="42483" x="4367213" y="3398838"/>
          <p14:tracePt t="42485" x="4381500" y="3398838"/>
          <p14:tracePt t="42487" x="4381500" y="3414713"/>
          <p14:tracePt t="42489" x="4411663" y="3414713"/>
          <p14:tracePt t="42491" x="4425950" y="3414713"/>
          <p14:tracePt t="42492" x="4441825" y="3414713"/>
          <p14:tracePt t="42493" x="4456113" y="3414713"/>
          <p14:tracePt t="42495" x="4471988" y="3414713"/>
          <p14:tracePt t="42495" x="4486275" y="3414713"/>
          <p14:tracePt t="42498" x="4500563" y="3429000"/>
          <p14:tracePt t="42501" x="4530725" y="3429000"/>
          <p14:tracePt t="42503" x="4546600" y="3429000"/>
          <p14:tracePt t="42504" x="4560888" y="3429000"/>
          <p14:tracePt t="42504" x="4575175" y="3429000"/>
          <p14:tracePt t="42507" x="4591050" y="3429000"/>
          <p14:tracePt t="42509" x="4605338" y="3429000"/>
          <p14:tracePt t="42511" x="4621213" y="3429000"/>
          <p14:tracePt t="42513" x="4635500" y="3429000"/>
          <p14:tracePt t="42515" x="4649788" y="3429000"/>
          <p14:tracePt t="42516" x="4665663" y="3429000"/>
          <p14:tracePt t="42517" x="4679950" y="3429000"/>
          <p14:tracePt t="42520" x="4694238" y="3429000"/>
          <p14:tracePt t="42521" x="4710113" y="3429000"/>
          <p14:tracePt t="42522" x="4710113" y="3443288"/>
          <p14:tracePt t="42523" x="4724400" y="3443288"/>
          <p14:tracePt t="42525" x="4740275" y="3443288"/>
          <p14:tracePt t="42526" x="4754563" y="3443288"/>
          <p14:tracePt t="42530" x="4768850" y="3443288"/>
          <p14:tracePt t="42531" x="4784725" y="3443288"/>
          <p14:tracePt t="42533" x="4799013" y="3443288"/>
          <p14:tracePt t="42533" x="4814888" y="3443288"/>
          <p14:tracePt t="42536" x="4829175" y="3443288"/>
          <p14:tracePt t="42538" x="4829175" y="3459163"/>
          <p14:tracePt t="42538" x="4843463" y="3459163"/>
          <p14:tracePt t="42541" x="4859338" y="3459163"/>
          <p14:tracePt t="42543" x="4873625" y="3459163"/>
          <p14:tracePt t="42545" x="4889500" y="3459163"/>
          <p14:tracePt t="42547" x="4903788" y="3459163"/>
          <p14:tracePt t="42550" x="4918075" y="3459163"/>
          <p14:tracePt t="42551" x="4933950" y="3459163"/>
          <p14:tracePt t="42554" x="4948238" y="3459163"/>
          <p14:tracePt t="42556" x="4962525" y="3459163"/>
          <p14:tracePt t="42556" x="4978400" y="3459163"/>
          <p14:tracePt t="42562" x="5008563" y="3473450"/>
          <p14:tracePt t="42563" x="5022850" y="3473450"/>
          <p14:tracePt t="42565" x="5037138" y="3473450"/>
          <p14:tracePt t="42566" x="5053013" y="3473450"/>
          <p14:tracePt t="42569" x="5067300" y="3473450"/>
          <p14:tracePt t="42570" x="5083175" y="3473450"/>
          <p14:tracePt t="42574" x="5111750" y="3473450"/>
          <p14:tracePt t="42575" x="5127625" y="3473450"/>
          <p14:tracePt t="42579" x="5141913" y="3473450"/>
          <p14:tracePt t="42580" x="5157788" y="3473450"/>
          <p14:tracePt t="42582" x="5172075" y="3473450"/>
          <p14:tracePt t="42582" x="5186363" y="3473450"/>
          <p14:tracePt t="42584" x="5202238" y="3473450"/>
          <p14:tracePt t="42587" x="5216525" y="3473450"/>
          <p14:tracePt t="42587" x="5230813" y="3473450"/>
          <p14:tracePt t="42592" x="5260975" y="3473450"/>
          <p14:tracePt t="42593" x="5276850" y="3473450"/>
          <p14:tracePt t="42597" x="5291138" y="3473450"/>
          <p14:tracePt t="42598" x="5305425" y="3473450"/>
          <p14:tracePt t="42600" x="5321300" y="3473450"/>
          <p14:tracePt t="42601" x="5335588" y="3473450"/>
          <p14:tracePt t="42602" x="5351463" y="3473450"/>
          <p14:tracePt t="42605" x="5365750" y="3473450"/>
          <p14:tracePt t="42607" x="5380038" y="3473450"/>
          <p14:tracePt t="42610" x="5395913" y="3473450"/>
          <p14:tracePt t="42610" x="5410200" y="3473450"/>
          <p14:tracePt t="42613" x="5426075" y="3473450"/>
          <p14:tracePt t="42615" x="5440363" y="3473450"/>
          <p14:tracePt t="42617" x="5454650" y="3473450"/>
          <p14:tracePt t="42619" x="5470525" y="3473450"/>
          <p14:tracePt t="42620" x="5484813" y="3473450"/>
          <p14:tracePt t="42623" x="5499100" y="3473450"/>
          <p14:tracePt t="42625" x="5514975" y="3473450"/>
          <p14:tracePt t="42626" x="5529263" y="3473450"/>
          <p14:tracePt t="42629" x="5545138" y="3473450"/>
          <p14:tracePt t="42631" x="5559425" y="3473450"/>
          <p14:tracePt t="42634" x="5573713" y="3473450"/>
          <p14:tracePt t="42635" x="5589588" y="3473450"/>
          <p14:tracePt t="42637" x="5603875" y="3473450"/>
          <p14:tracePt t="42641" x="5619750" y="3473450"/>
          <p14:tracePt t="42642" x="5634038" y="3473450"/>
          <p14:tracePt t="42647" x="5648325" y="3473450"/>
          <p14:tracePt t="42648" x="5664200" y="3473450"/>
          <p14:tracePt t="42650" x="5678488" y="3473450"/>
          <p14:tracePt t="42655" x="5694363" y="3473450"/>
          <p14:tracePt t="42659" x="5708650" y="3473450"/>
          <p14:tracePt t="42663" x="5722938" y="3473450"/>
          <p14:tracePt t="42666" x="5738813" y="3473450"/>
          <p14:tracePt t="42668" x="5753100" y="3473450"/>
          <p14:tracePt t="42675" x="5767388" y="3473450"/>
          <p14:tracePt t="42678" x="5783263" y="3473450"/>
          <p14:tracePt t="42685" x="5797550" y="3473450"/>
          <p14:tracePt t="42689" x="5813425" y="3473450"/>
          <p14:tracePt t="42695" x="5827713" y="3473450"/>
          <p14:tracePt t="42701" x="5842000" y="3473450"/>
          <p14:tracePt t="42707" x="5857875" y="3473450"/>
          <p14:tracePt t="42713" x="5872163" y="3473450"/>
          <p14:tracePt t="42715" x="5888038" y="3473450"/>
          <p14:tracePt t="42719" x="5888038" y="3459163"/>
          <p14:tracePt t="42721" x="5902325" y="3459163"/>
          <p14:tracePt t="42726" x="5932488" y="3459163"/>
          <p14:tracePt t="42730" x="5946775" y="3459163"/>
          <p14:tracePt t="42734" x="5962650" y="3459163"/>
          <p14:tracePt t="42735" x="5962650" y="3443288"/>
          <p14:tracePt t="42737" x="5976938" y="3443288"/>
          <p14:tracePt t="42739" x="5991225" y="3443288"/>
          <p14:tracePt t="42744" x="6007100" y="3443288"/>
          <p14:tracePt t="42746" x="6021388" y="3443288"/>
          <p14:tracePt t="42748" x="6035675" y="3443288"/>
          <p14:tracePt t="42753" x="6051550" y="3443288"/>
          <p14:tracePt t="42756" x="6065838" y="3443288"/>
          <p14:tracePt t="42758" x="6081713" y="3429000"/>
          <p14:tracePt t="42763" x="6096000" y="3429000"/>
          <p14:tracePt t="42767" x="6110288" y="3429000"/>
          <p14:tracePt t="42771" x="6110288" y="3414713"/>
          <p14:tracePt t="42772" x="6126163" y="3414713"/>
          <p14:tracePt t="42776" x="6140450" y="3414713"/>
          <p14:tracePt t="42780" x="6156325" y="3414713"/>
          <p14:tracePt t="42787" x="6170613" y="3414713"/>
          <p14:tracePt t="42793" x="6184900" y="3398838"/>
          <p14:tracePt t="42802" x="6200775" y="3398838"/>
          <p14:tracePt t="42810" x="6215063" y="3398838"/>
          <p14:tracePt t="42814" x="6215063" y="3384550"/>
          <p14:tracePt t="42828" x="6229350" y="3384550"/>
          <p14:tracePt t="43075" x="6245225" y="3384550"/>
          <p14:tracePt t="43078" x="6245225" y="3368675"/>
          <p14:tracePt t="43088" x="6259513" y="3368675"/>
          <p14:tracePt t="43113" x="6275388" y="3368675"/>
          <p14:tracePt t="43126" x="6289675" y="3368675"/>
          <p14:tracePt t="43132" x="6303963" y="3368675"/>
          <p14:tracePt t="43143" x="6319838" y="3368675"/>
          <p14:tracePt t="43147" x="6319838" y="3354388"/>
          <p14:tracePt t="43151" x="6334125" y="3354388"/>
          <p14:tracePt t="43164" x="6350000" y="3354388"/>
          <p14:tracePt t="43169" x="6364288" y="3354388"/>
          <p14:tracePt t="43170" x="6364288" y="3340100"/>
          <p14:tracePt t="43183" x="6378575" y="3340100"/>
          <p14:tracePt t="43196" x="6394450" y="3340100"/>
          <p14:tracePt t="43202" x="6408738" y="3340100"/>
          <p14:tracePt t="43214" x="6408738" y="3324225"/>
          <p14:tracePt t="43217" x="6424613" y="3324225"/>
          <p14:tracePt t="43228" x="6438900" y="3324225"/>
          <p14:tracePt t="43252" x="6453188" y="3324225"/>
          <p14:tracePt t="43267" x="6469063" y="3309938"/>
          <p14:tracePt t="43316" x="6483350" y="3309938"/>
          <p14:tracePt t="43479" x="6483350" y="3294063"/>
          <p14:tracePt t="43496" x="6469063" y="3294063"/>
          <p14:tracePt t="43497" x="6469063" y="3279775"/>
          <p14:tracePt t="43502" x="6453188" y="3279775"/>
          <p14:tracePt t="43508" x="6453188" y="3265488"/>
          <p14:tracePt t="43513" x="6438900" y="3265488"/>
          <p14:tracePt t="43519" x="6424613" y="3265488"/>
          <p14:tracePt t="43527" x="6408738" y="3265488"/>
          <p14:tracePt t="43530" x="6394450" y="3265488"/>
          <p14:tracePt t="43533" x="6378575" y="3265488"/>
          <p14:tracePt t="43535" x="6378575" y="3249613"/>
          <p14:tracePt t="43540" x="6364288" y="3249613"/>
          <p14:tracePt t="43544" x="6350000" y="3249613"/>
          <p14:tracePt t="43551" x="6334125" y="3249613"/>
          <p14:tracePt t="43554" x="6319838" y="3249613"/>
          <p14:tracePt t="43562" x="6303963" y="3249613"/>
          <p14:tracePt t="43562" x="6289675" y="3249613"/>
          <p14:tracePt t="43567" x="6275388" y="3249613"/>
          <p14:tracePt t="43574" x="6259513" y="3249613"/>
          <p14:tracePt t="43576" x="6245225" y="3249613"/>
          <p14:tracePt t="43584" x="6229350" y="3249613"/>
          <p14:tracePt t="43586" x="6215063" y="3249613"/>
          <p14:tracePt t="43593" x="6200775" y="3249613"/>
          <p14:tracePt t="43602" x="6184900" y="3249613"/>
          <p14:tracePt t="43609" x="6170613" y="3249613"/>
          <p14:tracePt t="43715" x="6170613" y="3265488"/>
          <p14:tracePt t="43717" x="6184900" y="3265488"/>
          <p14:tracePt t="43728" x="6200775" y="3265488"/>
          <p14:tracePt t="43732" x="6215063" y="3265488"/>
          <p14:tracePt t="43737" x="6229350" y="3265488"/>
          <p14:tracePt t="43738" x="6229350" y="3279775"/>
          <p14:tracePt t="43742" x="6245225" y="3279775"/>
          <p14:tracePt t="43746" x="6259513" y="3279775"/>
          <p14:tracePt t="43751" x="6275388" y="3279775"/>
          <p14:tracePt t="43752" x="6289675" y="3279775"/>
          <p14:tracePt t="43756" x="6303963" y="3279775"/>
          <p14:tracePt t="43760" x="6319838" y="3279775"/>
          <p14:tracePt t="43761" x="6334125" y="3279775"/>
          <p14:tracePt t="43764" x="6350000" y="3279775"/>
          <p14:tracePt t="43768" x="6364288" y="3279775"/>
          <p14:tracePt t="43772" x="6378575" y="3279775"/>
          <p14:tracePt t="43773" x="6394450" y="3279775"/>
          <p14:tracePt t="43775" x="6408738" y="3279775"/>
          <p14:tracePt t="43780" x="6424613" y="3279775"/>
          <p14:tracePt t="43782" x="6438900" y="3279775"/>
          <p14:tracePt t="43788" x="6453188" y="3279775"/>
          <p14:tracePt t="43793" x="6469063" y="3279775"/>
          <p14:tracePt t="43797" x="6483350" y="3279775"/>
          <p14:tracePt t="43804" x="6483350" y="3265488"/>
          <p14:tracePt t="43806" x="6497638" y="3265488"/>
          <p14:tracePt t="43830" x="6513513" y="3265488"/>
          <p14:tracePt t="44194" x="6527800" y="3265488"/>
          <p14:tracePt t="44205" x="6543675" y="3265488"/>
          <p14:tracePt t="44218" x="6557963" y="3265488"/>
          <p14:tracePt t="44228" x="6572250" y="3265488"/>
          <p14:tracePt t="44230" x="6588125" y="3265488"/>
          <p14:tracePt t="44239" x="6602413" y="3265488"/>
          <p14:tracePt t="44242" x="6618288" y="3265488"/>
          <p14:tracePt t="44245" x="6632575" y="3265488"/>
          <p14:tracePt t="44251" x="6646863" y="3265488"/>
          <p14:tracePt t="44255" x="6662738" y="3265488"/>
          <p14:tracePt t="44260" x="6677025" y="3265488"/>
          <p14:tracePt t="44264" x="6692900" y="3265488"/>
          <p14:tracePt t="44267" x="6707188" y="3265488"/>
          <p14:tracePt t="44270" x="6707188" y="3249613"/>
          <p14:tracePt t="44395" x="7258050" y="3249613"/>
          <p14:tracePt t="44400" x="7273925" y="3249613"/>
          <p14:tracePt t="44411" x="7288213" y="3249613"/>
          <p14:tracePt t="44486" x="7288213" y="3235325"/>
          <p14:tracePt t="44487" x="7302500" y="3235325"/>
          <p14:tracePt t="44496" x="7318375" y="3235325"/>
          <p14:tracePt t="44510" x="7332663" y="3235325"/>
          <p14:tracePt t="44515" x="7332663" y="3221038"/>
          <p14:tracePt t="44518" x="7348538" y="3221038"/>
          <p14:tracePt t="44526" x="7362825" y="3221038"/>
          <p14:tracePt t="44549" x="7377113" y="3221038"/>
          <p14:tracePt t="44556" x="7392988" y="3221038"/>
          <p14:tracePt t="44563" x="7407275" y="3221038"/>
          <p14:tracePt t="44568" x="7423150" y="3221038"/>
          <p14:tracePt t="44570" x="7437438" y="3221038"/>
          <p14:tracePt t="44576" x="7451725" y="3221038"/>
          <p14:tracePt t="44579" x="7467600" y="3221038"/>
          <p14:tracePt t="44586" x="7481888" y="3221038"/>
          <p14:tracePt t="44588" x="7481888" y="3205163"/>
          <p14:tracePt t="44589" x="7497763" y="3205163"/>
          <p14:tracePt t="44593" x="7512050" y="3205163"/>
          <p14:tracePt t="44603" x="7526338" y="3205163"/>
          <p14:tracePt t="44611" x="7542213" y="3205163"/>
          <p14:tracePt t="44678" x="7542213" y="3190875"/>
          <p14:tracePt t="44705" x="7526338" y="3190875"/>
          <p14:tracePt t="44712" x="7512050" y="3190875"/>
          <p14:tracePt t="44714" x="7497763" y="3190875"/>
          <p14:tracePt t="44716" x="7481888" y="3190875"/>
          <p14:tracePt t="44721" x="7467600" y="3190875"/>
          <p14:tracePt t="44726" x="7451725" y="3190875"/>
          <p14:tracePt t="44728" x="7437438" y="3190875"/>
          <p14:tracePt t="44730" x="7423150" y="3190875"/>
          <p14:tracePt t="44731" x="7407275" y="3190875"/>
          <p14:tracePt t="44736" x="7392988" y="3190875"/>
          <p14:tracePt t="44737" x="7377113" y="3190875"/>
          <p14:tracePt t="44741" x="7362825" y="3190875"/>
          <p14:tracePt t="44743" x="7348538" y="3190875"/>
          <p14:tracePt t="44744" x="7332663" y="3190875"/>
          <p14:tracePt t="44750" x="7302500" y="3190875"/>
          <p14:tracePt t="44753" x="7288213" y="3190875"/>
          <p14:tracePt t="44755" x="7273925" y="3190875"/>
          <p14:tracePt t="44760" x="7258050" y="3190875"/>
          <p14:tracePt t="44762" x="7229475" y="3190875"/>
          <p14:tracePt t="44767" x="7213600" y="3190875"/>
          <p14:tracePt t="44769" x="7199313" y="3190875"/>
          <p14:tracePt t="44774" x="7183438" y="3190875"/>
          <p14:tracePt t="44774" x="7183438" y="3205163"/>
          <p14:tracePt t="44776" x="7169150" y="3205163"/>
          <p14:tracePt t="44780" x="7154863" y="3205163"/>
          <p14:tracePt t="44791" x="7138988" y="3205163"/>
          <p14:tracePt t="44868" x="7154863" y="3205163"/>
          <p14:tracePt t="44870" x="7169150" y="3205163"/>
          <p14:tracePt t="44873" x="7183438" y="3205163"/>
          <p14:tracePt t="44878" x="7199313" y="3205163"/>
          <p14:tracePt t="44880" x="7213600" y="3205163"/>
          <p14:tracePt t="44885" x="7229475" y="3205163"/>
          <p14:tracePt t="44889" x="7258050" y="3205163"/>
          <p14:tracePt t="44893" x="7273925" y="3205163"/>
          <p14:tracePt t="44895" x="7288213" y="3205163"/>
          <p14:tracePt t="44901" x="7318375" y="3205163"/>
          <p14:tracePt t="44904" x="7332663" y="3190875"/>
          <p14:tracePt t="44905" x="7348538" y="3190875"/>
          <p14:tracePt t="44907" x="7362825" y="3190875"/>
          <p14:tracePt t="44912" x="7392988" y="3190875"/>
          <p14:tracePt t="44915" x="7407275" y="3190875"/>
          <p14:tracePt t="44917" x="7423150" y="3190875"/>
          <p14:tracePt t="44919" x="7437438" y="3190875"/>
          <p14:tracePt t="44923" x="7451725" y="3190875"/>
          <p14:tracePt t="44925" x="7467600" y="3175000"/>
          <p14:tracePt t="44930" x="7481888" y="3175000"/>
          <p14:tracePt t="44932" x="7497763" y="3175000"/>
          <p14:tracePt t="44936" x="7497763" y="3160713"/>
          <p14:tracePt t="44937" x="7512050" y="3160713"/>
          <p14:tracePt t="44945" x="7526338" y="3160713"/>
          <p14:tracePt t="45052" x="7512050" y="3160713"/>
          <p14:tracePt t="45059" x="7497763" y="3160713"/>
          <p14:tracePt t="45062" x="7481888" y="3160713"/>
          <p14:tracePt t="45072" x="7467600" y="3160713"/>
          <p14:tracePt t="45077" x="7451725" y="3160713"/>
          <p14:tracePt t="45089" x="7437438" y="3160713"/>
          <p14:tracePt t="45095" x="7423150" y="3160713"/>
          <p14:tracePt t="45102" x="7407275" y="3160713"/>
          <p14:tracePt t="45104" x="7407275" y="3175000"/>
          <p14:tracePt t="45458" x="7407275" y="3190875"/>
          <p14:tracePt t="46236" x="7392988" y="3190875"/>
          <p14:tracePt t="46238" x="7377113" y="3190875"/>
          <p14:tracePt t="46241" x="7377113" y="3175000"/>
          <p14:tracePt t="46243" x="7362825" y="3175000"/>
          <p14:tracePt t="46244" x="7362825" y="3160713"/>
          <p14:tracePt t="46245" x="7348538" y="3146425"/>
          <p14:tracePt t="46246" x="7348538" y="3130550"/>
          <p14:tracePt t="46248" x="7332663" y="3100388"/>
          <p14:tracePt t="46250" x="7332663" y="3086100"/>
          <p14:tracePt t="46251" x="7318375" y="3055938"/>
          <p14:tracePt t="46253" x="7302500" y="3025775"/>
          <p14:tracePt t="46253" x="7302500" y="3011488"/>
          <p14:tracePt t="46255" x="7288213" y="3011488"/>
          <p14:tracePt t="46256" x="7288213" y="2981325"/>
          <p14:tracePt t="46258" x="7288213" y="2951163"/>
          <p14:tracePt t="46259" x="7273925" y="2936875"/>
          <p14:tracePt t="46259" x="7258050" y="2922588"/>
          <p14:tracePt t="46261" x="7258050" y="2906713"/>
          <p14:tracePt t="46262" x="7243763" y="2878138"/>
          <p14:tracePt t="46263" x="7229475" y="2847975"/>
          <p14:tracePt t="46264" x="7229475" y="2832100"/>
          <p14:tracePt t="46265" x="7213600" y="2817813"/>
          <p14:tracePt t="46266" x="7199313" y="2787650"/>
          <p14:tracePt t="46267" x="7183438" y="2757488"/>
          <p14:tracePt t="46269" x="7169150" y="2728913"/>
          <p14:tracePt t="46270" x="7154863" y="2698750"/>
          <p14:tracePt t="46271" x="7138988" y="2668588"/>
          <p14:tracePt t="46273" x="7124700" y="2654300"/>
          <p14:tracePt t="46274" x="7124700" y="2638425"/>
          <p14:tracePt t="46277" x="7080250" y="2563813"/>
          <p14:tracePt t="46279" x="7064375" y="2535238"/>
          <p14:tracePt t="46280" x="7050088" y="2519363"/>
          <p14:tracePt t="46281" x="7050088" y="2505075"/>
          <p14:tracePt t="46283" x="7034213" y="2460625"/>
          <p14:tracePt t="46283" x="7005638" y="2430463"/>
          <p14:tracePt t="46285" x="6989763" y="2400300"/>
          <p14:tracePt t="46286" x="6975475" y="2386013"/>
          <p14:tracePt t="46287" x="6961188" y="2355850"/>
          <p14:tracePt t="46288" x="6931025" y="2295525"/>
          <p14:tracePt t="46290" x="6931025" y="2281238"/>
          <p14:tracePt t="46291" x="6900863" y="2251075"/>
          <p14:tracePt t="46292" x="6886575" y="2220913"/>
          <p14:tracePt t="46293" x="6870700" y="2206625"/>
          <p14:tracePt t="46295" x="6840538" y="2146300"/>
          <p14:tracePt t="46295" x="6826250" y="2101850"/>
          <p14:tracePt t="46297" x="6811963" y="2087563"/>
          <p14:tracePt t="46298" x="6796088" y="2057400"/>
          <p14:tracePt t="46298" x="6765925" y="2027238"/>
          <p14:tracePt t="46301" x="6737350" y="1938338"/>
          <p14:tracePt t="46303" x="6707188" y="1908175"/>
          <p14:tracePt t="46304" x="6692900" y="1878013"/>
          <p14:tracePt t="46305" x="6662738" y="1849438"/>
          <p14:tracePt t="46307" x="6618288" y="1789113"/>
          <p14:tracePt t="46308" x="6602413" y="1758950"/>
          <p14:tracePt t="46308" x="6588125" y="1728788"/>
          <p14:tracePt t="46310" x="6572250" y="1700213"/>
          <p14:tracePt t="46311" x="6543675" y="1670050"/>
          <p14:tracePt t="46313" x="6497638" y="1609725"/>
          <p14:tracePt t="46314" x="6483350" y="1579563"/>
          <p14:tracePt t="46314" x="6453188" y="1520825"/>
          <p14:tracePt t="46316" x="6424613" y="1506538"/>
          <p14:tracePt t="46316" x="6408738" y="1460500"/>
          <p14:tracePt t="46319" x="6350000" y="1401763"/>
          <p14:tracePt t="46320" x="6334125" y="1385888"/>
          <p14:tracePt t="46321" x="6334125" y="1357313"/>
          <p14:tracePt t="46321" x="6319838" y="1341438"/>
          <p14:tracePt t="46323" x="6303963" y="1327150"/>
          <p14:tracePt t="46325" x="6275388" y="1252538"/>
          <p14:tracePt t="46326" x="6259513" y="1222375"/>
          <p14:tracePt t="46327" x="6245225" y="1208088"/>
          <p14:tracePt t="46328" x="6229350" y="1177925"/>
          <p14:tracePt t="46329" x="6229350" y="1133475"/>
          <p14:tracePt t="46331" x="6200775" y="1089025"/>
          <p14:tracePt t="46332" x="6200775" y="1042988"/>
          <p14:tracePt t="46332" x="6200775" y="1028700"/>
          <p14:tracePt t="46333" x="6184900" y="984250"/>
          <p14:tracePt t="46335" x="6184900" y="954088"/>
          <p14:tracePt t="46336" x="6184900" y="879475"/>
          <p14:tracePt t="46337" x="6184900" y="820738"/>
          <p14:tracePt t="46338" x="6184900" y="790575"/>
          <p14:tracePt t="46340" x="6184900" y="760413"/>
          <p14:tracePt t="46341" x="6184900" y="715963"/>
          <p14:tracePt t="46342" x="6184900" y="671513"/>
          <p14:tracePt t="46343" x="6184900" y="641350"/>
          <p14:tracePt t="46345" x="6184900" y="611188"/>
          <p14:tracePt t="46346" x="6200775" y="566738"/>
          <p14:tracePt t="46347" x="6200775" y="536575"/>
          <p14:tracePt t="46347" x="6215063" y="506413"/>
          <p14:tracePt t="46349" x="6229350" y="403225"/>
          <p14:tracePt t="46350" x="6245225" y="387350"/>
          <p14:tracePt t="46350" x="6245225" y="357188"/>
          <p14:tracePt t="46351" x="6259513" y="312738"/>
          <p14:tracePt t="46352" x="6259513" y="282575"/>
          <p14:tracePt t="46353" x="6275388" y="238125"/>
          <p14:tracePt t="46355" x="6289675" y="193675"/>
          <p14:tracePt t="46356" x="6319838" y="149225"/>
          <p14:tracePt t="46356" x="6334125" y="88900"/>
          <p14:tracePt t="46357" x="6350000" y="74613"/>
          <p14:tracePt t="46358" x="6364288" y="14288"/>
          <p14:tracePt t="47081" x="7974013" y="104775"/>
          <p14:tracePt t="47082" x="8004175" y="193675"/>
          <p14:tracePt t="47083" x="8004175" y="223838"/>
          <p14:tracePt t="47085" x="8018463" y="268288"/>
          <p14:tracePt t="47086" x="8034338" y="312738"/>
          <p14:tracePt t="47087" x="8034338" y="328613"/>
          <p14:tracePt t="47089" x="8048625" y="417513"/>
          <p14:tracePt t="47090" x="8048625" y="447675"/>
          <p14:tracePt t="47091" x="8048625" y="477838"/>
          <p14:tracePt t="47092" x="8062913" y="536575"/>
          <p14:tracePt t="47093" x="8078788" y="581025"/>
          <p14:tracePt t="47095" x="8093075" y="625475"/>
          <p14:tracePt t="47095" x="8093075" y="685800"/>
          <p14:tracePt t="47097" x="8107363" y="730250"/>
          <p14:tracePt t="47099" x="8107363" y="774700"/>
          <p14:tracePt t="47101" x="8123238" y="820738"/>
          <p14:tracePt t="47102" x="8123238" y="849313"/>
          <p14:tracePt t="47102" x="8137525" y="879475"/>
          <p14:tracePt t="47103" x="8137525" y="909638"/>
          <p14:tracePt t="47105" x="8153400" y="939800"/>
          <p14:tracePt t="47107" x="8153400" y="998538"/>
          <p14:tracePt t="47108" x="8153400" y="1028700"/>
          <p14:tracePt t="47109" x="8167688" y="1042988"/>
          <p14:tracePt t="47109" x="8167688" y="1073150"/>
          <p14:tracePt t="47111" x="8167688" y="1117600"/>
          <p14:tracePt t="47113" x="8181975" y="1192213"/>
          <p14:tracePt t="47114" x="8181975" y="1222375"/>
          <p14:tracePt t="47115" x="8181975" y="1236663"/>
          <p14:tracePt t="47116" x="8181975" y="1266825"/>
          <p14:tracePt t="47119" x="8181975" y="1327150"/>
          <p14:tracePt t="47120" x="8181975" y="1341438"/>
          <p14:tracePt t="47122" x="8181975" y="1371600"/>
          <p14:tracePt t="47123" x="8197850" y="1401763"/>
          <p14:tracePt t="47125" x="8197850" y="1446213"/>
          <p14:tracePt t="47125" x="8212138" y="1476375"/>
          <p14:tracePt t="47127" x="8212138" y="1490663"/>
          <p14:tracePt t="47128" x="8212138" y="1506538"/>
          <p14:tracePt t="47128" x="8212138" y="1520825"/>
          <p14:tracePt t="47131" x="8212138" y="1565275"/>
          <p14:tracePt t="47133" x="8212138" y="1595438"/>
          <p14:tracePt t="47135" x="8228013" y="1625600"/>
          <p14:tracePt t="47137" x="8228013" y="1639888"/>
          <p14:tracePt t="47138" x="8228013" y="1670050"/>
          <p14:tracePt t="47140" x="8242300" y="1684338"/>
          <p14:tracePt t="47141" x="8242300" y="1700213"/>
          <p14:tracePt t="47142" x="8242300" y="1714500"/>
          <p14:tracePt t="47144" x="8242300" y="1728788"/>
          <p14:tracePt t="47145" x="8242300" y="1744663"/>
          <p14:tracePt t="47146" x="8242300" y="1758950"/>
          <p14:tracePt t="47146" x="8242300" y="1774825"/>
          <p14:tracePt t="47148" x="8242300" y="1789113"/>
          <p14:tracePt t="47150" x="8242300" y="1803400"/>
          <p14:tracePt t="47152" x="8242300" y="1819275"/>
          <p14:tracePt t="47153" x="8242300" y="1833563"/>
          <p14:tracePt t="47155" x="8242300" y="1849438"/>
          <p14:tracePt t="47156" x="8242300" y="1863725"/>
          <p14:tracePt t="47156" x="8256588" y="1863725"/>
          <p14:tracePt t="47159" x="8256588" y="1878013"/>
          <p14:tracePt t="47160" x="8256588" y="1893888"/>
          <p14:tracePt t="47161" x="8256588" y="1908175"/>
          <p14:tracePt t="47164" x="8256588" y="1922463"/>
          <p14:tracePt t="47165" x="8256588" y="1938338"/>
          <p14:tracePt t="47168" x="8256588" y="1952625"/>
          <p14:tracePt t="47168" x="8272463" y="1952625"/>
          <p14:tracePt t="47170" x="8272463" y="1968500"/>
          <p14:tracePt t="47171" x="8272463" y="1982788"/>
          <p14:tracePt t="47174" x="8272463" y="1997075"/>
          <p14:tracePt t="47176" x="8272463" y="2012950"/>
          <p14:tracePt t="47178" x="8272463" y="2027238"/>
          <p14:tracePt t="47181" x="8272463" y="2043113"/>
          <p14:tracePt t="47182" x="8272463" y="2057400"/>
          <p14:tracePt t="47186" x="8272463" y="2071688"/>
          <p14:tracePt t="47188" x="8272463" y="2087563"/>
          <p14:tracePt t="47192" x="8272463" y="2117725"/>
          <p14:tracePt t="47194" x="8272463" y="2132013"/>
          <p14:tracePt t="47198" x="8272463" y="2146300"/>
          <p14:tracePt t="47198" x="8272463" y="2162175"/>
          <p14:tracePt t="47204" x="8272463" y="2192338"/>
          <p14:tracePt t="47206" x="8272463" y="2206625"/>
          <p14:tracePt t="47209" x="8272463" y="2220913"/>
          <p14:tracePt t="47211" x="8272463" y="2236788"/>
          <p14:tracePt t="47214" x="8272463" y="2251075"/>
          <p14:tracePt t="47216" x="8272463" y="2265363"/>
          <p14:tracePt t="47217" x="8272463" y="2281238"/>
          <p14:tracePt t="47219" x="8272463" y="2295525"/>
          <p14:tracePt t="47220" x="8272463" y="2311400"/>
          <p14:tracePt t="47223" x="8272463" y="2325688"/>
          <p14:tracePt t="47224" x="8272463" y="2339975"/>
          <p14:tracePt t="47229" x="8272463" y="2386013"/>
          <p14:tracePt t="47232" x="8272463" y="2400300"/>
          <p14:tracePt t="47233" x="8272463" y="2414588"/>
          <p14:tracePt t="47235" x="8272463" y="2430463"/>
          <p14:tracePt t="47236" x="8272463" y="2444750"/>
          <p14:tracePt t="47238" x="8272463" y="2460625"/>
          <p14:tracePt t="47240" x="8272463" y="2489200"/>
          <p14:tracePt t="47243" x="8272463" y="2505075"/>
          <p14:tracePt t="47244" x="8272463" y="2519363"/>
          <p14:tracePt t="47246" x="8272463" y="2535238"/>
          <p14:tracePt t="47248" x="8272463" y="2549525"/>
          <p14:tracePt t="47249" x="8272463" y="2563813"/>
          <p14:tracePt t="47252" x="8272463" y="2579688"/>
          <p14:tracePt t="47254" x="8272463" y="2593975"/>
          <p14:tracePt t="47255" x="8272463" y="2608263"/>
          <p14:tracePt t="47259" x="8272463" y="2638425"/>
          <p14:tracePt t="47261" x="8272463" y="2654300"/>
          <p14:tracePt t="47265" x="8272463" y="2682875"/>
          <p14:tracePt t="47268" x="8272463" y="2698750"/>
          <p14:tracePt t="47269" x="8272463" y="2713038"/>
          <p14:tracePt t="47272" x="8272463" y="2728913"/>
          <p14:tracePt t="47274" x="8272463" y="2743200"/>
          <p14:tracePt t="47275" x="8272463" y="2757488"/>
          <p14:tracePt t="47278" x="8272463" y="2773363"/>
          <p14:tracePt t="47280" x="8272463" y="2787650"/>
          <p14:tracePt t="47283" x="8272463" y="2803525"/>
          <p14:tracePt t="47287" x="8272463" y="2832100"/>
          <p14:tracePt t="47290" x="8272463" y="2847975"/>
          <p14:tracePt t="47294" x="8272463" y="2862263"/>
          <p14:tracePt t="47297" x="8272463" y="2878138"/>
          <p14:tracePt t="47298" x="8272463" y="2892425"/>
          <p14:tracePt t="47301" x="8272463" y="2906713"/>
          <p14:tracePt t="47307" x="8272463" y="2936875"/>
          <p14:tracePt t="47310" x="8272463" y="2951163"/>
          <p14:tracePt t="47312" x="8272463" y="2967038"/>
          <p14:tracePt t="47315" x="8272463" y="2981325"/>
          <p14:tracePt t="47320" x="8272463" y="2997200"/>
          <p14:tracePt t="47321" x="8272463" y="3011488"/>
          <p14:tracePt t="47326" x="8272463" y="3025775"/>
          <p14:tracePt t="47330" x="8272463" y="3041650"/>
          <p14:tracePt t="47333" x="8272463" y="3055938"/>
          <p14:tracePt t="47338" x="8272463" y="3086100"/>
          <p14:tracePt t="47343" x="8272463" y="3100388"/>
          <p14:tracePt t="47345" x="8272463" y="3116263"/>
          <p14:tracePt t="47349" x="8272463" y="3130550"/>
          <p14:tracePt t="47350" x="8272463" y="3146425"/>
          <p14:tracePt t="47352" x="8272463" y="3160713"/>
          <p14:tracePt t="47355" x="8256588" y="3160713"/>
          <p14:tracePt t="47357" x="8256588" y="3175000"/>
          <p14:tracePt t="47358" x="8256588" y="3190875"/>
          <p14:tracePt t="47362" x="8256588" y="3205163"/>
          <p14:tracePt t="47364" x="8256588" y="3221038"/>
          <p14:tracePt t="47365" x="8256588" y="3235325"/>
          <p14:tracePt t="47369" x="8256588" y="3249613"/>
          <p14:tracePt t="47372" x="8256588" y="3265488"/>
          <p14:tracePt t="47376" x="8256588" y="3279775"/>
          <p14:tracePt t="47378" x="8256588" y="3294063"/>
          <p14:tracePt t="47380" x="8256588" y="3309938"/>
          <p14:tracePt t="47382" x="8242300" y="3309938"/>
          <p14:tracePt t="47384" x="8242300" y="3324225"/>
          <p14:tracePt t="47387" x="8242300" y="3340100"/>
          <p14:tracePt t="47393" x="8242300" y="3354388"/>
          <p14:tracePt t="47394" x="8228013" y="3354388"/>
          <p14:tracePt t="47395" x="8228013" y="3368675"/>
          <p14:tracePt t="47399" x="8228013" y="3384550"/>
          <p14:tracePt t="47406" x="8228013" y="3398838"/>
          <p14:tracePt t="47408" x="8228013" y="3414713"/>
          <p14:tracePt t="47417" x="8212138" y="3414713"/>
          <p14:tracePt t="47418" x="8212138" y="3429000"/>
          <p14:tracePt t="47427" x="8212138" y="3443288"/>
          <p14:tracePt t="47428" x="8197850" y="3443288"/>
          <p14:tracePt t="47431" x="8197850" y="3459163"/>
          <p14:tracePt t="47435" x="8181975" y="3459163"/>
          <p14:tracePt t="47449" x="8167688" y="3473450"/>
          <p14:tracePt t="47454" x="8153400" y="3473450"/>
          <p14:tracePt t="47456" x="8153400" y="3489325"/>
          <p14:tracePt t="47464" x="8137525" y="3489325"/>
          <p14:tracePt t="47470" x="8123238" y="3489325"/>
          <p14:tracePt t="47471" x="8123238" y="3503613"/>
          <p14:tracePt t="47473" x="8107363" y="3503613"/>
          <p14:tracePt t="47481" x="8093075" y="3503613"/>
          <p14:tracePt t="47483" x="8078788" y="3503613"/>
          <p14:tracePt t="47487" x="8078788" y="3517900"/>
          <p14:tracePt t="47488" x="8062913" y="3517900"/>
          <p14:tracePt t="47491" x="8048625" y="3517900"/>
          <p14:tracePt t="47496" x="8034338" y="3517900"/>
          <p14:tracePt t="47497" x="8018463" y="3517900"/>
          <p14:tracePt t="47501" x="8004175" y="3517900"/>
          <p14:tracePt t="47503" x="7988300" y="3517900"/>
          <p14:tracePt t="47507" x="7974013" y="3517900"/>
          <p14:tracePt t="47513" x="7959725" y="3517900"/>
          <p14:tracePt t="47513" x="7943850" y="3533775"/>
          <p14:tracePt t="47515" x="7929563" y="3533775"/>
          <p14:tracePt t="47521" x="7913688" y="3533775"/>
          <p14:tracePt t="47525" x="7899400" y="3533775"/>
          <p14:tracePt t="47528" x="7885113" y="3548063"/>
          <p14:tracePt t="47533" x="7869238" y="3548063"/>
          <p14:tracePt t="47537" x="7854950" y="3548063"/>
          <p14:tracePt t="47544" x="7839075" y="3548063"/>
          <p14:tracePt t="47551" x="7824788" y="3548063"/>
          <p14:tracePt t="47629" x="7810500" y="3548063"/>
          <p14:tracePt t="47640" x="7794625" y="3548063"/>
          <p14:tracePt t="47642" x="7794625" y="3533775"/>
          <p14:tracePt t="47650" x="7794625" y="3517900"/>
          <p14:tracePt t="47654" x="7794625" y="3503613"/>
          <p14:tracePt t="47662" x="7794625" y="3489325"/>
          <p14:tracePt t="47665" x="7794625" y="3473450"/>
          <p14:tracePt t="47670" x="7780338" y="3473450"/>
          <p14:tracePt t="47672" x="7780338" y="3459163"/>
          <p14:tracePt t="47676" x="7780338" y="3443288"/>
          <p14:tracePt t="47680" x="7780338" y="3429000"/>
          <p14:tracePt t="47691" x="7780338" y="3414713"/>
          <p14:tracePt t="47700" x="7780338" y="3398838"/>
          <p14:tracePt t="47728" x="7780338" y="3384550"/>
          <p14:tracePt t="47735" x="7780338" y="3368675"/>
          <p14:tracePt t="47744" x="7780338" y="3354388"/>
          <p14:tracePt t="47760" x="7780338" y="3340100"/>
          <p14:tracePt t="47767" x="7780338" y="3324225"/>
          <p14:tracePt t="47784" x="7794625" y="3309938"/>
          <p14:tracePt t="47792" x="7794625" y="3294063"/>
          <p14:tracePt t="47804" x="7794625" y="3279775"/>
          <p14:tracePt t="47825" x="7794625" y="3265488"/>
          <p14:tracePt t="47829" x="7794625" y="3249613"/>
          <p14:tracePt t="47834" x="7780338" y="3249613"/>
          <p14:tracePt t="47840" x="7780338" y="3235325"/>
          <p14:tracePt t="47847" x="7766050" y="3205163"/>
          <p14:tracePt t="47850" x="7750175" y="3205163"/>
          <p14:tracePt t="47856" x="7750175" y="3190875"/>
          <p14:tracePt t="47857" x="7735888" y="3190875"/>
          <p14:tracePt t="47859" x="7735888" y="3175000"/>
          <p14:tracePt t="47860" x="7720013" y="3175000"/>
          <p14:tracePt t="47865" x="7705725" y="3175000"/>
          <p14:tracePt t="47866" x="7705725" y="3160713"/>
          <p14:tracePt t="47871" x="7691438" y="3146425"/>
          <p14:tracePt t="47874" x="7675563" y="3130550"/>
          <p14:tracePt t="47878" x="7661275" y="3130550"/>
          <p14:tracePt t="47880" x="7645400" y="3130550"/>
          <p14:tracePt t="47881" x="7631113" y="3130550"/>
          <p14:tracePt t="47882" x="7631113" y="3116263"/>
          <p14:tracePt t="47885" x="7616825" y="3116263"/>
          <p14:tracePt t="47886" x="7616825" y="3100388"/>
          <p14:tracePt t="47886" x="7600950" y="3100388"/>
          <p14:tracePt t="47891" x="7586663" y="3100388"/>
          <p14:tracePt t="47893" x="7570788" y="3100388"/>
          <p14:tracePt t="47895" x="7570788" y="3086100"/>
          <p14:tracePt t="47897" x="7556500" y="3086100"/>
          <p14:tracePt t="47901" x="7542213" y="3086100"/>
          <p14:tracePt t="47902" x="7526338" y="3086100"/>
          <p14:tracePt t="47907" x="7526338" y="3071813"/>
          <p14:tracePt t="47909" x="7512050" y="3071813"/>
          <p14:tracePt t="47913" x="7497763" y="3071813"/>
          <p14:tracePt t="47929" x="7481888" y="3071813"/>
          <p14:tracePt t="47948" x="7467600" y="3071813"/>
          <p14:tracePt t="47960" x="7451725" y="3086100"/>
          <p14:tracePt t="47964" x="7451725" y="3100388"/>
          <p14:tracePt t="47965" x="7451725" y="3116263"/>
          <p14:tracePt t="47970" x="7451725" y="3130550"/>
          <p14:tracePt t="47971" x="7451725" y="3146425"/>
          <p14:tracePt t="47973" x="7451725" y="3160713"/>
          <p14:tracePt t="47976" x="7451725" y="3175000"/>
          <p14:tracePt t="47977" x="7451725" y="3190875"/>
          <p14:tracePt t="47980" x="7451725" y="3205163"/>
          <p14:tracePt t="47982" x="7451725" y="3221038"/>
          <p14:tracePt t="47983" x="7451725" y="3235325"/>
          <p14:tracePt t="47986" x="7451725" y="3249613"/>
          <p14:tracePt t="47988" x="7451725" y="3265488"/>
          <p14:tracePt t="47992" x="7451725" y="3279775"/>
          <p14:tracePt t="47993" x="7451725" y="3294063"/>
          <p14:tracePt t="47995" x="7451725" y="3309938"/>
          <p14:tracePt t="47999" x="7451725" y="3324225"/>
          <p14:tracePt t="48003" x="7451725" y="3340100"/>
          <p14:tracePt t="48006" x="7451725" y="3354388"/>
          <p14:tracePt t="48007" x="7451725" y="3368675"/>
          <p14:tracePt t="48011" x="7451725" y="3384550"/>
          <p14:tracePt t="48017" x="7451725" y="3398838"/>
          <p14:tracePt t="48019" x="7467600" y="3398838"/>
          <p14:tracePt t="48022" x="7467600" y="3414713"/>
          <p14:tracePt t="48034" x="7481888" y="3414713"/>
          <p14:tracePt t="48035" x="7481888" y="3429000"/>
          <p14:tracePt t="48046" x="7481888" y="3443288"/>
          <p14:tracePt t="48054" x="7497763" y="3443288"/>
          <p14:tracePt t="48062" x="7512050" y="3443288"/>
          <p14:tracePt t="48071" x="7526338" y="3443288"/>
          <p14:tracePt t="48077" x="7542213" y="3443288"/>
          <p14:tracePt t="48081" x="7556500" y="3443288"/>
          <p14:tracePt t="48092" x="7570788" y="3443288"/>
          <p14:tracePt t="48100" x="7586663" y="3443288"/>
          <p14:tracePt t="48107" x="7586663" y="3429000"/>
          <p14:tracePt t="48112" x="7600950" y="3429000"/>
          <p14:tracePt t="48114" x="7616825" y="3429000"/>
          <p14:tracePt t="48123" x="7616825" y="3414713"/>
          <p14:tracePt t="48129" x="7631113" y="3398838"/>
          <p14:tracePt t="48142" x="7645400" y="3384550"/>
          <p14:tracePt t="48151" x="7645400" y="3368675"/>
          <p14:tracePt t="48153" x="7645400" y="3354388"/>
          <p14:tracePt t="48164" x="7645400" y="3340100"/>
          <p14:tracePt t="48169" x="7645400" y="3324225"/>
          <p14:tracePt t="48180" x="7645400" y="3309938"/>
          <p14:tracePt t="48183" x="7631113" y="3309938"/>
          <p14:tracePt t="48187" x="7631113" y="3294063"/>
          <p14:tracePt t="48192" x="7616825" y="3279775"/>
          <p14:tracePt t="48196" x="7600950" y="3279775"/>
          <p14:tracePt t="48203" x="7586663" y="3265488"/>
          <p14:tracePt t="48205" x="7570788" y="3265488"/>
          <p14:tracePt t="48207" x="7570788" y="3249613"/>
          <p14:tracePt t="48210" x="7556500" y="3249613"/>
          <p14:tracePt t="48213" x="7542213" y="3249613"/>
          <p14:tracePt t="48216" x="7526338" y="3249613"/>
          <p14:tracePt t="48218" x="7512050" y="3249613"/>
          <p14:tracePt t="48219" x="7512050" y="3235325"/>
          <p14:tracePt t="48220" x="7497763" y="3235325"/>
          <p14:tracePt t="48223" x="7481888" y="3235325"/>
          <p14:tracePt t="48224" x="7467600" y="3221038"/>
          <p14:tracePt t="48226" x="7451725" y="3221038"/>
          <p14:tracePt t="48228" x="7437438" y="3221038"/>
          <p14:tracePt t="48229" x="7423150" y="3221038"/>
          <p14:tracePt t="48230" x="7407275" y="3205163"/>
          <p14:tracePt t="48232" x="7392988" y="3205163"/>
          <p14:tracePt t="48234" x="7362825" y="3205163"/>
          <p14:tracePt t="48235" x="7348538" y="3205163"/>
          <p14:tracePt t="48235" x="7332663" y="3205163"/>
          <p14:tracePt t="48238" x="7302500" y="3205163"/>
          <p14:tracePt t="48240" x="7288213" y="3205163"/>
          <p14:tracePt t="48242" x="7273925" y="3190875"/>
          <p14:tracePt t="48243" x="7258050" y="3190875"/>
          <p14:tracePt t="48244" x="7243763" y="3190875"/>
          <p14:tracePt t="48246" x="7213600" y="3190875"/>
          <p14:tracePt t="48246" x="7199313" y="3190875"/>
          <p14:tracePt t="48248" x="7183438" y="3190875"/>
          <p14:tracePt t="48249" x="7169150" y="3190875"/>
          <p14:tracePt t="48250" x="7154863" y="3190875"/>
          <p14:tracePt t="48251" x="7138988" y="3175000"/>
          <p14:tracePt t="48253" x="7108825" y="3175000"/>
          <p14:tracePt t="48254" x="7094538" y="3175000"/>
          <p14:tracePt t="48257" x="7064375" y="3175000"/>
          <p14:tracePt t="48258" x="7019925" y="3175000"/>
          <p14:tracePt t="48259" x="7005638" y="3175000"/>
          <p14:tracePt t="48262" x="6989763" y="3175000"/>
          <p14:tracePt t="48265" x="6945313" y="3175000"/>
          <p14:tracePt t="48266" x="6931025" y="3175000"/>
          <p14:tracePt t="48267" x="6915150" y="3175000"/>
          <p14:tracePt t="48267" x="6900863" y="3175000"/>
          <p14:tracePt t="48269" x="6886575" y="3175000"/>
          <p14:tracePt t="48271" x="6856413" y="3175000"/>
          <p14:tracePt t="48277" x="6765925" y="3175000"/>
          <p14:tracePt t="48279" x="6751638" y="3175000"/>
          <p14:tracePt t="48280" x="6721475" y="3175000"/>
          <p14:tracePt t="48283" x="6692900" y="3175000"/>
          <p14:tracePt t="48284" x="6677025" y="3175000"/>
          <p14:tracePt t="48285" x="6662738" y="3175000"/>
          <p14:tracePt t="48285" x="6646863" y="3175000"/>
          <p14:tracePt t="48287" x="6632575" y="3175000"/>
          <p14:tracePt t="48288" x="6602413" y="3175000"/>
          <p14:tracePt t="48291" x="6588125" y="3175000"/>
          <p14:tracePt t="48292" x="6572250" y="3175000"/>
          <p14:tracePt t="48294" x="6543675" y="3175000"/>
          <p14:tracePt t="48295" x="6527800" y="3175000"/>
          <p14:tracePt t="48298" x="6513513" y="3175000"/>
          <p14:tracePt t="48300" x="6497638" y="3175000"/>
          <p14:tracePt t="48302" x="6483350" y="3190875"/>
          <p14:tracePt t="48304" x="6469063" y="3190875"/>
          <p14:tracePt t="48305" x="6453188" y="3190875"/>
          <p14:tracePt t="48308" x="6438900" y="3190875"/>
          <p14:tracePt t="48310" x="6424613" y="3190875"/>
          <p14:tracePt t="48315" x="6408738" y="3190875"/>
          <p14:tracePt t="48319" x="6394450" y="3190875"/>
          <p14:tracePt t="48322" x="6378575" y="3190875"/>
          <p14:tracePt t="48341" x="6378575" y="3205163"/>
          <p14:tracePt t="48610" x="6364288" y="3205163"/>
          <p14:tracePt t="48617" x="6350000" y="3205163"/>
          <p14:tracePt t="48630" x="6334125" y="3205163"/>
          <p14:tracePt t="48634" x="6319838" y="3221038"/>
          <p14:tracePt t="48640" x="6303963" y="3221038"/>
          <p14:tracePt t="48642" x="6289675" y="3221038"/>
          <p14:tracePt t="48646" x="6275388" y="3235325"/>
          <p14:tracePt t="48651" x="6259513" y="3235325"/>
          <p14:tracePt t="48653" x="6245225" y="3235325"/>
          <p14:tracePt t="48658" x="6229350" y="3235325"/>
          <p14:tracePt t="48662" x="6215063" y="3235325"/>
          <p14:tracePt t="48664" x="6200775" y="3235325"/>
          <p14:tracePt t="48671" x="6184900" y="3235325"/>
          <p14:tracePt t="48672" x="6170613" y="3235325"/>
          <p14:tracePt t="48677" x="6156325" y="3249613"/>
          <p14:tracePt t="48683" x="6140450" y="3249613"/>
          <p14:tracePt t="48685" x="6126163" y="3249613"/>
          <p14:tracePt t="48689" x="6126163" y="3265488"/>
          <p14:tracePt t="48695" x="6110288" y="3265488"/>
          <p14:tracePt t="48793" x="6110288" y="3279775"/>
          <p14:tracePt t="48805" x="6126163" y="3279775"/>
          <p14:tracePt t="48806" x="6126163" y="3294063"/>
          <p14:tracePt t="48809" x="6140450" y="3294063"/>
          <p14:tracePt t="48814" x="6156325" y="3294063"/>
          <p14:tracePt t="48820" x="6170613" y="3294063"/>
          <p14:tracePt t="48823" x="6184900" y="3294063"/>
          <p14:tracePt t="48828" x="6200775" y="3294063"/>
          <p14:tracePt t="48830" x="6215063" y="3294063"/>
          <p14:tracePt t="48834" x="6229350" y="3294063"/>
          <p14:tracePt t="48839" x="6245225" y="3294063"/>
          <p14:tracePt t="48840" x="6259513" y="3294063"/>
          <p14:tracePt t="48843" x="6275388" y="3294063"/>
          <p14:tracePt t="48846" x="6289675" y="3294063"/>
          <p14:tracePt t="48848" x="6303963" y="3294063"/>
          <p14:tracePt t="48854" x="6319838" y="3294063"/>
          <p14:tracePt t="48858" x="6334125" y="3294063"/>
          <p14:tracePt t="48864" x="6350000" y="3294063"/>
          <p14:tracePt t="48869" x="6364288" y="3294063"/>
          <p14:tracePt t="48874" x="6364288" y="3279775"/>
          <p14:tracePt t="48881" x="6378575" y="3279775"/>
          <p14:tracePt t="48890" x="6394450" y="3279775"/>
          <p14:tracePt t="48899" x="6408738" y="3279775"/>
          <p14:tracePt t="48908" x="6408738" y="3265488"/>
          <p14:tracePt t="48924" x="6408738" y="3249613"/>
          <p14:tracePt t="49042" x="6394450" y="3249613"/>
          <p14:tracePt t="49046" x="6378575" y="3249613"/>
          <p14:tracePt t="49055" x="6364288" y="3249613"/>
          <p14:tracePt t="49059" x="6350000" y="3249613"/>
          <p14:tracePt t="49066" x="6334125" y="3249613"/>
          <p14:tracePt t="49070" x="6319838" y="3249613"/>
          <p14:tracePt t="49077" x="6303963" y="3249613"/>
          <p14:tracePt t="49082" x="6289675" y="3249613"/>
          <p14:tracePt t="49087" x="6275388" y="3249613"/>
          <p14:tracePt t="49103" x="6259513" y="3249613"/>
          <p14:tracePt t="50381" x="6275388" y="3249613"/>
          <p14:tracePt t="50386" x="6289675" y="3249613"/>
          <p14:tracePt t="50392" x="6303963" y="3249613"/>
          <p14:tracePt t="50399" x="6319838" y="3249613"/>
          <p14:tracePt t="50401" x="6334125" y="3249613"/>
          <p14:tracePt t="50407" x="6350000" y="3249613"/>
          <p14:tracePt t="50410" x="6364288" y="3249613"/>
          <p14:tracePt t="50413" x="6364288" y="3265488"/>
          <p14:tracePt t="50416" x="6378575" y="3265488"/>
          <p14:tracePt t="50417" x="6394450" y="3265488"/>
          <p14:tracePt t="50419" x="6408738" y="3265488"/>
          <p14:tracePt t="50422" x="6424613" y="3265488"/>
          <p14:tracePt t="50423" x="6438900" y="3265488"/>
          <p14:tracePt t="50428" x="6469063" y="3265488"/>
          <p14:tracePt t="50430" x="6483350" y="3265488"/>
          <p14:tracePt t="50432" x="6497638" y="3265488"/>
          <p14:tracePt t="50434" x="6513513" y="3265488"/>
          <p14:tracePt t="50436" x="6527800" y="3279775"/>
          <p14:tracePt t="50437" x="6543675" y="3279775"/>
          <p14:tracePt t="50440" x="6557963" y="3279775"/>
          <p14:tracePt t="50440" x="6572250" y="3279775"/>
          <p14:tracePt t="50443" x="6588125" y="3279775"/>
          <p14:tracePt t="50446" x="6602413" y="3294063"/>
          <p14:tracePt t="50446" x="6618288" y="3294063"/>
          <p14:tracePt t="50447" x="6632575" y="3294063"/>
          <p14:tracePt t="50452" x="6646863" y="3294063"/>
          <p14:tracePt t="50453" x="6662738" y="3294063"/>
          <p14:tracePt t="50455" x="6677025" y="3294063"/>
          <p14:tracePt t="50456" x="6692900" y="3309938"/>
          <p14:tracePt t="50458" x="6707188" y="3309938"/>
          <p14:tracePt t="50460" x="6721475" y="3309938"/>
          <p14:tracePt t="50462" x="6737350" y="3309938"/>
          <p14:tracePt t="50464" x="6765925" y="3309938"/>
          <p14:tracePt t="50467" x="6781800" y="3309938"/>
          <p14:tracePt t="50469" x="6796088" y="3309938"/>
          <p14:tracePt t="50470" x="6811963" y="3309938"/>
          <p14:tracePt t="50472" x="6826250" y="3309938"/>
          <p14:tracePt t="50474" x="6840538" y="3309938"/>
          <p14:tracePt t="50477" x="6870700" y="3309938"/>
          <p14:tracePt t="50478" x="6886575" y="3309938"/>
          <p14:tracePt t="50480" x="6900863" y="3324225"/>
          <p14:tracePt t="50481" x="6915150" y="3324225"/>
          <p14:tracePt t="50482" x="6931025" y="3324225"/>
          <p14:tracePt t="50483" x="6945313" y="3324225"/>
          <p14:tracePt t="50485" x="6975475" y="3324225"/>
          <p14:tracePt t="50487" x="6989763" y="3324225"/>
          <p14:tracePt t="50488" x="7005638" y="3324225"/>
          <p14:tracePt t="50489" x="7019925" y="3324225"/>
          <p14:tracePt t="50491" x="7034213" y="3324225"/>
          <p14:tracePt t="50492" x="7050088" y="3340100"/>
          <p14:tracePt t="50494" x="7064375" y="3340100"/>
          <p14:tracePt t="50495" x="7080250" y="3340100"/>
          <p14:tracePt t="50497" x="7094538" y="3340100"/>
          <p14:tracePt t="50498" x="7108825" y="3340100"/>
          <p14:tracePt t="50499" x="7124700" y="3340100"/>
          <p14:tracePt t="50501" x="7138988" y="3340100"/>
          <p14:tracePt t="50501" x="7154863" y="3340100"/>
          <p14:tracePt t="50503" x="7169150" y="3340100"/>
          <p14:tracePt t="50505" x="7199313" y="3354388"/>
          <p14:tracePt t="50506" x="7213600" y="3354388"/>
          <p14:tracePt t="50508" x="7229475" y="3354388"/>
          <p14:tracePt t="50509" x="7243763" y="3354388"/>
          <p14:tracePt t="50510" x="7258050" y="3354388"/>
          <p14:tracePt t="50512" x="7288213" y="3354388"/>
          <p14:tracePt t="50515" x="7302500" y="3354388"/>
          <p14:tracePt t="50517" x="7318375" y="3354388"/>
          <p14:tracePt t="50518" x="7332663" y="3354388"/>
          <p14:tracePt t="50521" x="7362825" y="3354388"/>
          <p14:tracePt t="50525" x="7392988" y="3354388"/>
          <p14:tracePt t="50526" x="7407275" y="3354388"/>
          <p14:tracePt t="50529" x="7423150" y="3354388"/>
          <p14:tracePt t="50531" x="7437438" y="3354388"/>
          <p14:tracePt t="50533" x="7451725" y="3354388"/>
          <p14:tracePt t="50534" x="7467600" y="3354388"/>
          <p14:tracePt t="50537" x="7481888" y="3354388"/>
          <p14:tracePt t="50539" x="7497763" y="3354388"/>
          <p14:tracePt t="50540" x="7512050" y="3354388"/>
          <p14:tracePt t="50543" x="7526338" y="3354388"/>
          <p14:tracePt t="50545" x="7542213" y="3354388"/>
          <p14:tracePt t="50547" x="7556500" y="3354388"/>
          <p14:tracePt t="50550" x="7570788" y="3354388"/>
          <p14:tracePt t="50552" x="7586663" y="3354388"/>
          <p14:tracePt t="50556" x="7600950" y="3354388"/>
          <p14:tracePt t="50557" x="7616825" y="3354388"/>
          <p14:tracePt t="50561" x="7631113" y="3354388"/>
          <p14:tracePt t="50566" x="7645400" y="3354388"/>
          <p14:tracePt t="50567" x="7661275" y="3354388"/>
          <p14:tracePt t="50573" x="7675563" y="3354388"/>
          <p14:tracePt t="50575" x="7691438" y="3354388"/>
          <p14:tracePt t="50579" x="7705725" y="3354388"/>
          <p14:tracePt t="50586" x="7720013" y="3354388"/>
          <p14:tracePt t="50591" x="7735888" y="3354388"/>
          <p14:tracePt t="50606" x="7750175" y="3354388"/>
          <p14:tracePt t="50808" x="7735888" y="3354388"/>
          <p14:tracePt t="50809" x="7720013" y="3354388"/>
          <p14:tracePt t="50814" x="7705725" y="3354388"/>
          <p14:tracePt t="50817" x="7691438" y="3354388"/>
          <p14:tracePt t="50820" x="7675563" y="3354388"/>
          <p14:tracePt t="50823" x="7661275" y="3354388"/>
          <p14:tracePt t="50825" x="7645400" y="3354388"/>
          <p14:tracePt t="50827" x="7631113" y="3354388"/>
          <p14:tracePt t="50830" x="7616825" y="3340100"/>
          <p14:tracePt t="50831" x="7600950" y="3340100"/>
          <p14:tracePt t="50834" x="7570788" y="3340100"/>
          <p14:tracePt t="50838" x="7556500" y="3340100"/>
          <p14:tracePt t="50840" x="7542213" y="3340100"/>
          <p14:tracePt t="50841" x="7526338" y="3340100"/>
          <p14:tracePt t="50847" x="7497763" y="3340100"/>
          <p14:tracePt t="50852" x="7467600" y="3340100"/>
          <p14:tracePt t="50855" x="7451725" y="3340100"/>
          <p14:tracePt t="50863" x="7437438" y="3340100"/>
          <p14:tracePt t="50865" x="7423150" y="3340100"/>
          <p14:tracePt t="50873" x="7407275" y="3340100"/>
          <p14:tracePt t="50878" x="7392988" y="3340100"/>
          <p14:tracePt t="50884" x="7377113" y="3340100"/>
          <p14:tracePt t="51025" x="7392988" y="3340100"/>
          <p14:tracePt t="51033" x="7407275" y="3340100"/>
          <p14:tracePt t="51038" x="7407275" y="3324225"/>
          <p14:tracePt t="51045" x="7423150" y="3324225"/>
          <p14:tracePt t="51050" x="7437438" y="3324225"/>
          <p14:tracePt t="51056" x="7451725" y="3324225"/>
          <p14:tracePt t="51060" x="7467600" y="3324225"/>
          <p14:tracePt t="51062" x="7481888" y="3324225"/>
          <p14:tracePt t="51065" x="7481888" y="3309938"/>
          <p14:tracePt t="51067" x="7497763" y="3309938"/>
          <p14:tracePt t="51069" x="7512050" y="3309938"/>
          <p14:tracePt t="51073" x="7526338" y="3309938"/>
          <p14:tracePt t="51076" x="7542213" y="3309938"/>
          <p14:tracePt t="51078" x="7556500" y="3309938"/>
          <p14:tracePt t="51082" x="7570788" y="3294063"/>
          <p14:tracePt t="51082" x="7586663" y="3294063"/>
          <p14:tracePt t="51088" x="7600950" y="3294063"/>
          <p14:tracePt t="51089" x="7616825" y="3294063"/>
          <p14:tracePt t="51091" x="7631113" y="3294063"/>
          <p14:tracePt t="51095" x="7645400" y="3294063"/>
          <p14:tracePt t="51099" x="7661275" y="3294063"/>
          <p14:tracePt t="51103" x="7675563" y="3279775"/>
          <p14:tracePt t="51107" x="7691438" y="3279775"/>
          <p14:tracePt t="51109" x="7705725" y="3279775"/>
          <p14:tracePt t="51119" x="7720013" y="3279775"/>
          <p14:tracePt t="51121" x="7720013" y="3265488"/>
          <p14:tracePt t="51204" x="7705725" y="3265488"/>
          <p14:tracePt t="51208" x="7691438" y="3265488"/>
          <p14:tracePt t="51210" x="7675563" y="3265488"/>
          <p14:tracePt t="51216" x="7661275" y="3265488"/>
          <p14:tracePt t="51218" x="7645400" y="3265488"/>
          <p14:tracePt t="51222" x="7631113" y="3265488"/>
          <p14:tracePt t="51224" x="7616825" y="3265488"/>
          <p14:tracePt t="51226" x="7600950" y="3265488"/>
          <p14:tracePt t="51229" x="7586663" y="3265488"/>
          <p14:tracePt t="51230" x="7570788" y="3265488"/>
          <p14:tracePt t="51235" x="7526338" y="3265488"/>
          <p14:tracePt t="51238" x="7512050" y="3265488"/>
          <p14:tracePt t="51240" x="7497763" y="3265488"/>
          <p14:tracePt t="51242" x="7481888" y="3265488"/>
          <p14:tracePt t="51242" x="7467600" y="3265488"/>
          <p14:tracePt t="51246" x="7451725" y="3265488"/>
          <p14:tracePt t="51247" x="7437438" y="3279775"/>
          <p14:tracePt t="51249" x="7423150" y="3279775"/>
          <p14:tracePt t="51253" x="7392988" y="3279775"/>
          <p14:tracePt t="51256" x="7377113" y="3279775"/>
          <p14:tracePt t="51259" x="7362825" y="3279775"/>
          <p14:tracePt t="51264" x="7348538" y="3279775"/>
          <p14:tracePt t="51270" x="7332663" y="3279775"/>
          <p14:tracePt t="51271" x="7318375" y="3279775"/>
          <p14:tracePt t="51283" x="7302500" y="3279775"/>
          <p14:tracePt t="51353" x="7318375" y="3279775"/>
          <p14:tracePt t="51357" x="7332663" y="3279775"/>
          <p14:tracePt t="51364" x="7348538" y="3279775"/>
          <p14:tracePt t="51368" x="7362825" y="3279775"/>
          <p14:tracePt t="51374" x="7377113" y="3279775"/>
          <p14:tracePt t="51376" x="7392988" y="3279775"/>
          <p14:tracePt t="51380" x="7407275" y="3279775"/>
          <p14:tracePt t="51383" x="7423150" y="3279775"/>
          <p14:tracePt t="51384" x="7437438" y="3279775"/>
          <p14:tracePt t="51387" x="7451725" y="3279775"/>
          <p14:tracePt t="51388" x="7467600" y="3279775"/>
          <p14:tracePt t="51390" x="7481888" y="3279775"/>
          <p14:tracePt t="51393" x="7497763" y="3279775"/>
          <p14:tracePt t="51395" x="7512050" y="3279775"/>
          <p14:tracePt t="51398" x="7526338" y="3279775"/>
          <p14:tracePt t="51398" x="7542213" y="3279775"/>
          <p14:tracePt t="51401" x="7556500" y="3279775"/>
          <p14:tracePt t="51405" x="7570788" y="3279775"/>
          <p14:tracePt t="51407" x="7586663" y="3279775"/>
          <p14:tracePt t="51411" x="7600950" y="3279775"/>
          <p14:tracePt t="51414" x="7616825" y="3279775"/>
          <p14:tracePt t="51416" x="7631113" y="3279775"/>
          <p14:tracePt t="51418" x="7631113" y="3265488"/>
          <p14:tracePt t="51423" x="7645400" y="3265488"/>
          <p14:tracePt t="51428" x="7661275" y="3265488"/>
          <p14:tracePt t="51444" x="7675563" y="3265488"/>
          <p14:tracePt t="51748" x="7691438" y="3265488"/>
          <p14:tracePt t="51753" x="7705725" y="3265488"/>
          <p14:tracePt t="51755" x="7705725" y="3249613"/>
          <p14:tracePt t="51759" x="7705725" y="3235325"/>
          <p14:tracePt t="51764" x="7720013" y="3221038"/>
          <p14:tracePt t="53013" x="7720013" y="3235325"/>
          <p14:tracePt t="53014" x="7720013" y="3249613"/>
          <p14:tracePt t="53018" x="7720013" y="3265488"/>
          <p14:tracePt t="53022" x="7720013" y="3279775"/>
          <p14:tracePt t="53024" x="7720013" y="3294063"/>
          <p14:tracePt t="53026" x="7720013" y="3309938"/>
          <p14:tracePt t="53029" x="7720013" y="3324225"/>
          <p14:tracePt t="53030" x="7720013" y="3340100"/>
          <p14:tracePt t="53030" x="7720013" y="3354388"/>
          <p14:tracePt t="53034" x="7720013" y="3368675"/>
          <p14:tracePt t="53035" x="7720013" y="3384550"/>
          <p14:tracePt t="53040" x="7720013" y="3429000"/>
          <p14:tracePt t="53044" x="7720013" y="3443288"/>
          <p14:tracePt t="53046" x="7720013" y="3459163"/>
          <p14:tracePt t="53048" x="7720013" y="3473450"/>
          <p14:tracePt t="53049" x="7720013" y="3489325"/>
          <p14:tracePt t="53050" x="7735888" y="3503613"/>
          <p14:tracePt t="53053" x="7735888" y="3517900"/>
          <p14:tracePt t="53054" x="7735888" y="3533775"/>
          <p14:tracePt t="53056" x="7735888" y="3548063"/>
          <p14:tracePt t="53058" x="7735888" y="3578225"/>
          <p14:tracePt t="53061" x="7735888" y="3592513"/>
          <p14:tracePt t="53062" x="7735888" y="3608388"/>
          <p14:tracePt t="53064" x="7735888" y="3622675"/>
          <p14:tracePt t="53064" x="7735888" y="3636963"/>
          <p14:tracePt t="53066" x="7735888" y="3652838"/>
          <p14:tracePt t="53070" x="7750175" y="3683000"/>
          <p14:tracePt t="53072" x="7750175" y="3697288"/>
          <p14:tracePt t="53074" x="7766050" y="3727450"/>
          <p14:tracePt t="53077" x="7766050" y="3741738"/>
          <p14:tracePt t="53078" x="7766050" y="3757613"/>
          <p14:tracePt t="53083" x="7766050" y="3802063"/>
          <p14:tracePt t="53084" x="7780338" y="3802063"/>
          <p14:tracePt t="53085" x="7780338" y="3816350"/>
          <p14:tracePt t="53086" x="7780338" y="3832225"/>
          <p14:tracePt t="53088" x="7780338" y="3846513"/>
          <p14:tracePt t="53090" x="7780338" y="3860800"/>
          <p14:tracePt t="53091" x="7780338" y="3876675"/>
          <p14:tracePt t="53093" x="7780338" y="3890963"/>
          <p14:tracePt t="53094" x="7780338" y="3906838"/>
          <p14:tracePt t="53095" x="7780338" y="3921125"/>
          <p14:tracePt t="53097" x="7794625" y="3935413"/>
          <p14:tracePt t="53098" x="7794625" y="3951288"/>
          <p14:tracePt t="53099" x="7794625" y="3965575"/>
          <p14:tracePt t="53101" x="7810500" y="3995738"/>
          <p14:tracePt t="53102" x="7810500" y="4010025"/>
          <p14:tracePt t="53104" x="7810500" y="4025900"/>
          <p14:tracePt t="53105" x="7810500" y="4054475"/>
          <p14:tracePt t="53106" x="7810500" y="4070350"/>
          <p14:tracePt t="53108" x="7810500" y="4084638"/>
          <p14:tracePt t="53109" x="7810500" y="4100513"/>
          <p14:tracePt t="53109" x="7824788" y="4114800"/>
          <p14:tracePt t="53111" x="7824788" y="4129088"/>
          <p14:tracePt t="53112" x="7824788" y="4144963"/>
          <p14:tracePt t="53112" x="7824788" y="4159250"/>
          <p14:tracePt t="53113" x="7824788" y="4175125"/>
          <p14:tracePt t="53115" x="7824788" y="4189413"/>
          <p14:tracePt t="53116" x="7824788" y="4203700"/>
          <p14:tracePt t="53117" x="7824788" y="4219575"/>
          <p14:tracePt t="53119" x="7824788" y="4249738"/>
          <p14:tracePt t="53119" x="7824788" y="4264025"/>
          <p14:tracePt t="53121" x="7839075" y="4294188"/>
          <p14:tracePt t="53122" x="7839075" y="4308475"/>
          <p14:tracePt t="53122" x="7839075" y="4322763"/>
          <p14:tracePt t="53124" x="7839075" y="4352925"/>
          <p14:tracePt t="53125" x="7839075" y="4368800"/>
          <p14:tracePt t="53127" x="7854950" y="4383088"/>
          <p14:tracePt t="53128" x="7854950" y="4397375"/>
          <p14:tracePt t="53129" x="7854950" y="4427538"/>
          <p14:tracePt t="53130" x="7854950" y="4471988"/>
          <p14:tracePt t="53131" x="7854950" y="4487863"/>
          <p14:tracePt t="53133" x="7854950" y="4502150"/>
          <p14:tracePt t="53133" x="7854950" y="4532313"/>
          <p14:tracePt t="53135" x="7869238" y="4546600"/>
          <p14:tracePt t="53137" x="7869238" y="4576763"/>
          <p14:tracePt t="53138" x="7869238" y="4592638"/>
          <p14:tracePt t="53138" x="7869238" y="4621213"/>
          <p14:tracePt t="53140" x="7869238" y="4651375"/>
          <p14:tracePt t="53143" x="7869238" y="4711700"/>
          <p14:tracePt t="53143" x="7869238" y="4725988"/>
          <p14:tracePt t="53146" x="7869238" y="4756150"/>
          <p14:tracePt t="53147" x="7869238" y="4770438"/>
          <p14:tracePt t="53149" x="7869238" y="4814888"/>
          <p14:tracePt t="53149" x="7869238" y="4830763"/>
          <p14:tracePt t="53151" x="7869238" y="4845050"/>
          <p14:tracePt t="53152" x="7885113" y="4860925"/>
          <p14:tracePt t="53153" x="7885113" y="4875213"/>
          <p14:tracePt t="53155" x="7885113" y="4935538"/>
          <p14:tracePt t="53156" x="7885113" y="4949825"/>
          <p14:tracePt t="53157" x="7885113" y="4964113"/>
          <p14:tracePt t="53158" x="7885113" y="4979988"/>
          <p14:tracePt t="53159" x="7885113" y="5008563"/>
          <p14:tracePt t="53160" x="7885113" y="5038725"/>
          <p14:tracePt t="53162" x="7899400" y="5054600"/>
          <p14:tracePt t="53164" x="7899400" y="5083175"/>
          <p14:tracePt t="53165" x="7899400" y="5099050"/>
          <p14:tracePt t="53167" x="7899400" y="5129213"/>
          <p14:tracePt t="53167" x="7899400" y="5143500"/>
          <p14:tracePt t="53169" x="7899400" y="5157788"/>
          <p14:tracePt t="53171" x="7899400" y="5187950"/>
          <p14:tracePt t="53173" x="7899400" y="5203825"/>
          <p14:tracePt t="53173" x="7899400" y="5232400"/>
          <p14:tracePt t="53175" x="7913688" y="5232400"/>
          <p14:tracePt t="53176" x="7913688" y="5248275"/>
          <p14:tracePt t="53177" x="7913688" y="5262563"/>
          <p14:tracePt t="53178" x="7913688" y="5278438"/>
          <p14:tracePt t="53179" x="7913688" y="5292725"/>
          <p14:tracePt t="53180" x="7913688" y="5307013"/>
          <p14:tracePt t="53181" x="7913688" y="5322888"/>
          <p14:tracePt t="53183" x="7913688" y="5337175"/>
          <p14:tracePt t="53184" x="7913688" y="5351463"/>
          <p14:tracePt t="53186" x="7913688" y="5367338"/>
          <p14:tracePt t="53187" x="7913688" y="5381625"/>
          <p14:tracePt t="53189" x="7913688" y="5397500"/>
          <p14:tracePt t="53190" x="7913688" y="5411788"/>
          <p14:tracePt t="53191" x="7913688" y="5426075"/>
          <p14:tracePt t="53191" x="7929563" y="5426075"/>
          <p14:tracePt t="53193" x="7929563" y="5441950"/>
          <p14:tracePt t="53196" x="7929563" y="5456238"/>
          <p14:tracePt t="53198" x="7929563" y="5486400"/>
          <p14:tracePt t="53200" x="7929563" y="5500688"/>
          <p14:tracePt t="53202" x="7929563" y="5516563"/>
          <p14:tracePt t="53204" x="7929563" y="5530850"/>
          <p14:tracePt t="53205" x="7943850" y="5530850"/>
          <p14:tracePt t="53208" x="7943850" y="5561013"/>
          <p14:tracePt t="53210" x="7943850" y="5575300"/>
          <p14:tracePt t="53214" x="7943850" y="5591175"/>
          <p14:tracePt t="53216" x="7943850" y="5605463"/>
          <p14:tracePt t="53218" x="7943850" y="5621338"/>
          <p14:tracePt t="53220" x="7943850" y="5635625"/>
          <p14:tracePt t="53221" x="7943850" y="5649913"/>
          <p14:tracePt t="53225" x="7943850" y="5665788"/>
          <p14:tracePt t="53228" x="7943850" y="5680075"/>
          <p14:tracePt t="53234" x="7943850" y="5710238"/>
          <p14:tracePt t="53240" x="7943850" y="5724525"/>
          <p14:tracePt t="53244" x="7943850" y="5740400"/>
          <p14:tracePt t="53247" x="7943850" y="5754688"/>
          <p14:tracePt t="53258" x="7943850" y="5768975"/>
          <p14:tracePt t="53261" x="7943850" y="5784850"/>
          <p14:tracePt t="53266" x="7943850" y="5799138"/>
          <p14:tracePt t="53280" x="7943850" y="5815013"/>
          <p14:tracePt t="53286" x="7943850" y="5829300"/>
          <p14:tracePt t="53303" x="7943850" y="5843588"/>
          <p14:tracePt t="53313" x="7943850" y="5859463"/>
          <p14:tracePt t="53331" x="7943850" y="5873750"/>
          <p14:tracePt t="53342" x="7943850" y="5889625"/>
          <p14:tracePt t="53347" x="7943850" y="5903913"/>
          <p14:tracePt t="53363" x="7943850" y="5918200"/>
          <p14:tracePt t="53377" x="7943850" y="5934075"/>
          <p14:tracePt t="53402" x="7959725" y="5948363"/>
          <p14:tracePt t="53413" x="7959725" y="5964238"/>
          <p14:tracePt t="53433" x="7959725" y="5978525"/>
          <p14:tracePt t="53482" x="7959725" y="5992813"/>
          <p14:tracePt t="53489" x="7974013" y="5992813"/>
          <p14:tracePt t="53703" x="7959725" y="5992813"/>
          <p14:tracePt t="53742" x="7959725" y="5978525"/>
          <p14:tracePt t="53749" x="7959725" y="5964238"/>
          <p14:tracePt t="53756" x="7943850" y="5964238"/>
          <p14:tracePt t="53757" x="7943850" y="5948363"/>
          <p14:tracePt t="53768" x="7943850" y="5934075"/>
          <p14:tracePt t="53770" x="7943850" y="5918200"/>
          <p14:tracePt t="53776" x="7943850" y="5903913"/>
          <p14:tracePt t="53779" x="7943850" y="5889625"/>
          <p14:tracePt t="53781" x="7943850" y="5873750"/>
          <p14:tracePt t="53786" x="7943850" y="5859463"/>
          <p14:tracePt t="53788" x="7943850" y="5843588"/>
          <p14:tracePt t="53792" x="7943850" y="5829300"/>
          <p14:tracePt t="53794" x="7943850" y="5815013"/>
          <p14:tracePt t="53798" x="7943850" y="5799138"/>
          <p14:tracePt t="53800" x="7943850" y="5784850"/>
          <p14:tracePt t="53800" x="7943850" y="5768975"/>
          <p14:tracePt t="53805" x="7943850" y="5754688"/>
          <p14:tracePt t="53808" x="7943850" y="5740400"/>
          <p14:tracePt t="53810" x="7943850" y="5724525"/>
          <p14:tracePt t="53810" x="7943850" y="5710238"/>
          <p14:tracePt t="53814" x="7943850" y="5694363"/>
          <p14:tracePt t="53816" x="7943850" y="5680075"/>
          <p14:tracePt t="53818" x="7943850" y="5665788"/>
          <p14:tracePt t="53821" x="7943850" y="5635625"/>
          <p14:tracePt t="53824" x="7943850" y="5621338"/>
          <p14:tracePt t="53828" x="7943850" y="5591175"/>
          <p14:tracePt t="53828" x="7943850" y="5575300"/>
          <p14:tracePt t="53831" x="7959725" y="5561013"/>
          <p14:tracePt t="53834" x="7959725" y="5546725"/>
          <p14:tracePt t="53834" x="7974013" y="5546725"/>
          <p14:tracePt t="53836" x="7974013" y="5530850"/>
          <p14:tracePt t="53836" x="7974013" y="5516563"/>
          <p14:tracePt t="53840" x="7988300" y="5486400"/>
          <p14:tracePt t="53842" x="7988300" y="5472113"/>
          <p14:tracePt t="53844" x="8004175" y="5456238"/>
          <p14:tracePt t="53845" x="8018463" y="5441950"/>
          <p14:tracePt t="53847" x="8018463" y="5426075"/>
          <p14:tracePt t="53848" x="8018463" y="5411788"/>
          <p14:tracePt t="53849" x="8018463" y="5397500"/>
          <p14:tracePt t="53850" x="8034338" y="5397500"/>
          <p14:tracePt t="53852" x="8034338" y="5367338"/>
          <p14:tracePt t="53852" x="8048625" y="5351463"/>
          <p14:tracePt t="53854" x="8062913" y="5337175"/>
          <p14:tracePt t="53855" x="8062913" y="5322888"/>
          <p14:tracePt t="53858" x="8078788" y="5278438"/>
          <p14:tracePt t="53860" x="8078788" y="5262563"/>
          <p14:tracePt t="53860" x="8093075" y="5248275"/>
          <p14:tracePt t="53864" x="8107363" y="5203825"/>
          <p14:tracePt t="53866" x="8123238" y="5173663"/>
          <p14:tracePt t="53867" x="8123238" y="5157788"/>
          <p14:tracePt t="53868" x="8137525" y="5157788"/>
          <p14:tracePt t="53870" x="8137525" y="5113338"/>
          <p14:tracePt t="53872" x="8153400" y="5083175"/>
          <p14:tracePt t="53872" x="8167688" y="5068888"/>
          <p14:tracePt t="53877" x="8181975" y="5024438"/>
          <p14:tracePt t="53877" x="8197850" y="5008563"/>
          <p14:tracePt t="53878" x="8197850" y="4979988"/>
          <p14:tracePt t="53880" x="8212138" y="4979988"/>
          <p14:tracePt t="53881" x="8228013" y="4964113"/>
          <p14:tracePt t="53882" x="8228013" y="4949825"/>
          <p14:tracePt t="53882" x="8228013" y="4919663"/>
          <p14:tracePt t="53884" x="8242300" y="4905375"/>
          <p14:tracePt t="53885" x="8242300" y="4889500"/>
          <p14:tracePt t="53886" x="8256588" y="4875213"/>
          <p14:tracePt t="53887" x="8272463" y="4860925"/>
          <p14:tracePt t="53888" x="8272463" y="4845050"/>
          <p14:tracePt t="53890" x="8272463" y="4814888"/>
          <p14:tracePt t="53891" x="8286750" y="4800600"/>
          <p14:tracePt t="53892" x="8302625" y="4800600"/>
          <p14:tracePt t="53893" x="8302625" y="4770438"/>
          <p14:tracePt t="53894" x="8302625" y="4756150"/>
          <p14:tracePt t="53896" x="8316913" y="4740275"/>
          <p14:tracePt t="53897" x="8331200" y="4725988"/>
          <p14:tracePt t="53899" x="8347075" y="4711700"/>
          <p14:tracePt t="53901" x="8347075" y="4681538"/>
          <p14:tracePt t="53902" x="8361363" y="4665663"/>
          <p14:tracePt t="53903" x="8375650" y="4651375"/>
          <p14:tracePt t="53905" x="8375650" y="4637088"/>
          <p14:tracePt t="53907" x="8391525" y="4606925"/>
          <p14:tracePt t="53909" x="8405813" y="4592638"/>
          <p14:tracePt t="53910" x="8421688" y="4576763"/>
          <p14:tracePt t="53911" x="8421688" y="4562475"/>
          <p14:tracePt t="53913" x="8435975" y="4562475"/>
          <p14:tracePt t="53914" x="8435975" y="4532313"/>
          <p14:tracePt t="53915" x="8450263" y="4532313"/>
          <p14:tracePt t="53917" x="8450263" y="4518025"/>
          <p14:tracePt t="53919" x="8466138" y="4487863"/>
          <p14:tracePt t="53920" x="8480425" y="4487863"/>
          <p14:tracePt t="53920" x="8480425" y="4471988"/>
          <p14:tracePt t="53922" x="8496300" y="4471988"/>
          <p14:tracePt t="53923" x="8496300" y="4457700"/>
          <p14:tracePt t="53924" x="8496300" y="4443413"/>
          <p14:tracePt t="53926" x="8510588" y="4443413"/>
          <p14:tracePt t="53927" x="8524875" y="4427538"/>
          <p14:tracePt t="53928" x="8524875" y="4413250"/>
          <p14:tracePt t="53931" x="8540750" y="4397375"/>
          <p14:tracePt t="53932" x="8555038" y="4383088"/>
          <p14:tracePt t="53932" x="8555038" y="4368800"/>
          <p14:tracePt t="53934" x="8570913" y="4368800"/>
          <p14:tracePt t="53935" x="8570913" y="4352925"/>
          <p14:tracePt t="53937" x="8585200" y="4338638"/>
          <p14:tracePt t="53939" x="8599488" y="4322763"/>
          <p14:tracePt t="53940" x="8599488" y="4308475"/>
          <p14:tracePt t="53943" x="8599488" y="4294188"/>
          <p14:tracePt t="53943" x="8599488" y="4278313"/>
          <p14:tracePt t="53945" x="8615363" y="4278313"/>
          <p14:tracePt t="53946" x="8615363" y="4264025"/>
          <p14:tracePt t="53948" x="8615363" y="4249738"/>
          <p14:tracePt t="53951" x="8615363" y="4233863"/>
          <p14:tracePt t="54299" x="8615363" y="4219575"/>
          <p14:tracePt t="54302" x="8615363" y="4203700"/>
          <p14:tracePt t="54310" x="8615363" y="4189413"/>
          <p14:tracePt t="54320" x="8615363" y="4175125"/>
          <p14:tracePt t="54323" x="8599488" y="4175125"/>
          <p14:tracePt t="54325" x="8599488" y="4159250"/>
          <p14:tracePt t="54332" x="8585200" y="4144963"/>
          <p14:tracePt t="54337" x="8585200" y="4129088"/>
          <p14:tracePt t="54339" x="8585200" y="4114800"/>
          <p14:tracePt t="54345" x="8570913" y="4114800"/>
          <p14:tracePt t="54354" x="8555038" y="4114800"/>
          <p14:tracePt t="54362" x="8540750" y="4114800"/>
          <p14:tracePt t="54369" x="8540750" y="4129088"/>
          <p14:tracePt t="54377" x="8540750" y="4144963"/>
          <p14:tracePt t="54379" x="8524875" y="4144963"/>
          <p14:tracePt t="54382" x="8510588" y="4144963"/>
          <p14:tracePt t="54404" x="8510588" y="4159250"/>
          <p14:tracePt t="54546" x="8524875" y="4159250"/>
        </p14:tracePtLst>
      </p14:laserTraceLst>
    </p:ext>
  </p:extLs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Confusion Matrix</a:t>
            </a:r>
          </a:p>
        </p:txBody>
      </p:sp>
      <p:pic>
        <p:nvPicPr>
          <p:cNvPr id="8" name="Content Placeholder 7">
            <a:extLst>
              <a:ext uri="{FF2B5EF4-FFF2-40B4-BE49-F238E27FC236}">
                <a16:creationId xmlns:a16="http://schemas.microsoft.com/office/drawing/2014/main" id="{B9F13426-CBEE-48E2-8968-C180DF3B8701}"/>
              </a:ext>
            </a:extLst>
          </p:cNvPr>
          <p:cNvPicPr>
            <a:picLocks noGrp="1" noChangeAspect="1"/>
          </p:cNvPicPr>
          <p:nvPr>
            <p:ph sz="half" idx="2"/>
          </p:nvPr>
        </p:nvPicPr>
        <p:blipFill rotWithShape="1">
          <a:blip r:embed="rId4"/>
          <a:srcRect t="1551"/>
          <a:stretch/>
        </p:blipFill>
        <p:spPr>
          <a:xfrm>
            <a:off x="609600" y="1695450"/>
            <a:ext cx="3581399" cy="4629150"/>
          </a:xfrm>
        </p:spPr>
      </p:pic>
      <p:sp>
        <p:nvSpPr>
          <p:cNvPr id="6" name="Content Placeholder 5"/>
          <p:cNvSpPr>
            <a:spLocks noGrp="1"/>
          </p:cNvSpPr>
          <p:nvPr>
            <p:ph sz="quarter" idx="4"/>
          </p:nvPr>
        </p:nvSpPr>
        <p:spPr>
          <a:xfrm>
            <a:off x="8915399" y="1724025"/>
            <a:ext cx="2971797" cy="4600575"/>
          </a:xfrm>
        </p:spPr>
        <p:txBody>
          <a:bodyPr/>
          <a:lstStyle/>
          <a:p>
            <a:endParaRPr lang="en-US" dirty="0"/>
          </a:p>
        </p:txBody>
      </p:sp>
      <p:pic>
        <p:nvPicPr>
          <p:cNvPr id="10" name="Picture 9">
            <a:extLst>
              <a:ext uri="{FF2B5EF4-FFF2-40B4-BE49-F238E27FC236}">
                <a16:creationId xmlns:a16="http://schemas.microsoft.com/office/drawing/2014/main" id="{012587B9-3E83-4154-A44D-EFE2B52418AF}"/>
              </a:ext>
            </a:extLst>
          </p:cNvPr>
          <p:cNvPicPr>
            <a:picLocks noChangeAspect="1"/>
          </p:cNvPicPr>
          <p:nvPr/>
        </p:nvPicPr>
        <p:blipFill>
          <a:blip r:embed="rId5"/>
          <a:stretch>
            <a:fillRect/>
          </a:stretch>
        </p:blipFill>
        <p:spPr>
          <a:xfrm>
            <a:off x="4190999" y="1695450"/>
            <a:ext cx="4114799" cy="4629150"/>
          </a:xfrm>
          <a:prstGeom prst="rect">
            <a:avLst/>
          </a:prstGeom>
        </p:spPr>
      </p:pic>
      <p:pic>
        <p:nvPicPr>
          <p:cNvPr id="3" name="Audio 2">
            <a:hlinkClick r:id="" action="ppaction://media"/>
            <a:extLst>
              <a:ext uri="{FF2B5EF4-FFF2-40B4-BE49-F238E27FC236}">
                <a16:creationId xmlns:a16="http://schemas.microsoft.com/office/drawing/2014/main" id="{0F4632C2-F80D-4C29-BE32-488D1AB2185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637673684"/>
      </p:ext>
    </p:extLst>
  </p:cSld>
  <p:clrMapOvr>
    <a:masterClrMapping/>
  </p:clrMapOvr>
  <mc:AlternateContent xmlns:mc="http://schemas.openxmlformats.org/markup-compatibility/2006">
    <mc:Choice xmlns:p14="http://schemas.microsoft.com/office/powerpoint/2010/main" Requires="p14">
      <p:transition spd="med" p14:dur="700" advTm="37417">
        <p:fade/>
      </p:transition>
    </mc:Choice>
    <mc:Fallback>
      <p:transition spd="med" advTm="37417">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extLst>
    <p:ext uri="{3A86A75C-4F4B-4683-9AE1-C65F6400EC91}">
      <p14:laserTraceLst xmlns:p14="http://schemas.microsoft.com/office/powerpoint/2010/main">
        <p14:tracePtLst>
          <p14:tracePt t="1125" x="8510588" y="4159250"/>
          <p14:tracePt t="1129" x="8496300" y="4159250"/>
          <p14:tracePt t="1131" x="8480425" y="4159250"/>
          <p14:tracePt t="1132" x="8466138" y="4159250"/>
          <p14:tracePt t="1135" x="8450263" y="4159250"/>
          <p14:tracePt t="1136" x="8435975" y="4159250"/>
          <p14:tracePt t="1141" x="8391525" y="4159250"/>
          <p14:tracePt t="1143" x="8361363" y="4159250"/>
          <p14:tracePt t="1144" x="8347075" y="4159250"/>
          <p14:tracePt t="1147" x="8302625" y="4159250"/>
          <p14:tracePt t="1148" x="8286750" y="4159250"/>
          <p14:tracePt t="1149" x="8256588" y="4159250"/>
          <p14:tracePt t="1150" x="8242300" y="4159250"/>
          <p14:tracePt t="1152" x="8212138" y="4159250"/>
          <p14:tracePt t="1153" x="8197850" y="4159250"/>
          <p14:tracePt t="1154" x="8167688" y="4159250"/>
          <p14:tracePt t="1155" x="8153400" y="4159250"/>
          <p14:tracePt t="1156" x="8137525" y="4159250"/>
          <p14:tracePt t="1157" x="8107363" y="4159250"/>
          <p14:tracePt t="1159" x="8078788" y="4159250"/>
          <p14:tracePt t="1160" x="8048625" y="4159250"/>
          <p14:tracePt t="1161" x="8034338" y="4159250"/>
          <p14:tracePt t="1162" x="8018463" y="4159250"/>
          <p14:tracePt t="1163" x="8004175" y="4159250"/>
          <p14:tracePt t="1164" x="7988300" y="4159250"/>
          <p14:tracePt t="1165" x="7959725" y="4159250"/>
          <p14:tracePt t="1166" x="7943850" y="4159250"/>
          <p14:tracePt t="1167" x="7913688" y="4159250"/>
          <p14:tracePt t="1168" x="7899400" y="4159250"/>
          <p14:tracePt t="1169" x="7869238" y="4159250"/>
          <p14:tracePt t="1170" x="7839075" y="4159250"/>
          <p14:tracePt t="1171" x="7824788" y="4159250"/>
          <p14:tracePt t="1172" x="7794625" y="4159250"/>
          <p14:tracePt t="1173" x="7780338" y="4159250"/>
          <p14:tracePt t="1174" x="7750175" y="4159250"/>
          <p14:tracePt t="1175" x="7735888" y="4159250"/>
          <p14:tracePt t="1176" x="7720013" y="4159250"/>
          <p14:tracePt t="1177" x="7691438" y="4159250"/>
          <p14:tracePt t="1178" x="7675563" y="4159250"/>
          <p14:tracePt t="1179" x="7645400" y="4159250"/>
          <p14:tracePt t="1180" x="7631113" y="4159250"/>
          <p14:tracePt t="1181" x="7616825" y="4159250"/>
          <p14:tracePt t="1182" x="7600950" y="4159250"/>
          <p14:tracePt t="1183" x="7570788" y="4159250"/>
          <p14:tracePt t="1184" x="7556500" y="4159250"/>
          <p14:tracePt t="1185" x="7526338" y="4159250"/>
          <p14:tracePt t="1187" x="7497763" y="4159250"/>
          <p14:tracePt t="1188" x="7467600" y="4159250"/>
          <p14:tracePt t="1189" x="7451725" y="4144963"/>
          <p14:tracePt t="1190" x="7423150" y="4144963"/>
          <p14:tracePt t="1191" x="7407275" y="4144963"/>
          <p14:tracePt t="1192" x="7392988" y="4144963"/>
          <p14:tracePt t="1193" x="7362825" y="4144963"/>
          <p14:tracePt t="1195" x="7332663" y="4144963"/>
          <p14:tracePt t="1196" x="7318375" y="4144963"/>
          <p14:tracePt t="1197" x="7288213" y="4144963"/>
          <p14:tracePt t="1198" x="7273925" y="4144963"/>
          <p14:tracePt t="1199" x="7258050" y="4144963"/>
          <p14:tracePt t="1200" x="7229475" y="4144963"/>
          <p14:tracePt t="1201" x="7199313" y="4144963"/>
          <p14:tracePt t="1202" x="7183438" y="4144963"/>
          <p14:tracePt t="1203" x="7169150" y="4129088"/>
          <p14:tracePt t="1204" x="7154863" y="4129088"/>
          <p14:tracePt t="1205" x="7138988" y="4129088"/>
          <p14:tracePt t="1207" x="7094538" y="4129088"/>
          <p14:tracePt t="1208" x="7064375" y="4129088"/>
          <p14:tracePt t="1209" x="7050088" y="4129088"/>
          <p14:tracePt t="1210" x="7019925" y="4114800"/>
          <p14:tracePt t="1211" x="6989763" y="4114800"/>
          <p14:tracePt t="1213" x="6961188" y="4114800"/>
          <p14:tracePt t="1214" x="6931025" y="4114800"/>
          <p14:tracePt t="1215" x="6915150" y="4114800"/>
          <p14:tracePt t="1216" x="6886575" y="4114800"/>
          <p14:tracePt t="1217" x="6870700" y="4114800"/>
          <p14:tracePt t="1219" x="6811963" y="4100513"/>
          <p14:tracePt t="1220" x="6796088" y="4100513"/>
          <p14:tracePt t="1221" x="6765925" y="4100513"/>
          <p14:tracePt t="1222" x="6751638" y="4100513"/>
          <p14:tracePt t="1223" x="6737350" y="4100513"/>
          <p14:tracePt t="1225" x="6692900" y="4100513"/>
          <p14:tracePt t="1226" x="6662738" y="4100513"/>
          <p14:tracePt t="1227" x="6632575" y="4100513"/>
          <p14:tracePt t="1228" x="6618288" y="4100513"/>
          <p14:tracePt t="1229" x="6588125" y="4100513"/>
          <p14:tracePt t="1231" x="6543675" y="4100513"/>
          <p14:tracePt t="1232" x="6513513" y="4100513"/>
          <p14:tracePt t="1233" x="6497638" y="4084638"/>
          <p14:tracePt t="1234" x="6469063" y="4084638"/>
          <p14:tracePt t="1235" x="6424613" y="4084638"/>
          <p14:tracePt t="1237" x="6364288" y="4070350"/>
          <p14:tracePt t="1238" x="6350000" y="4070350"/>
          <p14:tracePt t="1239" x="6334125" y="4070350"/>
          <p14:tracePt t="1240" x="6289675" y="4070350"/>
          <p14:tracePt t="1241" x="6275388" y="4070350"/>
          <p14:tracePt t="1243" x="6200775" y="4054475"/>
          <p14:tracePt t="1244" x="6184900" y="4054475"/>
          <p14:tracePt t="1245" x="6156325" y="4054475"/>
          <p14:tracePt t="1246" x="6140450" y="4054475"/>
          <p14:tracePt t="1247" x="6096000" y="4054475"/>
          <p14:tracePt t="1248" x="6065838" y="4040188"/>
          <p14:tracePt t="1249" x="6051550" y="4040188"/>
          <p14:tracePt t="1250" x="6021388" y="4040188"/>
          <p14:tracePt t="1251" x="5991225" y="4040188"/>
          <p14:tracePt t="1252" x="5976938" y="4025900"/>
          <p14:tracePt t="1253" x="5932488" y="4025900"/>
          <p14:tracePt t="1254" x="5916613" y="4025900"/>
          <p14:tracePt t="1255" x="5902325" y="4025900"/>
          <p14:tracePt t="1256" x="5872163" y="4025900"/>
          <p14:tracePt t="1257" x="5842000" y="4010025"/>
          <p14:tracePt t="1258" x="5813425" y="4010025"/>
          <p14:tracePt t="1259" x="5783263" y="4010025"/>
          <p14:tracePt t="1260" x="5767388" y="4010025"/>
          <p14:tracePt t="1261" x="5738813" y="3995738"/>
          <p14:tracePt t="1262" x="5694363" y="3995738"/>
          <p14:tracePt t="1263" x="5678488" y="3995738"/>
          <p14:tracePt t="1264" x="5648325" y="3979863"/>
          <p14:tracePt t="1265" x="5619750" y="3979863"/>
          <p14:tracePt t="1266" x="5603875" y="3979863"/>
          <p14:tracePt t="1267" x="5559425" y="3979863"/>
          <p14:tracePt t="1268" x="5529263" y="3979863"/>
          <p14:tracePt t="1269" x="5514975" y="3979863"/>
          <p14:tracePt t="1270" x="5499100" y="3965575"/>
          <p14:tracePt t="1271" x="5484813" y="3965575"/>
          <p14:tracePt t="1272" x="5454650" y="3965575"/>
          <p14:tracePt t="1273" x="5410200" y="3965575"/>
          <p14:tracePt t="1274" x="5395913" y="3951288"/>
          <p14:tracePt t="1275" x="5365750" y="3951288"/>
          <p14:tracePt t="1276" x="5335588" y="3935413"/>
          <p14:tracePt t="1277" x="5321300" y="3935413"/>
          <p14:tracePt t="1278" x="5291138" y="3935413"/>
          <p14:tracePt t="1279" x="5260975" y="3921125"/>
          <p14:tracePt t="1280" x="5246688" y="3921125"/>
          <p14:tracePt t="1281" x="5216525" y="3921125"/>
          <p14:tracePt t="1282" x="5202238" y="3921125"/>
          <p14:tracePt t="1283" x="5157788" y="3921125"/>
          <p14:tracePt t="1284" x="5127625" y="3906838"/>
          <p14:tracePt t="1286" x="5083175" y="3890963"/>
          <p14:tracePt t="1287" x="5053013" y="3890963"/>
          <p14:tracePt t="1288" x="5037138" y="3890963"/>
          <p14:tracePt t="1289" x="5022850" y="3876675"/>
          <p14:tracePt t="1290" x="4992688" y="3860800"/>
          <p14:tracePt t="1292" x="4948238" y="3860800"/>
          <p14:tracePt t="1293" x="4918075" y="3860800"/>
          <p14:tracePt t="1294" x="4903788" y="3860800"/>
          <p14:tracePt t="1295" x="4873625" y="3860800"/>
          <p14:tracePt t="1296" x="4859338" y="3846513"/>
          <p14:tracePt t="1298" x="4814888" y="3832225"/>
          <p14:tracePt t="1299" x="4799013" y="3832225"/>
          <p14:tracePt t="1300" x="4768850" y="3816350"/>
          <p14:tracePt t="1301" x="4754563" y="3816350"/>
          <p14:tracePt t="1302" x="4724400" y="3816350"/>
          <p14:tracePt t="1304" x="4694238" y="3802063"/>
          <p14:tracePt t="1305" x="4679950" y="3802063"/>
          <p14:tracePt t="1306" x="4665663" y="3802063"/>
          <p14:tracePt t="1307" x="4649788" y="3802063"/>
          <p14:tracePt t="1308" x="4621213" y="3786188"/>
          <p14:tracePt t="1310" x="4591050" y="3771900"/>
          <p14:tracePt t="1311" x="4575175" y="3771900"/>
          <p14:tracePt t="1312" x="4560888" y="3771900"/>
          <p14:tracePt t="1313" x="4546600" y="3757613"/>
          <p14:tracePt t="1314" x="4516438" y="3757613"/>
          <p14:tracePt t="1316" x="4486275" y="3741738"/>
          <p14:tracePt t="1317" x="4471988" y="3741738"/>
          <p14:tracePt t="1318" x="4456113" y="3741738"/>
          <p14:tracePt t="1319" x="4441825" y="3727450"/>
          <p14:tracePt t="1322" x="4397375" y="3711575"/>
          <p14:tracePt t="1324" x="4381500" y="3711575"/>
          <p14:tracePt t="1325" x="4367213" y="3711575"/>
          <p14:tracePt t="1326" x="4352925" y="3711575"/>
          <p14:tracePt t="1328" x="4337050" y="3697288"/>
          <p14:tracePt t="1329" x="4306888" y="3697288"/>
          <p14:tracePt t="1333" x="4292600" y="3683000"/>
          <p14:tracePt t="1335" x="4262438" y="3683000"/>
          <p14:tracePt t="1336" x="4248150" y="3683000"/>
          <p14:tracePt t="1337" x="4232275" y="3683000"/>
          <p14:tracePt t="1341" x="4187825" y="3667125"/>
          <p14:tracePt t="1342" x="4187825" y="3652838"/>
          <p14:tracePt t="1346" x="4173538" y="3652838"/>
          <p14:tracePt t="1347" x="4143375" y="3636963"/>
          <p14:tracePt t="1348" x="4129088" y="3636963"/>
          <p14:tracePt t="1349" x="4113213" y="3636963"/>
          <p14:tracePt t="1352" x="4098925" y="3636963"/>
          <p14:tracePt t="1353" x="4084638" y="3622675"/>
          <p14:tracePt t="1354" x="4068763" y="3622675"/>
          <p14:tracePt t="1359" x="4038600" y="3608388"/>
          <p14:tracePt t="1361" x="4024313" y="3592513"/>
          <p14:tracePt t="1363" x="4010025" y="3592513"/>
          <p14:tracePt t="1364" x="3994150" y="3592513"/>
          <p14:tracePt t="1367" x="3979863" y="3592513"/>
          <p14:tracePt t="1368" x="3963988" y="3578225"/>
          <p14:tracePt t="1372" x="3949700" y="3578225"/>
          <p14:tracePt t="1373" x="3935413" y="3563938"/>
          <p14:tracePt t="1377" x="3919538" y="3563938"/>
          <p14:tracePt t="1378" x="3905250" y="3563938"/>
          <p14:tracePt t="1380" x="3889375" y="3563938"/>
          <p14:tracePt t="1383" x="3889375" y="3548063"/>
          <p14:tracePt t="1384" x="3875088" y="3548063"/>
          <p14:tracePt t="1386" x="3860800" y="3533775"/>
          <p14:tracePt t="1389" x="3844925" y="3533775"/>
          <p14:tracePt t="1391" x="3830638" y="3533775"/>
          <p14:tracePt t="1393" x="3816350" y="3517900"/>
          <p14:tracePt t="1396" x="3800475" y="3517900"/>
          <p14:tracePt t="1398" x="3786188" y="3517900"/>
          <p14:tracePt t="1402" x="3770313" y="3503613"/>
          <p14:tracePt t="1403" x="3756025" y="3503613"/>
          <p14:tracePt t="1405" x="3741738" y="3489325"/>
          <p14:tracePt t="1407" x="3725863" y="3489325"/>
          <p14:tracePt t="1410" x="3711575" y="3489325"/>
          <p14:tracePt t="1413" x="3695700" y="3473450"/>
          <p14:tracePt t="1414" x="3681413" y="3473450"/>
          <p14:tracePt t="1415" x="3667125" y="3459163"/>
          <p14:tracePt t="1420" x="3636963" y="3459163"/>
          <p14:tracePt t="1421" x="3636963" y="3443288"/>
          <p14:tracePt t="1422" x="3621088" y="3443288"/>
          <p14:tracePt t="1423" x="3606800" y="3443288"/>
          <p14:tracePt t="1425" x="3592513" y="3443288"/>
          <p14:tracePt t="1426" x="3592513" y="3429000"/>
          <p14:tracePt t="1427" x="3576638" y="3429000"/>
          <p14:tracePt t="1428" x="3576638" y="3414713"/>
          <p14:tracePt t="1429" x="3562350" y="3414713"/>
          <p14:tracePt t="1431" x="3548063" y="3414713"/>
          <p14:tracePt t="1432" x="3532188" y="3414713"/>
          <p14:tracePt t="1434" x="3517900" y="3398838"/>
          <p14:tracePt t="1437" x="3487738" y="3384550"/>
          <p14:tracePt t="1440" x="3473450" y="3384550"/>
          <p14:tracePt t="1443" x="3443288" y="3368675"/>
          <p14:tracePt t="1445" x="3427413" y="3368675"/>
          <p14:tracePt t="1446" x="3427413" y="3354388"/>
          <p14:tracePt t="1447" x="3413125" y="3354388"/>
          <p14:tracePt t="1448" x="3413125" y="3340100"/>
          <p14:tracePt t="1449" x="3398838" y="3340100"/>
          <p14:tracePt t="1450" x="3382963" y="3340100"/>
          <p14:tracePt t="1451" x="3368675" y="3340100"/>
          <p14:tracePt t="1453" x="3368675" y="3324225"/>
          <p14:tracePt t="1455" x="3338513" y="3324225"/>
          <p14:tracePt t="1456" x="3338513" y="3309938"/>
          <p14:tracePt t="1458" x="3324225" y="3309938"/>
          <p14:tracePt t="1459" x="3308350" y="3309938"/>
          <p14:tracePt t="1461" x="3294063" y="3309938"/>
          <p14:tracePt t="1463" x="3279775" y="3294063"/>
          <p14:tracePt t="1464" x="3263900" y="3279775"/>
          <p14:tracePt t="1466" x="3249613" y="3279775"/>
          <p14:tracePt t="1468" x="3233738" y="3265488"/>
          <p14:tracePt t="1469" x="3219450" y="3265488"/>
          <p14:tracePt t="1471" x="3205163" y="3265488"/>
          <p14:tracePt t="1472" x="3189288" y="3265488"/>
          <p14:tracePt t="1474" x="3189288" y="3249613"/>
          <p14:tracePt t="1475" x="3175000" y="3249613"/>
          <p14:tracePt t="1476" x="3159125" y="3249613"/>
          <p14:tracePt t="1477" x="3144838" y="3235325"/>
          <p14:tracePt t="1479" x="3130550" y="3235325"/>
          <p14:tracePt t="1481" x="3100388" y="3235325"/>
          <p14:tracePt t="1483" x="3100388" y="3221038"/>
          <p14:tracePt t="1484" x="3084513" y="3221038"/>
          <p14:tracePt t="1486" x="3070225" y="3205163"/>
          <p14:tracePt t="1487" x="3055938" y="3205163"/>
          <p14:tracePt t="1488" x="3040063" y="3190875"/>
          <p14:tracePt t="1490" x="3025775" y="3190875"/>
          <p14:tracePt t="1492" x="2995613" y="3190875"/>
          <p14:tracePt t="1494" x="2981325" y="3175000"/>
          <p14:tracePt t="1495" x="2965450" y="3175000"/>
          <p14:tracePt t="1498" x="2936875" y="3160713"/>
          <p14:tracePt t="1499" x="2921000" y="3160713"/>
          <p14:tracePt t="1501" x="2906713" y="3160713"/>
          <p14:tracePt t="1502" x="2890838" y="3160713"/>
          <p14:tracePt t="1504" x="2876550" y="3146425"/>
          <p14:tracePt t="1505" x="2862263" y="3146425"/>
          <p14:tracePt t="1506" x="2846388" y="3146425"/>
          <p14:tracePt t="1507" x="2846388" y="3130550"/>
          <p14:tracePt t="1510" x="2816225" y="3130550"/>
          <p14:tracePt t="1512" x="2801938" y="3116263"/>
          <p14:tracePt t="1514" x="2787650" y="3116263"/>
          <p14:tracePt t="1516" x="2771775" y="3116263"/>
          <p14:tracePt t="1518" x="2757488" y="3116263"/>
          <p14:tracePt t="1519" x="2743200" y="3116263"/>
          <p14:tracePt t="1522" x="2727325" y="3100388"/>
          <p14:tracePt t="1523" x="2713038" y="3100388"/>
          <p14:tracePt t="1525" x="2697163" y="3100388"/>
          <p14:tracePt t="1526" x="2697163" y="3086100"/>
          <p14:tracePt t="1528" x="2682875" y="3086100"/>
          <p14:tracePt t="1530" x="2668588" y="3086100"/>
          <p14:tracePt t="1535" x="2638425" y="3086100"/>
          <p14:tracePt t="1537" x="2622550" y="3086100"/>
          <p14:tracePt t="1542" x="2608263" y="3071813"/>
          <p14:tracePt t="1543" x="2593975" y="3071813"/>
          <p14:tracePt t="1548" x="2578100" y="3071813"/>
          <p14:tracePt t="1550" x="2563813" y="3055938"/>
          <p14:tracePt t="1555" x="2547938" y="3055938"/>
          <p14:tracePt t="1558" x="2533650" y="3055938"/>
          <p14:tracePt t="1561" x="2519363" y="3055938"/>
          <p14:tracePt t="1565" x="2519363" y="3041650"/>
          <p14:tracePt t="1567" x="2503488" y="3041650"/>
          <p14:tracePt t="1571" x="2489200" y="3041650"/>
          <p14:tracePt t="1578" x="2474913" y="3041650"/>
          <p14:tracePt t="1583" x="2459038" y="3041650"/>
          <p14:tracePt t="1586" x="2444750" y="3041650"/>
          <p14:tracePt t="1595" x="2428875" y="3041650"/>
          <p14:tracePt t="1601" x="2414588" y="3041650"/>
          <p14:tracePt t="1613" x="2400300" y="3041650"/>
          <p14:tracePt t="1616" x="2384425" y="3041650"/>
          <p14:tracePt t="1624" x="2370138" y="3041650"/>
          <p14:tracePt t="1676" x="2354263" y="3041650"/>
          <p14:tracePt t="1687" x="2339975" y="3055938"/>
          <p14:tracePt t="1688" x="2339975" y="3071813"/>
          <p14:tracePt t="1694" x="2339975" y="3086100"/>
          <p14:tracePt t="1698" x="2339975" y="3100388"/>
          <p14:tracePt t="1703" x="2325688" y="3100388"/>
          <p14:tracePt t="1704" x="2325688" y="3116263"/>
          <p14:tracePt t="1705" x="2325688" y="3130550"/>
          <p14:tracePt t="1708" x="2309813" y="3146425"/>
          <p14:tracePt t="1715" x="2295525" y="3160713"/>
          <p14:tracePt t="1717" x="2295525" y="3175000"/>
          <p14:tracePt t="1723" x="2295525" y="3190875"/>
          <p14:tracePt t="1728" x="2295525" y="3205163"/>
          <p14:tracePt t="1729" x="2279650" y="3205163"/>
          <p14:tracePt t="1732" x="2279650" y="3221038"/>
          <p14:tracePt t="1741" x="2265363" y="3221038"/>
          <p14:tracePt t="1758" x="2265363" y="3235325"/>
          <p14:tracePt t="1940" x="2265363" y="3249613"/>
          <p14:tracePt t="1941" x="2279650" y="3249613"/>
          <p14:tracePt t="1944" x="2295525" y="3265488"/>
          <p14:tracePt t="1945" x="2309813" y="3265488"/>
          <p14:tracePt t="1946" x="2325688" y="3265488"/>
          <p14:tracePt t="1947" x="2325688" y="3279775"/>
          <p14:tracePt t="1948" x="2354263" y="3279775"/>
          <p14:tracePt t="1951" x="2370138" y="3294063"/>
          <p14:tracePt t="1953" x="2414588" y="3294063"/>
          <p14:tracePt t="1954" x="2444750" y="3309938"/>
          <p14:tracePt t="1955" x="2459038" y="3309938"/>
          <p14:tracePt t="1956" x="2474913" y="3309938"/>
          <p14:tracePt t="1957" x="2503488" y="3324225"/>
          <p14:tracePt t="1958" x="2519363" y="3340100"/>
          <p14:tracePt t="1959" x="2547938" y="3340100"/>
          <p14:tracePt t="1960" x="2578100" y="3340100"/>
          <p14:tracePt t="1961" x="2593975" y="3354388"/>
          <p14:tracePt t="1962" x="2622550" y="3354388"/>
          <p14:tracePt t="1963" x="2652713" y="3354388"/>
          <p14:tracePt t="1964" x="2668588" y="3354388"/>
          <p14:tracePt t="1965" x="2697163" y="3368675"/>
          <p14:tracePt t="1966" x="2713038" y="3368675"/>
          <p14:tracePt t="1967" x="2757488" y="3384550"/>
          <p14:tracePt t="1968" x="2787650" y="3398838"/>
          <p14:tracePt t="1969" x="2832100" y="3398838"/>
          <p14:tracePt t="1970" x="2846388" y="3398838"/>
          <p14:tracePt t="1971" x="2890838" y="3414713"/>
          <p14:tracePt t="1972" x="2906713" y="3429000"/>
          <p14:tracePt t="1973" x="2921000" y="3429000"/>
          <p14:tracePt t="1974" x="2965450" y="3443288"/>
          <p14:tracePt t="1975" x="3011488" y="3459163"/>
          <p14:tracePt t="1976" x="3025775" y="3459163"/>
          <p14:tracePt t="1977" x="3130550" y="3489325"/>
          <p14:tracePt t="1978" x="3144838" y="3489325"/>
          <p14:tracePt t="1979" x="3175000" y="3503613"/>
          <p14:tracePt t="1980" x="3205163" y="3503613"/>
          <p14:tracePt t="1981" x="3249613" y="3517900"/>
          <p14:tracePt t="1982" x="3279775" y="3533775"/>
          <p14:tracePt t="1983" x="3324225" y="3533775"/>
          <p14:tracePt t="1983" x="3368675" y="3548063"/>
          <p14:tracePt t="1985" x="3413125" y="3578225"/>
          <p14:tracePt t="1986" x="3443288" y="3578225"/>
          <p14:tracePt t="1987" x="3502025" y="3608388"/>
          <p14:tracePt t="1989" x="3606800" y="3636963"/>
          <p14:tracePt t="1990" x="3636963" y="3652838"/>
          <p14:tracePt t="1991" x="3681413" y="3667125"/>
          <p14:tracePt t="1992" x="3711575" y="3683000"/>
          <p14:tracePt t="1993" x="3756025" y="3697288"/>
          <p14:tracePt t="1995" x="3860800" y="3741738"/>
          <p14:tracePt t="1996" x="3905250" y="3757613"/>
          <p14:tracePt t="1997" x="3963988" y="3786188"/>
          <p14:tracePt t="1998" x="4010025" y="3802063"/>
          <p14:tracePt t="1999" x="4054475" y="3816350"/>
          <p14:tracePt t="2000" x="4098925" y="3832225"/>
          <p14:tracePt t="2002" x="4143375" y="3846513"/>
          <p14:tracePt t="2003" x="4187825" y="3860800"/>
          <p14:tracePt t="2004" x="4232275" y="3890963"/>
          <p14:tracePt t="2005" x="4306888" y="3906838"/>
          <p14:tracePt t="2007" x="4397375" y="3951288"/>
          <p14:tracePt t="2008" x="4456113" y="3965575"/>
          <p14:tracePt t="2009" x="4486275" y="3979863"/>
          <p14:tracePt t="2010" x="4546600" y="4010025"/>
          <p14:tracePt t="2011" x="4560888" y="4010025"/>
          <p14:tracePt t="2013" x="4649788" y="4040188"/>
          <p14:tracePt t="2014" x="4754563" y="4084638"/>
          <p14:tracePt t="2015" x="4814888" y="4114800"/>
          <p14:tracePt t="2016" x="4859338" y="4129088"/>
          <p14:tracePt t="2017" x="4918075" y="4129088"/>
          <p14:tracePt t="2019" x="5022850" y="4175125"/>
          <p14:tracePt t="2021" x="5083175" y="4203700"/>
          <p14:tracePt t="2022" x="5141913" y="4219575"/>
          <p14:tracePt t="2023" x="5186363" y="4233863"/>
          <p14:tracePt t="2025" x="5335588" y="4278313"/>
          <p14:tracePt t="2026" x="5426075" y="4322763"/>
          <p14:tracePt t="2027" x="5454650" y="4322763"/>
          <p14:tracePt t="2028" x="5545138" y="4352925"/>
          <p14:tracePt t="2029" x="5573713" y="4368800"/>
          <p14:tracePt t="2031" x="5694363" y="4397375"/>
          <p14:tracePt t="2032" x="5753100" y="4413250"/>
          <p14:tracePt t="2033" x="5813425" y="4443413"/>
          <p14:tracePt t="2034" x="5842000" y="4443413"/>
          <p14:tracePt t="2035" x="5888038" y="4457700"/>
          <p14:tracePt t="2037" x="6035675" y="4502150"/>
          <p14:tracePt t="2038" x="6110288" y="4518025"/>
          <p14:tracePt t="2039" x="6170613" y="4532313"/>
          <p14:tracePt t="2040" x="6259513" y="4546600"/>
          <p14:tracePt t="2041" x="6289675" y="4562475"/>
          <p14:tracePt t="2043" x="6408738" y="4592638"/>
          <p14:tracePt t="2044" x="6469063" y="4606925"/>
          <p14:tracePt t="2045" x="6543675" y="4606925"/>
          <p14:tracePt t="2046" x="6602413" y="4621213"/>
          <p14:tracePt t="2047" x="6662738" y="4637088"/>
          <p14:tracePt t="2049" x="6840538" y="4665663"/>
          <p14:tracePt t="2050" x="6931025" y="4665663"/>
          <p14:tracePt t="2051" x="7005638" y="4695825"/>
          <p14:tracePt t="2052" x="7064375" y="4695825"/>
          <p14:tracePt t="2053" x="7124700" y="4711700"/>
          <p14:tracePt t="2054" x="7199313" y="4711700"/>
          <p14:tracePt t="2055" x="7273925" y="4725988"/>
          <p14:tracePt t="2056" x="7407275" y="4725988"/>
          <p14:tracePt t="2057" x="7481888" y="4740275"/>
          <p14:tracePt t="2058" x="7570788" y="4756150"/>
          <p14:tracePt t="2059" x="7645400" y="4756150"/>
          <p14:tracePt t="2060" x="7675563" y="4756150"/>
          <p14:tracePt t="2061" x="7766050" y="4770438"/>
          <p14:tracePt t="2062" x="7839075" y="4800600"/>
          <p14:tracePt t="2063" x="7988300" y="4800600"/>
          <p14:tracePt t="2064" x="8093075" y="4800600"/>
          <p14:tracePt t="2065" x="8197850" y="4814888"/>
          <p14:tracePt t="2066" x="8272463" y="4814888"/>
          <p14:tracePt t="2067" x="8375650" y="4830763"/>
          <p14:tracePt t="2068" x="8480425" y="4830763"/>
          <p14:tracePt t="2069" x="8496300" y="4830763"/>
          <p14:tracePt t="2070" x="8599488" y="4845050"/>
          <p14:tracePt t="2071" x="8674100" y="4845050"/>
          <p14:tracePt t="2072" x="8897938" y="4860925"/>
          <p14:tracePt t="2073" x="9002713" y="4860925"/>
          <p14:tracePt t="2074" x="9032875" y="4875213"/>
          <p14:tracePt t="2075" x="9136063" y="4875213"/>
          <p14:tracePt t="2076" x="9226550" y="4889500"/>
          <p14:tracePt t="2077" x="9448800" y="4919663"/>
          <p14:tracePt t="2078" x="9539288" y="4919663"/>
          <p14:tracePt t="2080" x="9688513" y="4935538"/>
          <p14:tracePt t="2081" x="9763125" y="4949825"/>
          <p14:tracePt t="2082" x="9866313" y="4949825"/>
          <p14:tracePt t="2083" x="9956800" y="4964113"/>
          <p14:tracePt t="2084" x="10106025" y="4979988"/>
          <p14:tracePt t="2086" x="10313988" y="4994275"/>
          <p14:tracePt t="2087" x="10418763" y="5008563"/>
          <p14:tracePt t="2088" x="10493375" y="5038725"/>
          <p14:tracePt t="2089" x="10642600" y="5054600"/>
          <p14:tracePt t="2090" x="10731500" y="5068888"/>
          <p14:tracePt t="2091" x="10836275" y="5083175"/>
          <p14:tracePt t="2092" x="10939463" y="5099050"/>
          <p14:tracePt t="2093" x="11014075" y="5113338"/>
          <p14:tracePt t="2094" x="11088688" y="5129213"/>
          <p14:tracePt t="2095" x="11179175" y="5157788"/>
          <p14:tracePt t="2096" x="11253788" y="5173663"/>
          <p14:tracePt t="2098" x="11401425" y="5203825"/>
          <p14:tracePt t="2099" x="11476038" y="5218113"/>
          <p14:tracePt t="2100" x="11550650" y="5232400"/>
          <p14:tracePt t="2101" x="11580813" y="5232400"/>
          <p14:tracePt t="2102" x="11699875" y="5262563"/>
          <p14:tracePt t="2104" x="11818938" y="5292725"/>
          <p14:tracePt t="2105" x="11893550" y="5307013"/>
          <p14:tracePt t="2106" x="11953875" y="5322888"/>
          <p14:tracePt t="2107" x="12012613" y="5337175"/>
          <p14:tracePt t="2108" x="12072938" y="5337175"/>
          <p14:tracePt t="2110" x="12177713" y="5367338"/>
          <p14:tracePt t="5334" x="10980738" y="6850063"/>
          <p14:tracePt t="5335" x="10972800" y="6850063"/>
          <p14:tracePt t="5336" x="10964863" y="6850063"/>
          <p14:tracePt t="5337" x="10956925" y="6842125"/>
          <p14:tracePt t="5338" x="10939463" y="6832600"/>
          <p14:tracePt t="5340" x="10923588" y="6832600"/>
          <p14:tracePt t="5341" x="10906125" y="6824663"/>
          <p14:tracePt t="5342" x="10890250" y="6816725"/>
          <p14:tracePt t="5344" x="10872788" y="6816725"/>
          <p14:tracePt t="5346" x="10848975" y="6808788"/>
          <p14:tracePt t="5347" x="10831513" y="6808788"/>
          <p14:tracePt t="5348" x="10815638" y="6799263"/>
          <p14:tracePt t="5349" x="10807700" y="6799263"/>
          <p14:tracePt t="5350" x="10790238" y="6791325"/>
          <p14:tracePt t="5352" x="10774363" y="6783388"/>
          <p14:tracePt t="5353" x="10756900" y="6775450"/>
          <p14:tracePt t="5354" x="10741025" y="6767513"/>
          <p14:tracePt t="5355" x="10731500" y="6767513"/>
          <p14:tracePt t="5356" x="10707688" y="6757988"/>
          <p14:tracePt t="5357" x="10690225" y="6757988"/>
          <p14:tracePt t="5358" x="10682288" y="6750050"/>
          <p14:tracePt t="5359" x="10666413" y="6742113"/>
          <p14:tracePt t="5360" x="10633075" y="6734175"/>
          <p14:tracePt t="5361" x="10615613" y="6724650"/>
          <p14:tracePt t="5362" x="10607675" y="6724650"/>
          <p14:tracePt t="5363" x="10582275" y="6708775"/>
          <p14:tracePt t="5364" x="10566400" y="6700838"/>
          <p14:tracePt t="5365" x="10541000" y="6700838"/>
          <p14:tracePt t="5366" x="10525125" y="6683375"/>
          <p14:tracePt t="5367" x="10507663" y="6683375"/>
          <p14:tracePt t="5368" x="10491788" y="6683375"/>
          <p14:tracePt t="5369" x="10475913" y="6675438"/>
          <p14:tracePt t="5370" x="10450513" y="6667500"/>
          <p14:tracePt t="5371" x="10425113" y="6659563"/>
          <p14:tracePt t="5372" x="10401300" y="6650038"/>
          <p14:tracePt t="5376" x="10350500" y="6626225"/>
          <p14:tracePt t="5377" x="10309225" y="6608763"/>
          <p14:tracePt t="5378" x="10260013" y="6592888"/>
          <p14:tracePt t="5379" x="10250488" y="6584950"/>
          <p14:tracePt t="5380" x="10226675" y="6584950"/>
          <p14:tracePt t="5381" x="10201275" y="6575425"/>
          <p14:tracePt t="5383" x="10160000" y="6559550"/>
          <p14:tracePt t="5384" x="10134600" y="6551613"/>
          <p14:tracePt t="5385" x="10126663" y="6551613"/>
          <p14:tracePt t="5386" x="10110788" y="6542088"/>
          <p14:tracePt t="5387" x="10085388" y="6534150"/>
          <p14:tracePt t="5389" x="10044113" y="6518275"/>
          <p14:tracePt t="5390" x="10018713" y="6510338"/>
          <p14:tracePt t="5391" x="10002838" y="6510338"/>
          <p14:tracePt t="5392" x="9977438" y="6510338"/>
          <p14:tracePt t="5393" x="9961563" y="6500813"/>
          <p14:tracePt t="5395" x="9918700" y="6484938"/>
          <p14:tracePt t="5396" x="9910763" y="6477000"/>
          <p14:tracePt t="5397" x="9886950" y="6467475"/>
          <p14:tracePt t="5398" x="9861550" y="6459538"/>
          <p14:tracePt t="5399" x="9844088" y="6459538"/>
          <p14:tracePt t="5401" x="9812338" y="6443663"/>
          <p14:tracePt t="5402" x="9779000" y="6426200"/>
          <p14:tracePt t="5403" x="9769475" y="6426200"/>
          <p14:tracePt t="5404" x="9745663" y="6418263"/>
          <p14:tracePt t="5405" x="9720263" y="6418263"/>
          <p14:tracePt t="5407" x="9686925" y="6410325"/>
          <p14:tracePt t="5408" x="9671050" y="6402388"/>
          <p14:tracePt t="5409" x="9645650" y="6392863"/>
          <p14:tracePt t="5410" x="9637713" y="6392863"/>
          <p14:tracePt t="5411" x="9612313" y="6384925"/>
          <p14:tracePt t="5413" x="9571038" y="6369050"/>
          <p14:tracePt t="5414" x="9563100" y="6361113"/>
          <p14:tracePt t="5415" x="9537700" y="6361113"/>
          <p14:tracePt t="5416" x="9529763" y="6361113"/>
          <p14:tracePt t="5417" x="9512300" y="6351588"/>
          <p14:tracePt t="5419" x="9480550" y="6351588"/>
          <p14:tracePt t="5419" x="9463088" y="6343650"/>
          <p14:tracePt t="5421" x="9421813" y="6335713"/>
          <p14:tracePt t="5422" x="9413875" y="6335713"/>
          <p14:tracePt t="5423" x="9388475" y="6327775"/>
          <p14:tracePt t="5425" x="9347200" y="6318250"/>
          <p14:tracePt t="5426" x="9321800" y="6310313"/>
          <p14:tracePt t="5427" x="9305925" y="6302375"/>
          <p14:tracePt t="5428" x="9288463" y="6302375"/>
          <p14:tracePt t="5429" x="9272588" y="6294438"/>
          <p14:tracePt t="5431" x="9239250" y="6286500"/>
          <p14:tracePt t="5432" x="9213850" y="6286500"/>
          <p14:tracePt t="5433" x="9197975" y="6286500"/>
          <p14:tracePt t="5434" x="9164638" y="6269038"/>
          <p14:tracePt t="5435" x="9139238" y="6269038"/>
          <p14:tracePt t="5437" x="9090025" y="6253163"/>
          <p14:tracePt t="5438" x="9074150" y="6253163"/>
          <p14:tracePt t="5439" x="9048750" y="6243638"/>
          <p14:tracePt t="5440" x="9031288" y="6235700"/>
          <p14:tracePt t="5441" x="9023350" y="6235700"/>
          <p14:tracePt t="5443" x="8966200" y="6219825"/>
          <p14:tracePt t="5444" x="8956675" y="6219825"/>
          <p14:tracePt t="5445" x="8924925" y="6211888"/>
          <p14:tracePt t="5446" x="8907463" y="6202363"/>
          <p14:tracePt t="5447" x="8899525" y="6202363"/>
          <p14:tracePt t="5449" x="8850313" y="6186488"/>
          <p14:tracePt t="5450" x="8824913" y="6186488"/>
          <p14:tracePt t="5451" x="8807450" y="6178550"/>
          <p14:tracePt t="5452" x="8783638" y="6178550"/>
          <p14:tracePt t="5453" x="8758238" y="6161088"/>
          <p14:tracePt t="5454" x="8742363" y="6161088"/>
          <p14:tracePt t="5455" x="8716963" y="6153150"/>
          <p14:tracePt t="5455" x="8691563" y="6145213"/>
          <p14:tracePt t="5457" x="8667750" y="6137275"/>
          <p14:tracePt t="5458" x="8650288" y="6127750"/>
          <p14:tracePt t="5459" x="8624888" y="6119813"/>
          <p14:tracePt t="5460" x="8601075" y="6111875"/>
          <p14:tracePt t="5461" x="8575675" y="6103938"/>
          <p14:tracePt t="5462" x="8559800" y="6103938"/>
          <p14:tracePt t="5463" x="8526463" y="6094413"/>
          <p14:tracePt t="5464" x="8509000" y="6086475"/>
          <p14:tracePt t="5465" x="8485188" y="6086475"/>
          <p14:tracePt t="5466" x="8451850" y="6070600"/>
          <p14:tracePt t="5467" x="8426450" y="6062663"/>
          <p14:tracePt t="5468" x="8418513" y="6062663"/>
          <p14:tracePt t="5469" x="8393113" y="6045200"/>
          <p14:tracePt t="5470" x="8377238" y="6045200"/>
          <p14:tracePt t="5471" x="8343900" y="6029325"/>
          <p14:tracePt t="5472" x="8318500" y="6019800"/>
          <p14:tracePt t="5473" x="8293100" y="6011863"/>
          <p14:tracePt t="5474" x="8269288" y="6003925"/>
          <p14:tracePt t="5475" x="8251825" y="5995988"/>
          <p14:tracePt t="5476" x="8228013" y="5988050"/>
          <p14:tracePt t="5477" x="8169275" y="5970588"/>
          <p14:tracePt t="5478" x="8153400" y="5962650"/>
          <p14:tracePt t="5479" x="8120063" y="5945188"/>
          <p14:tracePt t="5480" x="8094663" y="5937250"/>
          <p14:tracePt t="5481" x="8061325" y="5921375"/>
          <p14:tracePt t="5482" x="8045450" y="5921375"/>
          <p14:tracePt t="5483" x="8027988" y="5921375"/>
          <p14:tracePt t="5484" x="7994650" y="5903913"/>
          <p14:tracePt t="5486" x="7937500" y="5888038"/>
          <p14:tracePt t="5487" x="7912100" y="5870575"/>
          <p14:tracePt t="5488" x="7878763" y="5854700"/>
          <p14:tracePt t="5489" x="7845425" y="5846763"/>
          <p14:tracePt t="5490" x="7804150" y="5829300"/>
          <p14:tracePt t="5492" x="7762875" y="5813425"/>
          <p14:tracePt t="5493" x="7729538" y="5795963"/>
          <p14:tracePt t="5494" x="7696200" y="5788025"/>
          <p14:tracePt t="5495" x="7639050" y="5762625"/>
          <p14:tracePt t="5496" x="7605713" y="5746750"/>
          <p14:tracePt t="5498" x="7513638" y="5713413"/>
          <p14:tracePt t="5499" x="7480300" y="5705475"/>
          <p14:tracePt t="5500" x="7448550" y="5688013"/>
          <p14:tracePt t="5501" x="7415213" y="5672138"/>
          <p14:tracePt t="5502" x="7381875" y="5664200"/>
          <p14:tracePt t="5504" x="7331075" y="5638800"/>
          <p14:tracePt t="5505" x="7299325" y="5630863"/>
          <p14:tracePt t="5506" x="7256463" y="5613400"/>
          <p14:tracePt t="5507" x="7232650" y="5597525"/>
          <p14:tracePt t="5508" x="7191375" y="5589588"/>
          <p14:tracePt t="5510" x="7091363" y="5538788"/>
          <p14:tracePt t="5511" x="7058025" y="5522913"/>
          <p14:tracePt t="5512" x="7016750" y="5514975"/>
          <p14:tracePt t="5513" x="6983413" y="5497513"/>
          <p14:tracePt t="5514" x="6942138" y="5481638"/>
          <p14:tracePt t="5516" x="6892925" y="5464175"/>
          <p14:tracePt t="5517" x="6867525" y="5448300"/>
          <p14:tracePt t="5518" x="6826250" y="5432425"/>
          <p14:tracePt t="5519" x="6800850" y="5422900"/>
          <p14:tracePt t="5520" x="6726238" y="5389563"/>
          <p14:tracePt t="5522" x="6659563" y="5365750"/>
          <p14:tracePt t="5523" x="6626225" y="5348288"/>
          <p14:tracePt t="5524" x="6602413" y="5348288"/>
          <p14:tracePt t="5525" x="6569075" y="5332413"/>
          <p14:tracePt t="5526" x="6535738" y="5314950"/>
          <p14:tracePt t="5528" x="6435725" y="5273675"/>
          <p14:tracePt t="5529" x="6402388" y="5257800"/>
          <p14:tracePt t="5530" x="6369050" y="5249863"/>
          <p14:tracePt t="5531" x="6337300" y="5232400"/>
          <p14:tracePt t="5532" x="6319838" y="5232400"/>
          <p14:tracePt t="5534" x="6261100" y="5199063"/>
          <p14:tracePt t="5534" x="6229350" y="5191125"/>
          <p14:tracePt t="5536" x="6196013" y="5183188"/>
          <p14:tracePt t="5537" x="6170613" y="5175250"/>
          <p14:tracePt t="5538" x="6145213" y="5165725"/>
          <p14:tracePt t="5540" x="6088063" y="5141913"/>
          <p14:tracePt t="5541" x="6062663" y="5132388"/>
          <p14:tracePt t="5542" x="6029325" y="5124450"/>
          <p14:tracePt t="5543" x="6005513" y="5116513"/>
          <p14:tracePt t="5544" x="5972175" y="5100638"/>
          <p14:tracePt t="5546" x="5905500" y="5075238"/>
          <p14:tracePt t="5548" x="5888038" y="5067300"/>
          <p14:tracePt t="5549" x="5864225" y="5057775"/>
          <p14:tracePt t="5550" x="5805488" y="5033963"/>
          <p14:tracePt t="5552" x="5764213" y="5008563"/>
          <p14:tracePt t="5553" x="5730875" y="5000625"/>
          <p14:tracePt t="5554" x="5722938" y="5000625"/>
          <p14:tracePt t="5555" x="5705475" y="4983163"/>
          <p14:tracePt t="5556" x="5681663" y="4975225"/>
          <p14:tracePt t="5557" x="5656263" y="4967288"/>
          <p14:tracePt t="5558" x="5630863" y="4967288"/>
          <p14:tracePt t="5559" x="5614988" y="4951413"/>
          <p14:tracePt t="5560" x="5581650" y="4941888"/>
          <p14:tracePt t="5561" x="5573713" y="4933950"/>
          <p14:tracePt t="5562" x="5548313" y="4918075"/>
          <p14:tracePt t="5563" x="5524500" y="4908550"/>
          <p14:tracePt t="5564" x="5499100" y="4900613"/>
          <p14:tracePt t="5565" x="5481638" y="4892675"/>
          <p14:tracePt t="5566" x="5457825" y="4884738"/>
          <p14:tracePt t="5567" x="5440363" y="4876800"/>
          <p14:tracePt t="5568" x="5416550" y="4867275"/>
          <p14:tracePt t="5570" x="5373688" y="4843463"/>
          <p14:tracePt t="5571" x="5357813" y="4826000"/>
          <p14:tracePt t="5572" x="5332413" y="4818063"/>
          <p14:tracePt t="5573" x="5308600" y="4818063"/>
          <p14:tracePt t="5574" x="5291138" y="4802188"/>
          <p14:tracePt t="5575" x="5275263" y="4792663"/>
          <p14:tracePt t="5576" x="5249863" y="4784725"/>
          <p14:tracePt t="5577" x="5233988" y="4768850"/>
          <p14:tracePt t="5578" x="5208588" y="4759325"/>
          <p14:tracePt t="5579" x="5200650" y="4751388"/>
          <p14:tracePt t="5580" x="5175250" y="4735513"/>
          <p14:tracePt t="5581" x="5149850" y="4735513"/>
          <p14:tracePt t="5582" x="5133975" y="4718050"/>
          <p14:tracePt t="5583" x="5118100" y="4702175"/>
          <p14:tracePt t="5584" x="5092700" y="4694238"/>
          <p14:tracePt t="5585" x="5075238" y="4676775"/>
          <p14:tracePt t="5586" x="5051425" y="4660900"/>
          <p14:tracePt t="5587" x="5033963" y="4651375"/>
          <p14:tracePt t="5588" x="5026025" y="4643438"/>
          <p14:tracePt t="5589" x="5000625" y="4627563"/>
          <p14:tracePt t="5590" x="4984750" y="4610100"/>
          <p14:tracePt t="5591" x="4959350" y="4586288"/>
          <p14:tracePt t="5592" x="4935538" y="4568825"/>
          <p14:tracePt t="5593" x="4918075" y="4552950"/>
          <p14:tracePt t="5595" x="4876800" y="4519613"/>
          <p14:tracePt t="5596" x="4868863" y="4511675"/>
          <p14:tracePt t="5597" x="4851400" y="4494213"/>
          <p14:tracePt t="5598" x="4818063" y="4460875"/>
          <p14:tracePt t="5599" x="4810125" y="4460875"/>
          <p14:tracePt t="5600" x="4786313" y="4445000"/>
          <p14:tracePt t="5601" x="4768850" y="4427538"/>
          <p14:tracePt t="5602" x="4743450" y="4411663"/>
          <p14:tracePt t="5603" x="4719638" y="4395788"/>
          <p14:tracePt t="5604" x="4694238" y="4370388"/>
          <p14:tracePt t="5605" x="4668838" y="4362450"/>
          <p14:tracePt t="5607" x="4627563" y="4329113"/>
          <p14:tracePt t="5608" x="4603750" y="4321175"/>
          <p14:tracePt t="5609" x="4578350" y="4303713"/>
          <p14:tracePt t="5610" x="4552950" y="4287838"/>
          <p14:tracePt t="5613" x="4529138" y="4270375"/>
          <p14:tracePt t="5613" x="4511675" y="4262438"/>
          <p14:tracePt t="5614" x="4495800" y="4246563"/>
          <p14:tracePt t="5615" x="4445000" y="4221163"/>
          <p14:tracePt t="5616" x="4421188" y="4203700"/>
          <p14:tracePt t="5617" x="4403725" y="4195763"/>
          <p14:tracePt t="5619" x="4362450" y="4162425"/>
          <p14:tracePt t="5621" x="4329113" y="4146550"/>
          <p14:tracePt t="5622" x="4313238" y="4138613"/>
          <p14:tracePt t="5623" x="4295775" y="4121150"/>
          <p14:tracePt t="5625" x="4254500" y="4097338"/>
          <p14:tracePt t="5626" x="4238625" y="4079875"/>
          <p14:tracePt t="5627" x="4229100" y="4071938"/>
          <p14:tracePt t="5628" x="4205288" y="4064000"/>
          <p14:tracePt t="5629" x="4187825" y="4054475"/>
          <p14:tracePt t="5631" x="4164013" y="4021138"/>
          <p14:tracePt t="5632" x="4146550" y="4013200"/>
          <p14:tracePt t="5633" x="4130675" y="3997325"/>
          <p14:tracePt t="5634" x="4105275" y="3989388"/>
          <p14:tracePt t="5635" x="4079875" y="3971925"/>
          <p14:tracePt t="5637" x="4056063" y="3938588"/>
          <p14:tracePt t="5638" x="4038600" y="3930650"/>
          <p14:tracePt t="5639" x="4022725" y="3922713"/>
          <p14:tracePt t="5640" x="4014788" y="3914775"/>
          <p14:tracePt t="5641" x="4005263" y="3914775"/>
          <p14:tracePt t="5643" x="3981450" y="3881438"/>
          <p14:tracePt t="5644" x="3963988" y="3871913"/>
          <p14:tracePt t="5645" x="3956050" y="3863975"/>
          <p14:tracePt t="5646" x="3940175" y="3848100"/>
          <p14:tracePt t="5647" x="3930650" y="3840163"/>
          <p14:tracePt t="5649" x="3906838" y="3822700"/>
          <p14:tracePt t="5650" x="3889375" y="3814763"/>
          <p14:tracePt t="5651" x="3889375" y="3806825"/>
          <p14:tracePt t="5652" x="3881438" y="3797300"/>
          <p14:tracePt t="5653" x="3865563" y="3781425"/>
          <p14:tracePt t="5655" x="3856038" y="3773488"/>
          <p14:tracePt t="5656" x="3840163" y="3756025"/>
          <p14:tracePt t="5657" x="3822700" y="3748088"/>
          <p14:tracePt t="5658" x="3806825" y="3740150"/>
          <p14:tracePt t="5659" x="3806825" y="3722688"/>
          <p14:tracePt t="5660" x="3798888" y="3714750"/>
          <p14:tracePt t="5661" x="3790950" y="3714750"/>
          <p14:tracePt t="5662" x="3781425" y="3698875"/>
          <p14:tracePt t="5663" x="3773488" y="3690938"/>
          <p14:tracePt t="5664" x="3765550" y="3690938"/>
          <p14:tracePt t="5665" x="3757613" y="3681413"/>
          <p14:tracePt t="5666" x="3748088" y="3665538"/>
          <p14:tracePt t="5667" x="3740150" y="3665538"/>
          <p14:tracePt t="5668" x="3732213" y="3657600"/>
          <p14:tracePt t="5669" x="3732213" y="3640138"/>
          <p14:tracePt t="5670" x="3724275" y="3640138"/>
          <p14:tracePt t="5671" x="3716338" y="3632200"/>
          <p14:tracePt t="5672" x="3706813" y="3624263"/>
          <p14:tracePt t="5674" x="3698875" y="3616325"/>
          <p14:tracePt t="5675" x="3690938" y="3606800"/>
          <p14:tracePt t="5676" x="3690938" y="3598863"/>
          <p14:tracePt t="5677" x="3683000" y="3590925"/>
          <p14:tracePt t="5678" x="3673475" y="3582988"/>
          <p14:tracePt t="5679" x="3665538" y="3573463"/>
          <p14:tracePt t="5681" x="3665538" y="3565525"/>
          <p14:tracePt t="5682" x="3657600" y="3557588"/>
          <p14:tracePt t="5683" x="3649663" y="3557588"/>
          <p14:tracePt t="5684" x="3649663" y="3541713"/>
          <p14:tracePt t="5685" x="3641725" y="3532188"/>
          <p14:tracePt t="5686" x="3632200" y="3532188"/>
          <p14:tracePt t="5687" x="3624263" y="3524250"/>
          <p14:tracePt t="5688" x="3624263" y="3516313"/>
          <p14:tracePt t="5689" x="3624263" y="3508375"/>
          <p14:tracePt t="5690" x="3616325" y="3508375"/>
          <p14:tracePt t="5691" x="3608388" y="3498850"/>
          <p14:tracePt t="5692" x="3608388" y="3490913"/>
          <p14:tracePt t="5693" x="3598863" y="3490913"/>
          <p14:tracePt t="5694" x="3590925" y="3482975"/>
          <p14:tracePt t="5695" x="3582988" y="3467100"/>
          <p14:tracePt t="5697" x="3575050" y="3457575"/>
          <p14:tracePt t="5698" x="3567113" y="3449638"/>
          <p14:tracePt t="5699" x="3557588" y="3441700"/>
          <p14:tracePt t="5701" x="3557588" y="3433763"/>
          <p14:tracePt t="5702" x="3549650" y="3424238"/>
          <p14:tracePt t="5703" x="3541713" y="3424238"/>
          <p14:tracePt t="5704" x="3541713" y="3416300"/>
          <p14:tracePt t="5705" x="3533775" y="3408363"/>
          <p14:tracePt t="5706" x="3524250" y="3400425"/>
          <p14:tracePt t="5708" x="3516313" y="3390900"/>
          <p14:tracePt t="5710" x="3508375" y="3382963"/>
          <p14:tracePt t="5711" x="3500438" y="3382963"/>
          <p14:tracePt t="5712" x="3500438" y="3375025"/>
          <p14:tracePt t="5713" x="3492500" y="3367088"/>
          <p14:tracePt t="5714" x="3482975" y="3367088"/>
          <p14:tracePt t="5715" x="3482975" y="3359150"/>
          <p14:tracePt t="5716" x="3475038" y="3349625"/>
          <p14:tracePt t="5716" x="3467100" y="3349625"/>
          <p14:tracePt t="5718" x="3459163" y="3341688"/>
          <p14:tracePt t="5720" x="3449638" y="3325813"/>
          <p14:tracePt t="5723" x="3433763" y="3316288"/>
          <p14:tracePt t="5724" x="3425825" y="3308350"/>
          <p14:tracePt t="5725" x="3416300" y="3300413"/>
          <p14:tracePt t="5726" x="3408363" y="3292475"/>
          <p14:tracePt t="5728" x="3392488" y="3284538"/>
          <p14:tracePt t="5730" x="3384550" y="3275013"/>
          <p14:tracePt t="5731" x="3375025" y="3267075"/>
          <p14:tracePt t="5732" x="3367088" y="3267075"/>
          <p14:tracePt t="5734" x="3351213" y="3251200"/>
          <p14:tracePt t="5735" x="3341688" y="3251200"/>
          <p14:tracePt t="5736" x="3341688" y="3241675"/>
          <p14:tracePt t="5737" x="3333750" y="3233738"/>
          <p14:tracePt t="5738" x="3325813" y="3233738"/>
          <p14:tracePt t="5740" x="3317875" y="3225800"/>
          <p14:tracePt t="5741" x="3309938" y="3217863"/>
          <p14:tracePt t="5742" x="3300413" y="3209925"/>
          <p14:tracePt t="5743" x="3292475" y="3209925"/>
          <p14:tracePt t="5744" x="3284538" y="3200400"/>
          <p14:tracePt t="5746" x="3276600" y="3184525"/>
          <p14:tracePt t="5747" x="3267075" y="3184525"/>
          <p14:tracePt t="5748" x="3259138" y="3184525"/>
          <p14:tracePt t="5749" x="3259138" y="3176588"/>
          <p14:tracePt t="5750" x="3251200" y="3167063"/>
          <p14:tracePt t="5752" x="3243263" y="3159125"/>
          <p14:tracePt t="5753" x="3235325" y="3159125"/>
          <p14:tracePt t="5754" x="3225800" y="3151188"/>
          <p14:tracePt t="5755" x="3217863" y="3143250"/>
          <p14:tracePt t="5757" x="3209925" y="3135313"/>
          <p14:tracePt t="5758" x="3201988" y="3135313"/>
          <p14:tracePt t="5759" x="3201988" y="3125788"/>
          <p14:tracePt t="5761" x="3192463" y="3117850"/>
          <p14:tracePt t="5762" x="3184525" y="3117850"/>
          <p14:tracePt t="5763" x="3176588" y="3109913"/>
          <p14:tracePt t="5764" x="3176588" y="3101975"/>
          <p14:tracePt t="5766" x="3168650" y="3101975"/>
          <p14:tracePt t="5767" x="3160713" y="3101975"/>
          <p14:tracePt t="5768" x="3160713" y="3092450"/>
          <p14:tracePt t="5770" x="3160713" y="3084513"/>
          <p14:tracePt t="5771" x="3151188" y="3084513"/>
          <p14:tracePt t="5772" x="3143250" y="3084513"/>
          <p14:tracePt t="5773" x="3143250" y="3076575"/>
          <p14:tracePt t="5774" x="3135313" y="3076575"/>
          <p14:tracePt t="5775" x="3135313" y="3068638"/>
          <p14:tracePt t="5778" x="3135313" y="3060700"/>
          <p14:tracePt t="5779" x="3127375" y="3060700"/>
          <p14:tracePt t="5781" x="3117850" y="3060700"/>
          <p14:tracePt t="5783" x="3117850" y="3051175"/>
          <p14:tracePt t="5785" x="3117850" y="3043238"/>
          <p14:tracePt t="5787" x="3109913" y="3043238"/>
          <p14:tracePt t="5789" x="3101975" y="3043238"/>
          <p14:tracePt t="5793" x="3094038" y="3035300"/>
          <p14:tracePt t="5795" x="3094038" y="3027363"/>
          <p14:tracePt t="5799" x="3086100" y="3027363"/>
          <p14:tracePt t="5800" x="3086100" y="3017838"/>
          <p14:tracePt t="5801" x="3076575" y="3017838"/>
          <p14:tracePt t="5807" x="3068638" y="3009900"/>
          <p14:tracePt t="5809" x="3060700" y="3001963"/>
          <p14:tracePt t="5811" x="3052763" y="3001963"/>
          <p14:tracePt t="5815" x="3043238" y="3001963"/>
          <p14:tracePt t="5816" x="3043238" y="2994025"/>
          <p14:tracePt t="5819" x="3035300" y="2994025"/>
          <p14:tracePt t="5826" x="3019425" y="2976563"/>
          <p14:tracePt t="5828" x="3009900" y="2976563"/>
          <p14:tracePt t="5833" x="3001963" y="2976563"/>
          <p14:tracePt t="5837" x="2994025" y="2976563"/>
          <p14:tracePt t="5838" x="2994025" y="2968625"/>
          <p14:tracePt t="5845" x="2994025" y="2960688"/>
          <p14:tracePt t="6594" x="2986088" y="2960688"/>
          <p14:tracePt t="6595" x="2978150" y="2960688"/>
          <p14:tracePt t="6602" x="2952750" y="2960688"/>
          <p14:tracePt t="6604" x="2944813" y="2960688"/>
          <p14:tracePt t="6605" x="2935288" y="2960688"/>
          <p14:tracePt t="6607" x="2927350" y="2960688"/>
          <p14:tracePt t="6608" x="2911475" y="2960688"/>
          <p14:tracePt t="6610" x="2903538" y="2960688"/>
          <p14:tracePt t="6611" x="2886075" y="2960688"/>
          <p14:tracePt t="6613" x="2870200" y="2960688"/>
          <p14:tracePt t="6614" x="2860675" y="2960688"/>
          <p14:tracePt t="6615" x="2852738" y="2960688"/>
          <p14:tracePt t="6616" x="2836863" y="2960688"/>
          <p14:tracePt t="6617" x="2828925" y="2960688"/>
          <p14:tracePt t="6618" x="2811463" y="2968625"/>
          <p14:tracePt t="6619" x="2803525" y="2968625"/>
          <p14:tracePt t="6620" x="2795588" y="2968625"/>
          <p14:tracePt t="6625" x="2736850" y="2976563"/>
          <p14:tracePt t="6626" x="2720975" y="2976563"/>
          <p14:tracePt t="6627" x="2703513" y="2986088"/>
          <p14:tracePt t="6629" x="2687638" y="2986088"/>
          <p14:tracePt t="6631" x="2670175" y="2986088"/>
          <p14:tracePt t="6632" x="2654300" y="2986088"/>
          <p14:tracePt t="6633" x="2646363" y="2986088"/>
          <p14:tracePt t="6634" x="2636838" y="2986088"/>
          <p14:tracePt t="6635" x="2620963" y="2986088"/>
          <p14:tracePt t="6637" x="2613025" y="2994025"/>
          <p14:tracePt t="6638" x="2595563" y="2994025"/>
          <p14:tracePt t="6640" x="2587625" y="2994025"/>
          <p14:tracePt t="6641" x="2571750" y="2994025"/>
          <p14:tracePt t="6643" x="2562225" y="2994025"/>
          <p14:tracePt t="6644" x="2554288" y="3001963"/>
          <p14:tracePt t="6646" x="2546350" y="3001963"/>
          <p14:tracePt t="6647" x="2528888" y="3001963"/>
          <p14:tracePt t="6649" x="2520950" y="3001963"/>
          <p14:tracePt t="6650" x="2513013" y="3001963"/>
          <p14:tracePt t="6652" x="2505075" y="3001963"/>
          <p14:tracePt t="6653" x="2497138" y="3001963"/>
          <p14:tracePt t="6655" x="2487613" y="3001963"/>
          <p14:tracePt t="6657" x="2479675" y="3001963"/>
          <p14:tracePt t="6658" x="2471738" y="3001963"/>
          <p14:tracePt t="6661" x="2454275" y="3001963"/>
          <p14:tracePt t="6663" x="2446338" y="3001963"/>
          <p14:tracePt t="6665" x="2438400" y="3001963"/>
          <p14:tracePt t="6667" x="2430463" y="3001963"/>
          <p14:tracePt t="6669" x="2422525" y="3001963"/>
          <p14:tracePt t="6670" x="2413000" y="3001963"/>
          <p14:tracePt t="6671" x="2405063" y="3001963"/>
          <p14:tracePt t="6674" x="2397125" y="3001963"/>
          <p14:tracePt t="6675" x="2389188" y="3001963"/>
          <p14:tracePt t="6680" x="2371725" y="2994025"/>
          <p14:tracePt t="6681" x="2363788" y="2994025"/>
          <p14:tracePt t="6684" x="2347913" y="2994025"/>
          <p14:tracePt t="6686" x="2338388" y="2994025"/>
          <p14:tracePt t="6688" x="2338388" y="2986088"/>
          <p14:tracePt t="6690" x="2322513" y="2986088"/>
          <p14:tracePt t="6692" x="2322513" y="2976563"/>
          <p14:tracePt t="6694" x="2314575" y="2976563"/>
          <p14:tracePt t="6696" x="2305050" y="2976563"/>
          <p14:tracePt t="6699" x="2297113" y="2976563"/>
          <p14:tracePt t="6702" x="2297113" y="2968625"/>
          <p14:tracePt t="6704" x="2289175" y="2968625"/>
          <p14:tracePt t="6706" x="2281238" y="2968625"/>
          <p14:tracePt t="6709" x="2281238" y="2960688"/>
          <p14:tracePt t="6713" x="2273300" y="2960688"/>
          <p14:tracePt t="6714" x="2273300" y="2952750"/>
          <p14:tracePt t="6717" x="2263775" y="2952750"/>
          <p14:tracePt t="6724" x="2255838" y="2952750"/>
          <p14:tracePt t="6726" x="2247900" y="2943225"/>
          <p14:tracePt t="6730" x="2239963" y="2943225"/>
          <p14:tracePt t="6732" x="2239963" y="2935288"/>
          <p14:tracePt t="6736" x="2230438" y="2935288"/>
          <p14:tracePt t="6738" x="2222500" y="2935288"/>
          <p14:tracePt t="6740" x="2222500" y="2927350"/>
          <p14:tracePt t="6742" x="2222500" y="2919413"/>
          <p14:tracePt t="6744" x="2214563" y="2911475"/>
          <p14:tracePt t="6747" x="2206625" y="2911475"/>
          <p14:tracePt t="6749" x="2197100" y="2901950"/>
          <p14:tracePt t="6752" x="2197100" y="2894013"/>
          <p14:tracePt t="6755" x="2189163" y="2886075"/>
          <p14:tracePt t="6756" x="2181225" y="2886075"/>
          <p14:tracePt t="6758" x="2181225" y="2868613"/>
          <p14:tracePt t="6761" x="2173288" y="2860675"/>
          <p14:tracePt t="6764" x="2165350" y="2852738"/>
          <p14:tracePt t="6765" x="2155825" y="2852738"/>
          <p14:tracePt t="6765" x="2155825" y="2844800"/>
          <p14:tracePt t="6767" x="2155825" y="2836863"/>
          <p14:tracePt t="6770" x="2147888" y="2827338"/>
          <p14:tracePt t="6772" x="2147888" y="2819400"/>
          <p14:tracePt t="6773" x="2139950" y="2811463"/>
          <p14:tracePt t="6777" x="2132013" y="2794000"/>
          <p14:tracePt t="6779" x="2122488" y="2786063"/>
          <p14:tracePt t="6780" x="2122488" y="2778125"/>
          <p14:tracePt t="6781" x="2114550" y="2770188"/>
          <p14:tracePt t="6783" x="2114550" y="2760663"/>
          <p14:tracePt t="6785" x="2106613" y="2744788"/>
          <p14:tracePt t="6787" x="2098675" y="2728913"/>
          <p14:tracePt t="6789" x="2090738" y="2719388"/>
          <p14:tracePt t="6790" x="2090738" y="2711450"/>
          <p14:tracePt t="6792" x="2090738" y="2703513"/>
          <p14:tracePt t="6793" x="2081213" y="2695575"/>
          <p14:tracePt t="6794" x="2081213" y="2686050"/>
          <p14:tracePt t="6795" x="2073275" y="2686050"/>
          <p14:tracePt t="6796" x="2073275" y="2678113"/>
          <p14:tracePt t="6797" x="2065338" y="2670175"/>
          <p14:tracePt t="6799" x="2065338" y="2662238"/>
          <p14:tracePt t="6801" x="2057400" y="2654300"/>
          <p14:tracePt t="6802" x="2057400" y="2644775"/>
          <p14:tracePt t="6804" x="2047875" y="2636838"/>
          <p14:tracePt t="6807" x="2047875" y="2628900"/>
          <p14:tracePt t="6808" x="2047875" y="2620963"/>
          <p14:tracePt t="6810" x="2047875" y="2611438"/>
          <p14:tracePt t="6811" x="2047875" y="2603500"/>
          <p14:tracePt t="6812" x="2039938" y="2603500"/>
          <p14:tracePt t="6815" x="2039938" y="2595563"/>
          <p14:tracePt t="6816" x="2032000" y="2587625"/>
          <p14:tracePt t="6819" x="2032000" y="2579688"/>
          <p14:tracePt t="6822" x="2032000" y="2570163"/>
          <p14:tracePt t="6823" x="2032000" y="2562225"/>
          <p14:tracePt t="6827" x="2032000" y="2554288"/>
          <p14:tracePt t="6829" x="2032000" y="2546350"/>
          <p14:tracePt t="6830" x="2024063" y="2546350"/>
          <p14:tracePt t="6831" x="2024063" y="2536825"/>
          <p14:tracePt t="6834" x="2024063" y="2528888"/>
          <p14:tracePt t="6837" x="2024063" y="2520950"/>
          <p14:tracePt t="6839" x="2024063" y="2513013"/>
          <p14:tracePt t="6841" x="2024063" y="2505075"/>
          <p14:tracePt t="6844" x="2024063" y="2495550"/>
          <p14:tracePt t="6846" x="2024063" y="2487613"/>
          <p14:tracePt t="6850" x="2024063" y="2479675"/>
          <p14:tracePt t="6853" x="2024063" y="2471738"/>
          <p14:tracePt t="6855" x="2024063" y="2462213"/>
          <p14:tracePt t="6862" x="2024063" y="2454275"/>
          <p14:tracePt t="6863" x="2024063" y="2446338"/>
          <p14:tracePt t="6868" x="2024063" y="2438400"/>
          <p14:tracePt t="6873" x="2024063" y="2430463"/>
          <p14:tracePt t="6874" x="2024063" y="2420938"/>
          <p14:tracePt t="6880" x="2024063" y="2413000"/>
          <p14:tracePt t="6881" x="2024063" y="2405063"/>
          <p14:tracePt t="6886" x="2016125" y="2387600"/>
          <p14:tracePt t="6887" x="2016125" y="2379663"/>
          <p14:tracePt t="6890" x="2016125" y="2371725"/>
          <p14:tracePt t="6892" x="2016125" y="2363788"/>
          <p14:tracePt t="6895" x="2016125" y="2355850"/>
          <p14:tracePt t="6896" x="2016125" y="2346325"/>
          <p14:tracePt t="6898" x="2016125" y="2338388"/>
          <p14:tracePt t="6902" x="2016125" y="2322513"/>
          <p14:tracePt t="6904" x="2016125" y="2312988"/>
          <p14:tracePt t="6906" x="2016125" y="2305050"/>
          <p14:tracePt t="6907" x="2016125" y="2297113"/>
          <p14:tracePt t="6909" x="2016125" y="2289175"/>
          <p14:tracePt t="6911" x="2016125" y="2281238"/>
          <p14:tracePt t="6913" x="2016125" y="2271713"/>
          <p14:tracePt t="6914" x="2016125" y="2263775"/>
          <p14:tracePt t="6915" x="2016125" y="2255838"/>
          <p14:tracePt t="6917" x="2016125" y="2247900"/>
          <p14:tracePt t="6919" x="2016125" y="2238375"/>
          <p14:tracePt t="6920" x="2016125" y="2230438"/>
          <p14:tracePt t="6922" x="2016125" y="2222500"/>
          <p14:tracePt t="6924" x="2016125" y="2214563"/>
          <p14:tracePt t="6928" x="2016125" y="2197100"/>
          <p14:tracePt t="6930" x="2016125" y="2189163"/>
          <p14:tracePt t="6932" x="2016125" y="2181225"/>
          <p14:tracePt t="6934" x="2016125" y="2173288"/>
          <p14:tracePt t="6938" x="2024063" y="2163763"/>
          <p14:tracePt t="6940" x="2024063" y="2155825"/>
          <p14:tracePt t="6941" x="2024063" y="2147888"/>
          <p14:tracePt t="6943" x="2032000" y="2147888"/>
          <p14:tracePt t="6946" x="2032000" y="2130425"/>
          <p14:tracePt t="6952" x="2039938" y="2122488"/>
          <p14:tracePt t="6953" x="2039938" y="2114550"/>
          <p14:tracePt t="6954" x="2039938" y="2106613"/>
          <p14:tracePt t="6958" x="2039938" y="2098675"/>
          <p14:tracePt t="6963" x="2047875" y="2089150"/>
          <p14:tracePt t="6968" x="2047875" y="2081213"/>
          <p14:tracePt t="6970" x="2057400" y="2073275"/>
          <p14:tracePt t="6975" x="2057400" y="2065338"/>
          <p14:tracePt t="6983" x="2057400" y="2055813"/>
          <p14:tracePt t="6988" x="2057400" y="2047875"/>
          <p14:tracePt t="6990" x="2065338" y="2047875"/>
          <p14:tracePt t="6995" x="2065338" y="2039938"/>
          <p14:tracePt t="7001" x="2073275" y="2032000"/>
          <p14:tracePt t="7007" x="2081213" y="2024063"/>
          <p14:tracePt t="7011" x="2081213" y="2014538"/>
          <p14:tracePt t="7013" x="2081213" y="2006600"/>
          <p14:tracePt t="7014" x="2090738" y="2006600"/>
          <p14:tracePt t="7019" x="2090738" y="1998663"/>
          <p14:tracePt t="7019" x="2098675" y="1998663"/>
          <p14:tracePt t="7023" x="2098675" y="1990725"/>
          <p14:tracePt t="7027" x="2106613" y="1990725"/>
          <p14:tracePt t="7028" x="2106613" y="1981200"/>
          <p14:tracePt t="7031" x="2114550" y="1973263"/>
          <p14:tracePt t="7033" x="2114550" y="1965325"/>
          <p14:tracePt t="7036" x="2122488" y="1965325"/>
          <p14:tracePt t="7042" x="2122488" y="1957388"/>
          <p14:tracePt t="7045" x="2122488" y="1949450"/>
          <p14:tracePt t="7048" x="2132013" y="1949450"/>
          <p14:tracePt t="7052" x="2139950" y="1949450"/>
          <p14:tracePt t="7055" x="2139950" y="1939925"/>
          <p14:tracePt t="7061" x="2139950" y="1931988"/>
          <p14:tracePt t="7067" x="2147888" y="1924050"/>
          <p14:tracePt t="7074" x="2155825" y="1916113"/>
          <p14:tracePt t="7077" x="2155825" y="1906588"/>
          <p14:tracePt t="7083" x="2165350" y="1906588"/>
          <p14:tracePt t="7085" x="2165350" y="1898650"/>
          <p14:tracePt t="7086" x="2173288" y="1898650"/>
          <p14:tracePt t="7092" x="2181225" y="1890713"/>
          <p14:tracePt t="7095" x="2181225" y="1882775"/>
          <p14:tracePt t="7100" x="2189163" y="1882775"/>
          <p14:tracePt t="7104" x="2197100" y="1874838"/>
          <p14:tracePt t="7111" x="2206625" y="1865313"/>
          <p14:tracePt t="7116" x="2214563" y="1865313"/>
          <p14:tracePt t="7118" x="2222500" y="1857375"/>
          <p14:tracePt t="7123" x="2222500" y="1849438"/>
          <p14:tracePt t="7126" x="2230438" y="1849438"/>
          <p14:tracePt t="7130" x="2230438" y="1841500"/>
          <p14:tracePt t="7134" x="2239963" y="1841500"/>
          <p14:tracePt t="7150" x="2247900" y="1841500"/>
          <p14:tracePt t="7152" x="2247900" y="1831975"/>
          <p14:tracePt t="7156" x="2255838" y="1831975"/>
          <p14:tracePt t="7163" x="2263775" y="1824038"/>
          <p14:tracePt t="7171" x="2273300" y="1824038"/>
          <p14:tracePt t="7173" x="2281238" y="1824038"/>
          <p14:tracePt t="7175" x="2281238" y="1816100"/>
          <p14:tracePt t="7179" x="2289175" y="1816100"/>
          <p14:tracePt t="7182" x="2297113" y="1816100"/>
          <p14:tracePt t="7183" x="2297113" y="1808163"/>
          <p14:tracePt t="7185" x="2305050" y="1808163"/>
          <p14:tracePt t="7188" x="2305050" y="1800225"/>
          <p14:tracePt t="7191" x="2314575" y="1800225"/>
          <p14:tracePt t="7194" x="2322513" y="1800225"/>
          <p14:tracePt t="7201" x="2330450" y="1790700"/>
          <p14:tracePt t="7202" x="2338388" y="1790700"/>
          <p14:tracePt t="7204" x="2347913" y="1790700"/>
          <p14:tracePt t="7206" x="2347913" y="1782763"/>
          <p14:tracePt t="7208" x="2355850" y="1782763"/>
          <p14:tracePt t="7213" x="2363788" y="1782763"/>
          <p14:tracePt t="7216" x="2371725" y="1782763"/>
          <p14:tracePt t="7219" x="2389188" y="1782763"/>
          <p14:tracePt t="7220" x="2389188" y="1774825"/>
          <p14:tracePt t="7223" x="2397125" y="1774825"/>
          <p14:tracePt t="7225" x="2405063" y="1766888"/>
          <p14:tracePt t="7229" x="2413000" y="1766888"/>
          <p14:tracePt t="7231" x="2422525" y="1766888"/>
          <p14:tracePt t="7234" x="2430463" y="1766888"/>
          <p14:tracePt t="7236" x="2438400" y="1766888"/>
          <p14:tracePt t="7238" x="2446338" y="1766888"/>
          <p14:tracePt t="7244" x="2454275" y="1766888"/>
          <p14:tracePt t="7245" x="2463800" y="1766888"/>
          <p14:tracePt t="7246" x="2463800" y="1757363"/>
          <p14:tracePt t="7249" x="2471738" y="1757363"/>
          <p14:tracePt t="7253" x="2487613" y="1757363"/>
          <p14:tracePt t="7258" x="2497138" y="1757363"/>
          <p14:tracePt t="7261" x="2505075" y="1757363"/>
          <p14:tracePt t="7267" x="2513013" y="1757363"/>
          <p14:tracePt t="7269" x="2520950" y="1757363"/>
          <p14:tracePt t="7274" x="2528888" y="1749425"/>
          <p14:tracePt t="7280" x="2538413" y="1749425"/>
          <p14:tracePt t="7282" x="2546350" y="1749425"/>
          <p14:tracePt t="7289" x="2554288" y="1749425"/>
          <p14:tracePt t="7292" x="2562225" y="1749425"/>
          <p14:tracePt t="7296" x="2571750" y="1749425"/>
          <p14:tracePt t="7304" x="2579688" y="1749425"/>
          <p14:tracePt t="7311" x="2587625" y="1749425"/>
          <p14:tracePt t="7332" x="2595563" y="1749425"/>
          <p14:tracePt t="7340" x="2603500" y="1749425"/>
          <p14:tracePt t="7352" x="2613025" y="1749425"/>
          <p14:tracePt t="7363" x="2620963" y="1749425"/>
          <p14:tracePt t="7368" x="2628900" y="1749425"/>
          <p14:tracePt t="7376" x="2636838" y="1749425"/>
          <p14:tracePt t="7381" x="2646363" y="1749425"/>
          <p14:tracePt t="7385" x="2654300" y="1749425"/>
          <p14:tracePt t="7393" x="2662238" y="1749425"/>
          <p14:tracePt t="7396" x="2670175" y="1749425"/>
          <p14:tracePt t="7403" x="2679700" y="1749425"/>
          <p14:tracePt t="7407" x="2687638" y="1749425"/>
          <p14:tracePt t="7417" x="2695575" y="1749425"/>
          <p14:tracePt t="7418" x="2703513" y="1749425"/>
          <p14:tracePt t="7422" x="2711450" y="1749425"/>
          <p14:tracePt t="7430" x="2720975" y="1749425"/>
          <p14:tracePt t="7431" x="2728913" y="1749425"/>
          <p14:tracePt t="7437" x="2736850" y="1749425"/>
          <p14:tracePt t="7441" x="2744788" y="1749425"/>
          <p14:tracePt t="7443" x="2754313" y="1749425"/>
          <p14:tracePt t="7449" x="2762250" y="1757363"/>
          <p14:tracePt t="7452" x="2770188" y="1757363"/>
          <p14:tracePt t="7461" x="2778125" y="1757363"/>
          <p14:tracePt t="7462" x="2786063" y="1757363"/>
          <p14:tracePt t="7467" x="2795588" y="1757363"/>
          <p14:tracePt t="7475" x="2803525" y="1757363"/>
          <p14:tracePt t="7479" x="2811463" y="1757363"/>
          <p14:tracePt t="7490" x="2819400" y="1757363"/>
          <p14:tracePt t="7499" x="2828925" y="1757363"/>
          <p14:tracePt t="7504" x="2836863" y="1757363"/>
          <p14:tracePt t="7528" x="2844800" y="1757363"/>
          <p14:tracePt t="7544" x="2852738" y="1757363"/>
          <p14:tracePt t="7558" x="2860675" y="1757363"/>
          <p14:tracePt t="7562" x="2870200" y="1757363"/>
          <p14:tracePt t="7571" x="2878138" y="1757363"/>
          <p14:tracePt t="7582" x="2886075" y="1757363"/>
          <p14:tracePt t="7584" x="2894013" y="1757363"/>
          <p14:tracePt t="7601" x="2903538" y="1757363"/>
          <p14:tracePt t="7606" x="2911475" y="1757363"/>
          <p14:tracePt t="7613" x="2919413" y="1757363"/>
          <p14:tracePt t="7623" x="2927350" y="1757363"/>
          <p14:tracePt t="7631" x="2935288" y="1757363"/>
          <p14:tracePt t="7650" x="2944813" y="1757363"/>
          <p14:tracePt t="7985" x="2935288" y="1757363"/>
          <p14:tracePt t="7989" x="2927350" y="1757363"/>
          <p14:tracePt t="8000" x="2919413" y="1757363"/>
          <p14:tracePt t="8006" x="2911475" y="1757363"/>
          <p14:tracePt t="8014" x="2903538" y="1757363"/>
          <p14:tracePt t="8047" x="2894013" y="1757363"/>
          <p14:tracePt t="8062" x="2886075" y="1757363"/>
          <p14:tracePt t="8076" x="2878138" y="1757363"/>
          <p14:tracePt t="8082" x="2870200" y="1757363"/>
          <p14:tracePt t="8091" x="2860675" y="1757363"/>
          <p14:tracePt t="8103" x="2852738" y="1757363"/>
          <p14:tracePt t="8109" x="2844800" y="1757363"/>
          <p14:tracePt t="8277" x="2844800" y="1766888"/>
          <p14:tracePt t="8280" x="2844800" y="1774825"/>
          <p14:tracePt t="8286" x="2844800" y="1782763"/>
          <p14:tracePt t="8291" x="2844800" y="1790700"/>
          <p14:tracePt t="8296" x="2852738" y="1790700"/>
          <p14:tracePt t="8297" x="2852738" y="1800225"/>
          <p14:tracePt t="8299" x="2852738" y="1808163"/>
          <p14:tracePt t="8302" x="2852738" y="1816100"/>
          <p14:tracePt t="8304" x="2860675" y="1816100"/>
          <p14:tracePt t="8305" x="2860675" y="1824038"/>
          <p14:tracePt t="8310" x="2870200" y="1831975"/>
          <p14:tracePt t="8311" x="2870200" y="1841500"/>
          <p14:tracePt t="8312" x="2870200" y="1849438"/>
          <p14:tracePt t="8313" x="2878138" y="1849438"/>
          <p14:tracePt t="8314" x="2878138" y="1857375"/>
          <p14:tracePt t="8317" x="2878138" y="1865313"/>
          <p14:tracePt t="8318" x="2878138" y="1874838"/>
          <p14:tracePt t="8322" x="2886075" y="1890713"/>
          <p14:tracePt t="8324" x="2894013" y="1898650"/>
          <p14:tracePt t="8329" x="2903538" y="1916113"/>
          <p14:tracePt t="8330" x="2903538" y="1924050"/>
          <p14:tracePt t="8331" x="2903538" y="1931988"/>
          <p14:tracePt t="8332" x="2903538" y="1939925"/>
          <p14:tracePt t="8333" x="2911475" y="1939925"/>
          <p14:tracePt t="8335" x="2919413" y="1957388"/>
          <p14:tracePt t="8337" x="2919413" y="1965325"/>
          <p14:tracePt t="8340" x="2919413" y="1981200"/>
          <p14:tracePt t="8341" x="2927350" y="1981200"/>
          <p14:tracePt t="8342" x="2927350" y="1990725"/>
          <p14:tracePt t="8344" x="2927350" y="1998663"/>
          <p14:tracePt t="8346" x="2935288" y="2006600"/>
          <p14:tracePt t="8347" x="2935288" y="2014538"/>
          <p14:tracePt t="8348" x="2935288" y="2024063"/>
          <p14:tracePt t="8349" x="2935288" y="2032000"/>
          <p14:tracePt t="8352" x="2944813" y="2039938"/>
          <p14:tracePt t="8353" x="2944813" y="2047875"/>
          <p14:tracePt t="8354" x="2952750" y="2047875"/>
          <p14:tracePt t="8355" x="2952750" y="2055813"/>
          <p14:tracePt t="8356" x="2952750" y="2065338"/>
          <p14:tracePt t="8358" x="2960688" y="2065338"/>
          <p14:tracePt t="8359" x="2960688" y="2073275"/>
          <p14:tracePt t="8360" x="2960688" y="2081213"/>
          <p14:tracePt t="8362" x="2960688" y="2089150"/>
          <p14:tracePt t="8364" x="2968625" y="2098675"/>
          <p14:tracePt t="8365" x="2968625" y="2106613"/>
          <p14:tracePt t="8366" x="2978150" y="2106613"/>
          <p14:tracePt t="8368" x="2978150" y="2114550"/>
          <p14:tracePt t="8370" x="2978150" y="2122488"/>
          <p14:tracePt t="8371" x="2978150" y="2130425"/>
          <p14:tracePt t="8373" x="2986088" y="2130425"/>
          <p14:tracePt t="8376" x="2986088" y="2147888"/>
          <p14:tracePt t="8377" x="2994025" y="2147888"/>
          <p14:tracePt t="8379" x="2994025" y="2155825"/>
          <p14:tracePt t="8380" x="3001963" y="2155825"/>
          <p14:tracePt t="8383" x="3001963" y="2163763"/>
          <p14:tracePt t="8384" x="3001963" y="2173288"/>
          <p14:tracePt t="8388" x="3009900" y="2181225"/>
          <p14:tracePt t="8391" x="3009900" y="2189163"/>
          <p14:tracePt t="8392" x="3019425" y="2189163"/>
          <p14:tracePt t="8396" x="3019425" y="2197100"/>
          <p14:tracePt t="8398" x="3019425" y="2206625"/>
          <p14:tracePt t="8400" x="3019425" y="2214563"/>
          <p14:tracePt t="8403" x="3027363" y="2214563"/>
          <p14:tracePt t="8404" x="3027363" y="2222500"/>
          <p14:tracePt t="8407" x="3027363" y="2230438"/>
          <p14:tracePt t="8412" x="3035300" y="2238375"/>
          <p14:tracePt t="8413" x="3035300" y="2247900"/>
          <p14:tracePt t="8414" x="3035300" y="2255838"/>
          <p14:tracePt t="8416" x="3043238" y="2255838"/>
          <p14:tracePt t="8418" x="3043238" y="2263775"/>
          <p14:tracePt t="8419" x="3043238" y="2271713"/>
          <p14:tracePt t="8422" x="3043238" y="2281238"/>
          <p14:tracePt t="8423" x="3043238" y="2289175"/>
          <p14:tracePt t="8425" x="3043238" y="2297113"/>
          <p14:tracePt t="8427" x="3043238" y="2305050"/>
          <p14:tracePt t="8428" x="3043238" y="2312988"/>
          <p14:tracePt t="8431" x="3043238" y="2322513"/>
          <p14:tracePt t="8432" x="3043238" y="2330450"/>
          <p14:tracePt t="8434" x="3043238" y="2338388"/>
          <p14:tracePt t="8437" x="3052763" y="2355850"/>
          <p14:tracePt t="8438" x="3052763" y="2363788"/>
          <p14:tracePt t="8439" x="3052763" y="2371725"/>
          <p14:tracePt t="8440" x="3052763" y="2379663"/>
          <p14:tracePt t="8443" x="3060700" y="2397125"/>
          <p14:tracePt t="8445" x="3060700" y="2405063"/>
          <p14:tracePt t="8446" x="3060700" y="2413000"/>
          <p14:tracePt t="8447" x="3060700" y="2420938"/>
          <p14:tracePt t="8449" x="3060700" y="2430463"/>
          <p14:tracePt t="8450" x="3060700" y="2438400"/>
          <p14:tracePt t="8452" x="3060700" y="2446338"/>
          <p14:tracePt t="8453" x="3060700" y="2454275"/>
          <p14:tracePt t="8455" x="3060700" y="2462213"/>
          <p14:tracePt t="8457" x="3060700" y="2471738"/>
          <p14:tracePt t="8458" x="3060700" y="2479675"/>
          <p14:tracePt t="8461" x="3060700" y="2487613"/>
          <p14:tracePt t="8462" x="3060700" y="2495550"/>
          <p14:tracePt t="8464" x="3060700" y="2505075"/>
          <p14:tracePt t="8467" x="3060700" y="2520950"/>
          <p14:tracePt t="8469" x="3068638" y="2528888"/>
          <p14:tracePt t="8471" x="3068638" y="2536825"/>
          <p14:tracePt t="8475" x="3068638" y="2554288"/>
          <p14:tracePt t="8480" x="3068638" y="2562225"/>
          <p14:tracePt t="8483" x="3076575" y="2562225"/>
          <p14:tracePt t="8484" x="3076575" y="2570163"/>
          <p14:tracePt t="8485" x="3076575" y="2579688"/>
          <p14:tracePt t="8491" x="3076575" y="2587625"/>
          <p14:tracePt t="8502" x="3076575" y="2595563"/>
          <p14:tracePt t="8510" x="3076575" y="2603500"/>
          <p14:tracePt t="8515" x="3086100" y="2603500"/>
          <p14:tracePt t="8531" x="3086100" y="2611438"/>
          <p14:tracePt t="8533" x="3086100" y="2620963"/>
          <p14:tracePt t="8541" x="3086100" y="2628900"/>
          <p14:tracePt t="8547" x="3094038" y="2636838"/>
          <p14:tracePt t="8549" x="3094038" y="2644775"/>
          <p14:tracePt t="8553" x="3101975" y="2644775"/>
          <p14:tracePt t="8556" x="3101975" y="2654300"/>
          <p14:tracePt t="8558" x="3101975" y="2662238"/>
          <p14:tracePt t="8564" x="3101975" y="2670175"/>
          <p14:tracePt t="8565" x="3109913" y="2670175"/>
          <p14:tracePt t="8566" x="3109913" y="2678113"/>
          <p14:tracePt t="8570" x="3117850" y="2686050"/>
          <p14:tracePt t="8573" x="3117850" y="2695575"/>
          <p14:tracePt t="8578" x="3127375" y="2703513"/>
          <p14:tracePt t="8579" x="3127375" y="2711450"/>
          <p14:tracePt t="8583" x="3135313" y="2728913"/>
          <p14:tracePt t="8588" x="3143250" y="2736850"/>
          <p14:tracePt t="8592" x="3143250" y="2744788"/>
          <p14:tracePt t="8595" x="3143250" y="2752725"/>
          <p14:tracePt t="8600" x="3151188" y="2760663"/>
          <p14:tracePt t="8601" x="3151188" y="2770188"/>
          <p14:tracePt t="8613" x="3160713" y="2778125"/>
          <p14:tracePt t="8619" x="3160713" y="2786063"/>
          <p14:tracePt t="8625" x="3168650" y="2786063"/>
          <p14:tracePt t="8633" x="3168650" y="2794000"/>
          <p14:tracePt t="8646" x="3168650" y="2803525"/>
          <p14:tracePt t="8649" x="3168650" y="2811463"/>
          <p14:tracePt t="8665" x="3168650" y="2819400"/>
          <p14:tracePt t="8674" x="3168650" y="2827338"/>
          <p14:tracePt t="8680" x="3176588" y="2827338"/>
          <p14:tracePt t="8930" x="3176588" y="2836863"/>
          <p14:tracePt t="8931" x="3184525" y="2836863"/>
          <p14:tracePt t="8932" x="3184525" y="2844800"/>
          <p14:tracePt t="8941" x="3192463" y="2852738"/>
          <p14:tracePt t="8947" x="3201988" y="2852738"/>
          <p14:tracePt t="8952" x="3201988" y="2860675"/>
          <p14:tracePt t="8958" x="3209925" y="2868613"/>
          <p14:tracePt t="8964" x="3217863" y="2868613"/>
          <p14:tracePt t="8971" x="3225800" y="2878138"/>
          <p14:tracePt t="8973" x="3225800" y="2886075"/>
          <p14:tracePt t="8979" x="3235325" y="2886075"/>
          <p14:tracePt t="8982" x="3235325" y="2894013"/>
          <p14:tracePt t="8983" x="3243263" y="2894013"/>
          <p14:tracePt t="8994" x="3251200" y="2901950"/>
          <p14:tracePt t="9000" x="3259138" y="2901950"/>
          <p14:tracePt t="9001" x="3259138" y="2911475"/>
          <p14:tracePt t="9005" x="3267075" y="2911475"/>
          <p14:tracePt t="9013" x="3267075" y="2919413"/>
          <p14:tracePt t="9018" x="3276600" y="2919413"/>
          <p14:tracePt t="9019" x="3276600" y="2927350"/>
          <p14:tracePt t="9025" x="3284538" y="2927350"/>
          <p14:tracePt t="9032" x="3284538" y="2935288"/>
          <p14:tracePt t="9038" x="3292475" y="2943225"/>
          <p14:tracePt t="9043" x="3300413" y="2952750"/>
          <p14:tracePt t="9050" x="3309938" y="2952750"/>
          <p14:tracePt t="9051" x="3309938" y="2960688"/>
          <p14:tracePt t="9059" x="3317875" y="2968625"/>
          <p14:tracePt t="9062" x="3325813" y="2968625"/>
          <p14:tracePt t="9067" x="3325813" y="2976563"/>
          <p14:tracePt t="9068" x="3325813" y="2986088"/>
          <p14:tracePt t="9069" x="3333750" y="2986088"/>
          <p14:tracePt t="9072" x="3333750" y="2994025"/>
          <p14:tracePt t="9074" x="3341688" y="2994025"/>
          <p14:tracePt t="9076" x="3351213" y="3001963"/>
          <p14:tracePt t="9080" x="3351213" y="3009900"/>
          <p14:tracePt t="9083" x="3359150" y="3009900"/>
          <p14:tracePt t="9086" x="3359150" y="3017838"/>
          <p14:tracePt t="9087" x="3367088" y="3017838"/>
          <p14:tracePt t="9088" x="3367088" y="3027363"/>
          <p14:tracePt t="9092" x="3367088" y="3035300"/>
          <p14:tracePt t="9093" x="3375025" y="3035300"/>
          <p14:tracePt t="9095" x="3384550" y="3035300"/>
          <p14:tracePt t="9098" x="3384550" y="3043238"/>
          <p14:tracePt t="9099" x="3392488" y="3043238"/>
          <p14:tracePt t="9101" x="3392488" y="3051175"/>
          <p14:tracePt t="9105" x="3400425" y="3051175"/>
          <p14:tracePt t="9108" x="3408363" y="3060700"/>
          <p14:tracePt t="9109" x="3408363" y="3068638"/>
          <p14:tracePt t="9113" x="3416300" y="3076575"/>
          <p14:tracePt t="9115" x="3425825" y="3076575"/>
          <p14:tracePt t="9118" x="3433763" y="3076575"/>
          <p14:tracePt t="9119" x="3433763" y="3084513"/>
          <p14:tracePt t="9122" x="3433763" y="3092450"/>
          <p14:tracePt t="9123" x="3441700" y="3092450"/>
          <p14:tracePt t="9124" x="3449638" y="3092450"/>
          <p14:tracePt t="9127" x="3449638" y="3101975"/>
          <p14:tracePt t="9129" x="3459163" y="3109913"/>
          <p14:tracePt t="9132" x="3467100" y="3117850"/>
          <p14:tracePt t="9135" x="3475038" y="3117850"/>
          <p14:tracePt t="9137" x="3482975" y="3117850"/>
          <p14:tracePt t="9138" x="3482975" y="3125788"/>
          <p14:tracePt t="9139" x="3492500" y="3135313"/>
          <p14:tracePt t="9142" x="3500438" y="3135313"/>
          <p14:tracePt t="9144" x="3508375" y="3143250"/>
          <p14:tracePt t="9147" x="3508375" y="3151188"/>
          <p14:tracePt t="9148" x="3516313" y="3151188"/>
          <p14:tracePt t="9149" x="3524250" y="3159125"/>
          <p14:tracePt t="9150" x="3533775" y="3159125"/>
          <p14:tracePt t="9153" x="3541713" y="3167063"/>
          <p14:tracePt t="9154" x="3541713" y="3176588"/>
          <p14:tracePt t="9155" x="3549650" y="3176588"/>
          <p14:tracePt t="9157" x="3557588" y="3176588"/>
          <p14:tracePt t="9158" x="3557588" y="3184525"/>
          <p14:tracePt t="9159" x="3567113" y="3184525"/>
          <p14:tracePt t="9160" x="3575050" y="3192463"/>
          <p14:tracePt t="9162" x="3582988" y="3192463"/>
          <p14:tracePt t="9164" x="3590925" y="3209925"/>
          <p14:tracePt t="9165" x="3598863" y="3209925"/>
          <p14:tracePt t="9168" x="3608388" y="3217863"/>
          <p14:tracePt t="9169" x="3616325" y="3217863"/>
          <p14:tracePt t="9171" x="3624263" y="3225800"/>
          <p14:tracePt t="9172" x="3632200" y="3233738"/>
          <p14:tracePt t="9175" x="3641725" y="3241675"/>
          <p14:tracePt t="9176" x="3649663" y="3241675"/>
          <p14:tracePt t="9177" x="3657600" y="3241675"/>
          <p14:tracePt t="9178" x="3657600" y="3251200"/>
          <p14:tracePt t="9179" x="3665538" y="3251200"/>
          <p14:tracePt t="9180" x="3665538" y="3259138"/>
          <p14:tracePt t="9181" x="3673475" y="3259138"/>
          <p14:tracePt t="9183" x="3683000" y="3259138"/>
          <p14:tracePt t="9184" x="3690938" y="3267075"/>
          <p14:tracePt t="9185" x="3698875" y="3267075"/>
          <p14:tracePt t="9186" x="3698875" y="3275013"/>
          <p14:tracePt t="9187" x="3706813" y="3275013"/>
          <p14:tracePt t="9188" x="3706813" y="3284538"/>
          <p14:tracePt t="9189" x="3724275" y="3284538"/>
          <p14:tracePt t="9191" x="3732213" y="3284538"/>
          <p14:tracePt t="9193" x="3748088" y="3292475"/>
          <p14:tracePt t="9195" x="3748088" y="3300413"/>
          <p14:tracePt t="9196" x="3757613" y="3300413"/>
          <p14:tracePt t="9197" x="3765550" y="3300413"/>
          <p14:tracePt t="9198" x="3773488" y="3308350"/>
          <p14:tracePt t="9200" x="3781425" y="3308350"/>
          <p14:tracePt t="9201" x="3790950" y="3308350"/>
          <p14:tracePt t="9203" x="3798888" y="3316288"/>
          <p14:tracePt t="9204" x="3806825" y="3325813"/>
          <p14:tracePt t="9205" x="3814763" y="3325813"/>
          <p14:tracePt t="9207" x="3822700" y="3325813"/>
          <p14:tracePt t="9208" x="3832225" y="3325813"/>
          <p14:tracePt t="9210" x="3840163" y="3333750"/>
          <p14:tracePt t="9211" x="3848100" y="3333750"/>
          <p14:tracePt t="9212" x="3856038" y="3333750"/>
          <p14:tracePt t="9213" x="3865563" y="3341688"/>
          <p14:tracePt t="9214" x="3873500" y="3341688"/>
          <p14:tracePt t="9215" x="3881438" y="3341688"/>
          <p14:tracePt t="9216" x="3881438" y="3349625"/>
          <p14:tracePt t="9217" x="3889375" y="3349625"/>
          <p14:tracePt t="9218" x="3898900" y="3349625"/>
          <p14:tracePt t="9219" x="3906838" y="3349625"/>
          <p14:tracePt t="9221" x="3922713" y="3349625"/>
          <p14:tracePt t="9223" x="3930650" y="3359150"/>
          <p14:tracePt t="9225" x="3948113" y="3359150"/>
          <p14:tracePt t="9226" x="3948113" y="3367088"/>
          <p14:tracePt t="9227" x="3956050" y="3367088"/>
          <p14:tracePt t="9228" x="3963988" y="3367088"/>
          <p14:tracePt t="9229" x="3973513" y="3375025"/>
          <p14:tracePt t="9231" x="3981450" y="3375025"/>
          <p14:tracePt t="9232" x="3997325" y="3375025"/>
          <p14:tracePt t="9234" x="4005263" y="3375025"/>
          <p14:tracePt t="9235" x="4014788" y="3382963"/>
          <p14:tracePt t="9237" x="4022725" y="3390900"/>
          <p14:tracePt t="9238" x="4030663" y="3390900"/>
          <p14:tracePt t="9239" x="4038600" y="3390900"/>
          <p14:tracePt t="9240" x="4048125" y="3400425"/>
          <p14:tracePt t="9241" x="4056063" y="3400425"/>
          <p14:tracePt t="9242" x="4064000" y="3400425"/>
          <p14:tracePt t="9244" x="4071938" y="3400425"/>
          <p14:tracePt t="9245" x="4079875" y="3400425"/>
          <p14:tracePt t="9246" x="4079875" y="3408363"/>
          <p14:tracePt t="9247" x="4097338" y="3408363"/>
          <p14:tracePt t="9249" x="4105275" y="3416300"/>
          <p14:tracePt t="9250" x="4122738" y="3416300"/>
          <p14:tracePt t="9251" x="4130675" y="3416300"/>
          <p14:tracePt t="9253" x="4138613" y="3416300"/>
          <p14:tracePt t="9255" x="4154488" y="3424238"/>
          <p14:tracePt t="9256" x="4164013" y="3433763"/>
          <p14:tracePt t="9257" x="4171950" y="3433763"/>
          <p14:tracePt t="9258" x="4179888" y="3433763"/>
          <p14:tracePt t="9259" x="4197350" y="3441700"/>
          <p14:tracePt t="9261" x="4205288" y="3441700"/>
          <p14:tracePt t="9262" x="4221163" y="3441700"/>
          <p14:tracePt t="9264" x="4238625" y="3449638"/>
          <p14:tracePt t="9265" x="4246563" y="3449638"/>
          <p14:tracePt t="9267" x="4262438" y="3457575"/>
          <p14:tracePt t="9268" x="4271963" y="3457575"/>
          <p14:tracePt t="9269" x="4279900" y="3467100"/>
          <p14:tracePt t="9270" x="4295775" y="3467100"/>
          <p14:tracePt t="9273" x="4321175" y="3467100"/>
          <p14:tracePt t="9274" x="4329113" y="3475038"/>
          <p14:tracePt t="9275" x="4337050" y="3475038"/>
          <p14:tracePt t="9276" x="4346575" y="3482975"/>
          <p14:tracePt t="9277" x="4354513" y="3482975"/>
          <p14:tracePt t="9279" x="4370388" y="3490913"/>
          <p14:tracePt t="9280" x="4379913" y="3490913"/>
          <p14:tracePt t="9281" x="4387850" y="3490913"/>
          <p14:tracePt t="9282" x="4395788" y="3490913"/>
          <p14:tracePt t="9283" x="4403725" y="3490913"/>
          <p14:tracePt t="9285" x="4421188" y="3498850"/>
          <p14:tracePt t="9285" x="4437063" y="3498850"/>
          <p14:tracePt t="9287" x="4445000" y="3498850"/>
          <p14:tracePt t="9288" x="4445000" y="3508375"/>
          <p14:tracePt t="9289" x="4462463" y="3508375"/>
          <p14:tracePt t="9291" x="4478338" y="3516313"/>
          <p14:tracePt t="9292" x="4486275" y="3516313"/>
          <p14:tracePt t="9293" x="4495800" y="3516313"/>
          <p14:tracePt t="9294" x="4511675" y="3516313"/>
          <p14:tracePt t="9295" x="4519613" y="3516313"/>
          <p14:tracePt t="9297" x="4537075" y="3516313"/>
          <p14:tracePt t="9298" x="4545013" y="3524250"/>
          <p14:tracePt t="9300" x="4560888" y="3524250"/>
          <p14:tracePt t="9302" x="4578350" y="3524250"/>
          <p14:tracePt t="9303" x="4586288" y="3524250"/>
          <p14:tracePt t="9304" x="4586288" y="3532188"/>
          <p14:tracePt t="9305" x="4594225" y="3532188"/>
          <p14:tracePt t="9306" x="4611688" y="3532188"/>
          <p14:tracePt t="9308" x="4619625" y="3532188"/>
          <p14:tracePt t="9309" x="4627563" y="3532188"/>
          <p14:tracePt t="9311" x="4635500" y="3532188"/>
          <p14:tracePt t="9312" x="4645025" y="3532188"/>
          <p14:tracePt t="9313" x="4652963" y="3532188"/>
          <p14:tracePt t="9314" x="4660900" y="3532188"/>
          <p14:tracePt t="9316" x="4668838" y="3532188"/>
          <p14:tracePt t="9317" x="4678363" y="3532188"/>
          <p14:tracePt t="9319" x="4694238" y="3541713"/>
          <p14:tracePt t="9321" x="4702175" y="3541713"/>
          <p14:tracePt t="9322" x="4711700" y="3541713"/>
          <p14:tracePt t="9323" x="4719638" y="3541713"/>
          <p14:tracePt t="9325" x="4727575" y="3541713"/>
          <p14:tracePt t="9328" x="4743450" y="3541713"/>
          <p14:tracePt t="9330" x="4752975" y="3541713"/>
          <p14:tracePt t="9331" x="4760913" y="3549650"/>
          <p14:tracePt t="9332" x="4768850" y="3549650"/>
          <p14:tracePt t="9334" x="4776788" y="3549650"/>
          <p14:tracePt t="9336" x="4786313" y="3549650"/>
          <p14:tracePt t="9339" x="4794250" y="3549650"/>
          <p14:tracePt t="9340" x="4810125" y="3549650"/>
          <p14:tracePt t="9342" x="4818063" y="3549650"/>
          <p14:tracePt t="9343" x="4827588" y="3549650"/>
          <p14:tracePt t="9345" x="4835525" y="3549650"/>
          <p14:tracePt t="9346" x="4835525" y="3557588"/>
          <p14:tracePt t="9347" x="4843463" y="3557588"/>
          <p14:tracePt t="9348" x="4851400" y="3557588"/>
          <p14:tracePt t="9350" x="4860925" y="3557588"/>
          <p14:tracePt t="9352" x="4876800" y="3557588"/>
          <p14:tracePt t="9355" x="4884738" y="3557588"/>
          <p14:tracePt t="9356" x="4892675" y="3557588"/>
          <p14:tracePt t="9358" x="4902200" y="3557588"/>
          <p14:tracePt t="9359" x="4910138" y="3557588"/>
          <p14:tracePt t="9361" x="4918075" y="3557588"/>
          <p14:tracePt t="9362" x="4926013" y="3565525"/>
          <p14:tracePt t="9364" x="4935538" y="3565525"/>
          <p14:tracePt t="9365" x="4943475" y="3565525"/>
          <p14:tracePt t="9366" x="4959350" y="3565525"/>
          <p14:tracePt t="9368" x="4967288" y="3565525"/>
          <p14:tracePt t="9370" x="4976813" y="3565525"/>
          <p14:tracePt t="9371" x="4984750" y="3565525"/>
          <p14:tracePt t="9372" x="4992688" y="3565525"/>
          <p14:tracePt t="9373" x="5000625" y="3573463"/>
          <p14:tracePt t="9374" x="5010150" y="3573463"/>
          <p14:tracePt t="9376" x="5018088" y="3573463"/>
          <p14:tracePt t="9377" x="5026025" y="3573463"/>
          <p14:tracePt t="9378" x="5041900" y="3573463"/>
          <p14:tracePt t="9380" x="5051425" y="3573463"/>
          <p14:tracePt t="9383" x="5075238" y="3573463"/>
          <p14:tracePt t="9385" x="5092700" y="3573463"/>
          <p14:tracePt t="9387" x="5100638" y="3573463"/>
          <p14:tracePt t="9388" x="5108575" y="3573463"/>
          <p14:tracePt t="9389" x="5118100" y="3582988"/>
          <p14:tracePt t="9390" x="5126038" y="3582988"/>
          <p14:tracePt t="9391" x="5133975" y="3582988"/>
          <p14:tracePt t="9393" x="5149850" y="3582988"/>
          <p14:tracePt t="9395" x="5167313" y="3582988"/>
          <p14:tracePt t="9397" x="5175250" y="3582988"/>
          <p14:tracePt t="9398" x="5183188" y="3582988"/>
          <p14:tracePt t="9400" x="5192713" y="3582988"/>
          <p14:tracePt t="9401" x="5200650" y="3582988"/>
          <p14:tracePt t="9402" x="5208588" y="3582988"/>
          <p14:tracePt t="9404" x="5216525" y="3582988"/>
          <p14:tracePt t="9405" x="5224463" y="3582988"/>
          <p14:tracePt t="9407" x="5233988" y="3582988"/>
          <p14:tracePt t="9408" x="5241925" y="3582988"/>
          <p14:tracePt t="9409" x="5249863" y="3582988"/>
          <p14:tracePt t="9411" x="5257800" y="3582988"/>
          <p14:tracePt t="9412" x="5267325" y="3582988"/>
          <p14:tracePt t="9414" x="5275263" y="3582988"/>
          <p14:tracePt t="9416" x="5283200" y="3582988"/>
          <p14:tracePt t="9417" x="5291138" y="3582988"/>
          <p14:tracePt t="9419" x="5299075" y="3582988"/>
          <p14:tracePt t="9420" x="5308600" y="3582988"/>
          <p14:tracePt t="9422" x="5316538" y="3582988"/>
          <p14:tracePt t="9424" x="5324475" y="3582988"/>
          <p14:tracePt t="9425" x="5332413" y="3582988"/>
          <p14:tracePt t="9428" x="5341938" y="3582988"/>
          <p14:tracePt t="9430" x="5349875" y="3582988"/>
          <p14:tracePt t="9432" x="5357813" y="3582988"/>
          <p14:tracePt t="9434" x="5365750" y="3582988"/>
          <p14:tracePt t="9437" x="5373688" y="3582988"/>
          <p14:tracePt t="9443" x="5383213" y="3582988"/>
          <p14:tracePt t="9443" x="5391150" y="3582988"/>
          <p14:tracePt t="9449" x="5399088" y="3582988"/>
          <p14:tracePt t="9510" x="5391150" y="3582988"/>
          <p14:tracePt t="9516" x="5383213" y="3582988"/>
          <p14:tracePt t="9522" x="5373688" y="3582988"/>
          <p14:tracePt t="9524" x="5365750" y="3582988"/>
          <p14:tracePt t="9528" x="5357813" y="3582988"/>
          <p14:tracePt t="9532" x="5349875" y="3573463"/>
          <p14:tracePt t="9534" x="5341938" y="3573463"/>
          <p14:tracePt t="9538" x="5332413" y="3565525"/>
          <p14:tracePt t="9539" x="5324475" y="3565525"/>
          <p14:tracePt t="9541" x="5316538" y="3565525"/>
          <p14:tracePt t="9544" x="5308600" y="3565525"/>
          <p14:tracePt t="9546" x="5299075" y="3565525"/>
          <p14:tracePt t="9550" x="5283200" y="3557588"/>
          <p14:tracePt t="9552" x="5275263" y="3557588"/>
          <p14:tracePt t="9553" x="5275263" y="3549650"/>
          <p14:tracePt t="9554" x="5267325" y="3549650"/>
          <p14:tracePt t="9555" x="5257800" y="3549650"/>
          <p14:tracePt t="9558" x="5241925" y="3549650"/>
          <p14:tracePt t="9559" x="5233988" y="3549650"/>
          <p14:tracePt t="9562" x="5224463" y="3549650"/>
          <p14:tracePt t="9564" x="5216525" y="3541713"/>
          <p14:tracePt t="9565" x="5208588" y="3541713"/>
          <p14:tracePt t="9566" x="5200650" y="3532188"/>
          <p14:tracePt t="9568" x="5183188" y="3532188"/>
          <p14:tracePt t="9570" x="5167313" y="3532188"/>
          <p14:tracePt t="9571" x="5167313" y="3524250"/>
          <p14:tracePt t="9572" x="5159375" y="3524250"/>
          <p14:tracePt t="9573" x="5149850" y="3524250"/>
          <p14:tracePt t="9576" x="5126038" y="3524250"/>
          <p14:tracePt t="9577" x="5126038" y="3516313"/>
          <p14:tracePt t="9577" x="5118100" y="3516313"/>
          <p14:tracePt t="9579" x="5108575" y="3516313"/>
          <p14:tracePt t="9580" x="5100638" y="3516313"/>
          <p14:tracePt t="9582" x="5084763" y="3508375"/>
          <p14:tracePt t="9584" x="5075238" y="3508375"/>
          <p14:tracePt t="9585" x="5059363" y="3508375"/>
          <p14:tracePt t="9588" x="5041900" y="3508375"/>
          <p14:tracePt t="9589" x="5033963" y="3498850"/>
          <p14:tracePt t="9591" x="5018088" y="3498850"/>
          <p14:tracePt t="9594" x="5000625" y="3490913"/>
          <p14:tracePt t="9596" x="4992688" y="3482975"/>
          <p14:tracePt t="9597" x="4984750" y="3482975"/>
          <p14:tracePt t="9598" x="4976813" y="3482975"/>
          <p14:tracePt t="9599" x="4967288" y="3482975"/>
          <p14:tracePt t="9601" x="4959350" y="3482975"/>
          <p14:tracePt t="9602" x="4951413" y="3482975"/>
          <p14:tracePt t="9604" x="4943475" y="3482975"/>
          <p14:tracePt t="9605" x="4935538" y="3482975"/>
          <p14:tracePt t="9606" x="4926013" y="3482975"/>
          <p14:tracePt t="9607" x="4918075" y="3482975"/>
          <p14:tracePt t="9608" x="4910138" y="3482975"/>
          <p14:tracePt t="9611" x="4884738" y="3482975"/>
          <p14:tracePt t="9613" x="4876800" y="3482975"/>
          <p14:tracePt t="9614" x="4868863" y="3482975"/>
          <p14:tracePt t="9615" x="4860925" y="3482975"/>
          <p14:tracePt t="9616" x="4851400" y="3482975"/>
          <p14:tracePt t="9617" x="4843463" y="3482975"/>
          <p14:tracePt t="9625" x="4776788" y="3482975"/>
          <p14:tracePt t="9626" x="4760913" y="3482975"/>
          <p14:tracePt t="9628" x="4743450" y="3482975"/>
          <p14:tracePt t="9629" x="4735513" y="3482975"/>
          <p14:tracePt t="9631" x="4719638" y="3482975"/>
          <p14:tracePt t="9632" x="4711700" y="3482975"/>
          <p14:tracePt t="9633" x="4702175" y="3482975"/>
          <p14:tracePt t="9634" x="4694238" y="3482975"/>
          <p14:tracePt t="9635" x="4686300" y="3482975"/>
          <p14:tracePt t="9637" x="4668838" y="3482975"/>
          <p14:tracePt t="9638" x="4652963" y="3482975"/>
          <p14:tracePt t="9639" x="4645025" y="3482975"/>
          <p14:tracePt t="9640" x="4635500" y="3482975"/>
          <p14:tracePt t="9641" x="4627563" y="3482975"/>
          <p14:tracePt t="9643" x="4611688" y="3482975"/>
          <p14:tracePt t="9643" x="4594225" y="3482975"/>
          <p14:tracePt t="9645" x="4586288" y="3482975"/>
          <p14:tracePt t="9646" x="4570413" y="3482975"/>
          <p14:tracePt t="9647" x="4560888" y="3482975"/>
          <p14:tracePt t="9649" x="4537075" y="3482975"/>
          <p14:tracePt t="9650" x="4529138" y="3482975"/>
          <p14:tracePt t="9651" x="4519613" y="3482975"/>
          <p14:tracePt t="9652" x="4511675" y="3482975"/>
          <p14:tracePt t="9653" x="4503738" y="3482975"/>
          <p14:tracePt t="9655" x="4478338" y="3482975"/>
          <p14:tracePt t="9656" x="4470400" y="3482975"/>
          <p14:tracePt t="9657" x="4462463" y="3482975"/>
          <p14:tracePt t="9658" x="4445000" y="3482975"/>
          <p14:tracePt t="9659" x="4437063" y="3482975"/>
          <p14:tracePt t="9661" x="4421188" y="3482975"/>
          <p14:tracePt t="9662" x="4403725" y="3482975"/>
          <p14:tracePt t="9663" x="4395788" y="3482975"/>
          <p14:tracePt t="9664" x="4387850" y="3482975"/>
          <p14:tracePt t="9665" x="4379913" y="3482975"/>
          <p14:tracePt t="9667" x="4346575" y="3482975"/>
          <p14:tracePt t="9669" x="4329113" y="3490913"/>
          <p14:tracePt t="9670" x="4321175" y="3490913"/>
          <p14:tracePt t="9671" x="4313238" y="3490913"/>
          <p14:tracePt t="9673" x="4287838" y="3490913"/>
          <p14:tracePt t="9675" x="4271963" y="3490913"/>
          <p14:tracePt t="9676" x="4254500" y="3490913"/>
          <p14:tracePt t="9680" x="4221163" y="3498850"/>
          <p14:tracePt t="9681" x="4205288" y="3498850"/>
          <p14:tracePt t="9682" x="4197350" y="3498850"/>
          <p14:tracePt t="9683" x="4179888" y="3498850"/>
          <p14:tracePt t="9685" x="4164013" y="3498850"/>
          <p14:tracePt t="9686" x="4154488" y="3498850"/>
          <p14:tracePt t="9687" x="4138613" y="3508375"/>
          <p14:tracePt t="9688" x="4122738" y="3508375"/>
          <p14:tracePt t="9689" x="4113213" y="3508375"/>
          <p14:tracePt t="9691" x="4089400" y="3516313"/>
          <p14:tracePt t="9691" x="4079875" y="3516313"/>
          <p14:tracePt t="9693" x="4064000" y="3516313"/>
          <p14:tracePt t="9694" x="4056063" y="3524250"/>
          <p14:tracePt t="9695" x="4048125" y="3524250"/>
          <p14:tracePt t="9696" x="4030663" y="3524250"/>
          <p14:tracePt t="9697" x="4022725" y="3524250"/>
          <p14:tracePt t="9697" x="4005263" y="3532188"/>
          <p14:tracePt t="9699" x="3989388" y="3532188"/>
          <p14:tracePt t="9701" x="3973513" y="3532188"/>
          <p14:tracePt t="9702" x="3963988" y="3532188"/>
          <p14:tracePt t="9703" x="3948113" y="3532188"/>
          <p14:tracePt t="9703" x="3930650" y="3541713"/>
          <p14:tracePt t="9705" x="3922713" y="3541713"/>
          <p14:tracePt t="9706" x="3906838" y="3549650"/>
          <p14:tracePt t="9707" x="3889375" y="3549650"/>
          <p14:tracePt t="9708" x="3881438" y="3549650"/>
          <p14:tracePt t="9709" x="3865563" y="3557588"/>
          <p14:tracePt t="9710" x="3848100" y="3557588"/>
          <p14:tracePt t="9711" x="3840163" y="3565525"/>
          <p14:tracePt t="9712" x="3822700" y="3565525"/>
          <p14:tracePt t="9713" x="3814763" y="3565525"/>
          <p14:tracePt t="9714" x="3798888" y="3573463"/>
          <p14:tracePt t="9715" x="3781425" y="3573463"/>
          <p14:tracePt t="9716" x="3773488" y="3573463"/>
          <p14:tracePt t="9717" x="3748088" y="3573463"/>
          <p14:tracePt t="9718" x="3732213" y="3573463"/>
          <p14:tracePt t="9719" x="3724275" y="3582988"/>
          <p14:tracePt t="9720" x="3706813" y="3582988"/>
          <p14:tracePt t="9721" x="3690938" y="3590925"/>
          <p14:tracePt t="9722" x="3683000" y="3590925"/>
          <p14:tracePt t="9723" x="3665538" y="3598863"/>
          <p14:tracePt t="9724" x="3649663" y="3598863"/>
          <p14:tracePt t="9725" x="3641725" y="3598863"/>
          <p14:tracePt t="9726" x="3624263" y="3606800"/>
          <p14:tracePt t="9728" x="3590925" y="3616325"/>
          <p14:tracePt t="9729" x="3575050" y="3616325"/>
          <p14:tracePt t="9730" x="3557588" y="3616325"/>
          <p14:tracePt t="9731" x="3541713" y="3624263"/>
          <p14:tracePt t="9732" x="3516313" y="3632200"/>
          <p14:tracePt t="9734" x="3492500" y="3632200"/>
          <p14:tracePt t="9735" x="3475038" y="3632200"/>
          <p14:tracePt t="9736" x="3459163" y="3632200"/>
          <p14:tracePt t="9737" x="3449638" y="3640138"/>
          <p14:tracePt t="9738" x="3433763" y="3640138"/>
          <p14:tracePt t="9740" x="3408363" y="3648075"/>
          <p14:tracePt t="9741" x="3392488" y="3648075"/>
          <p14:tracePt t="9742" x="3384550" y="3657600"/>
          <p14:tracePt t="9743" x="3367088" y="3657600"/>
          <p14:tracePt t="9744" x="3351213" y="3665538"/>
          <p14:tracePt t="9746" x="3325813" y="3673475"/>
          <p14:tracePt t="9747" x="3300413" y="3673475"/>
          <p14:tracePt t="9749" x="3292475" y="3673475"/>
          <p14:tracePt t="9750" x="3276600" y="3681413"/>
          <p14:tracePt t="9752" x="3251200" y="3690938"/>
          <p14:tracePt t="9753" x="3235325" y="3690938"/>
          <p14:tracePt t="9754" x="3217863" y="3698875"/>
          <p14:tracePt t="9756" x="3192463" y="3706813"/>
          <p14:tracePt t="9759" x="3176588" y="3706813"/>
          <p14:tracePt t="9760" x="3168650" y="3714750"/>
          <p14:tracePt t="9761" x="3151188" y="3714750"/>
          <p14:tracePt t="9762" x="3143250" y="3722688"/>
          <p14:tracePt t="9764" x="3127375" y="3732213"/>
          <p14:tracePt t="9765" x="3117850" y="3732213"/>
          <p14:tracePt t="9766" x="3109913" y="3732213"/>
          <p14:tracePt t="9767" x="3094038" y="3732213"/>
          <p14:tracePt t="9768" x="3086100" y="3740150"/>
          <p14:tracePt t="9770" x="3060700" y="3740150"/>
          <p14:tracePt t="9771" x="3060700" y="3748088"/>
          <p14:tracePt t="9772" x="3043238" y="3756025"/>
          <p14:tracePt t="9773" x="3035300" y="3756025"/>
          <p14:tracePt t="9776" x="3009900" y="3765550"/>
          <p14:tracePt t="9776" x="3001963" y="3765550"/>
          <p14:tracePt t="9778" x="2994025" y="3773488"/>
          <p14:tracePt t="9779" x="2986088" y="3773488"/>
          <p14:tracePt t="9780" x="2978150" y="3781425"/>
          <p14:tracePt t="9782" x="2960688" y="3781425"/>
          <p14:tracePt t="9783" x="2952750" y="3789363"/>
          <p14:tracePt t="9784" x="2944813" y="3789363"/>
          <p14:tracePt t="9785" x="2935288" y="3797300"/>
          <p14:tracePt t="9786" x="2927350" y="3806825"/>
          <p14:tracePt t="9788" x="2911475" y="3806825"/>
          <p14:tracePt t="9789" x="2894013" y="3806825"/>
          <p14:tracePt t="9790" x="2894013" y="3814763"/>
          <p14:tracePt t="9791" x="2878138" y="3822700"/>
          <p14:tracePt t="9792" x="2870200" y="3822700"/>
          <p14:tracePt t="9793" x="2870200" y="3830638"/>
          <p14:tracePt t="9794" x="2860675" y="3830638"/>
          <p14:tracePt t="9794" x="2844800" y="3830638"/>
          <p14:tracePt t="9796" x="2844800" y="3840163"/>
          <p14:tracePt t="9797" x="2828925" y="3848100"/>
          <p14:tracePt t="9798" x="2819400" y="3848100"/>
          <p14:tracePt t="9799" x="2819400" y="3856038"/>
          <p14:tracePt t="9800" x="2803525" y="3856038"/>
          <p14:tracePt t="9801" x="2795588" y="3863975"/>
          <p14:tracePt t="9802" x="2795588" y="3871913"/>
          <p14:tracePt t="9803" x="2778125" y="3881438"/>
          <p14:tracePt t="9804" x="2770188" y="3881438"/>
          <p14:tracePt t="9805" x="2762250" y="3889375"/>
          <p14:tracePt t="9806" x="2762250" y="3897313"/>
          <p14:tracePt t="9806" x="2744788" y="3897313"/>
          <p14:tracePt t="9808" x="2736850" y="3905250"/>
          <p14:tracePt t="9810" x="2720975" y="3922713"/>
          <p14:tracePt t="9813" x="2703513" y="3938588"/>
          <p14:tracePt t="9814" x="2687638" y="3946525"/>
          <p14:tracePt t="9815" x="2679700" y="3956050"/>
          <p14:tracePt t="9816" x="2670175" y="3971925"/>
          <p14:tracePt t="9817" x="2662238" y="3971925"/>
          <p14:tracePt t="9818" x="2654300" y="3979863"/>
          <p14:tracePt t="9819" x="2646363" y="3989388"/>
          <p14:tracePt t="9820" x="2636838" y="3997325"/>
          <p14:tracePt t="9821" x="2628900" y="3997325"/>
          <p14:tracePt t="9822" x="2620963" y="4005263"/>
          <p14:tracePt t="9823" x="2620963" y="4013200"/>
          <p14:tracePt t="9825" x="2595563" y="4030663"/>
          <p14:tracePt t="9826" x="2595563" y="4038600"/>
          <p14:tracePt t="9827" x="2587625" y="4038600"/>
          <p14:tracePt t="9828" x="2579688" y="4046538"/>
          <p14:tracePt t="9829" x="2579688" y="4054475"/>
          <p14:tracePt t="9830" x="2562225" y="4064000"/>
          <p14:tracePt t="9831" x="2554288" y="4064000"/>
          <p14:tracePt t="9832" x="2554288" y="4071938"/>
          <p14:tracePt t="9833" x="2546350" y="4087813"/>
          <p14:tracePt t="9834" x="2538413" y="4087813"/>
          <p14:tracePt t="9835" x="2528888" y="4097338"/>
          <p14:tracePt t="9837" x="2513013" y="4113213"/>
          <p14:tracePt t="9838" x="2505075" y="4113213"/>
          <p14:tracePt t="9839" x="2497138" y="4121150"/>
          <p14:tracePt t="9840" x="2497138" y="4129088"/>
          <p14:tracePt t="9841" x="2479675" y="4138613"/>
          <p14:tracePt t="9843" x="2471738" y="4146550"/>
          <p14:tracePt t="9844" x="2463800" y="4154488"/>
          <p14:tracePt t="9845" x="2454275" y="4154488"/>
          <p14:tracePt t="9846" x="2454275" y="4162425"/>
          <p14:tracePt t="9847" x="2446338" y="4171950"/>
          <p14:tracePt t="9848" x="2438400" y="4179888"/>
          <p14:tracePt t="9849" x="2430463" y="4179888"/>
          <p14:tracePt t="9850" x="2430463" y="4187825"/>
          <p14:tracePt t="9851" x="2422525" y="4195763"/>
          <p14:tracePt t="9852" x="2413000" y="4195763"/>
          <p14:tracePt t="9855" x="2397125" y="4213225"/>
          <p14:tracePt t="9856" x="2389188" y="4221163"/>
          <p14:tracePt t="9858" x="2371725" y="4229100"/>
          <p14:tracePt t="9859" x="2363788" y="4237038"/>
          <p14:tracePt t="9861" x="2355850" y="4246563"/>
          <p14:tracePt t="9862" x="2347913" y="4246563"/>
          <p14:tracePt t="9863" x="2347913" y="4254500"/>
          <p14:tracePt t="9864" x="2347913" y="4262438"/>
          <p14:tracePt t="9865" x="2338388" y="4262438"/>
          <p14:tracePt t="9867" x="2322513" y="4278313"/>
          <p14:tracePt t="9868" x="2322513" y="4287838"/>
          <p14:tracePt t="9869" x="2314575" y="4287838"/>
          <p14:tracePt t="9870" x="2305050" y="4287838"/>
          <p14:tracePt t="9871" x="2305050" y="4295775"/>
          <p14:tracePt t="9873" x="2289175" y="4303713"/>
          <p14:tracePt t="9874" x="2281238" y="4311650"/>
          <p14:tracePt t="9875" x="2281238" y="4321175"/>
          <p14:tracePt t="9876" x="2281238" y="4329113"/>
          <p14:tracePt t="9877" x="2273300" y="4329113"/>
          <p14:tracePt t="9879" x="2263775" y="4337050"/>
          <p14:tracePt t="9880" x="2255838" y="4344988"/>
          <p14:tracePt t="9882" x="2239963" y="4352925"/>
          <p14:tracePt t="9883" x="2239963" y="4362450"/>
          <p14:tracePt t="9885" x="2230438" y="4370388"/>
          <p14:tracePt t="9886" x="2222500" y="4370388"/>
          <p14:tracePt t="9887" x="2214563" y="4378325"/>
          <p14:tracePt t="9888" x="2214563" y="4386263"/>
          <p14:tracePt t="9892" x="2197100" y="4395788"/>
          <p14:tracePt t="9893" x="2189163" y="4403725"/>
          <p14:tracePt t="9895" x="2181225" y="4411663"/>
          <p14:tracePt t="9896" x="2173288" y="4411663"/>
          <p14:tracePt t="9898" x="2173288" y="4419600"/>
          <p14:tracePt t="9899" x="2165350" y="4427538"/>
          <p14:tracePt t="9900" x="2155825" y="4427538"/>
          <p14:tracePt t="9901" x="2155825" y="4437063"/>
          <p14:tracePt t="9903" x="2147888" y="4437063"/>
          <p14:tracePt t="9904" x="2139950" y="4437063"/>
          <p14:tracePt t="9905" x="2132013" y="4437063"/>
          <p14:tracePt t="9906" x="2132013" y="4445000"/>
          <p14:tracePt t="9907" x="2132013" y="4452938"/>
          <p14:tracePt t="9909" x="2122488" y="4452938"/>
          <p14:tracePt t="9910" x="2114550" y="4452938"/>
          <p14:tracePt t="9913" x="2114550" y="4460875"/>
          <p14:tracePt t="9914" x="2106613" y="4460875"/>
          <p14:tracePt t="9915" x="2098675" y="4460875"/>
          <p14:tracePt t="9917" x="2090738" y="4470400"/>
          <p14:tracePt t="9919" x="2090738" y="4478338"/>
          <p14:tracePt t="9921" x="2081213" y="4478338"/>
          <p14:tracePt t="9922" x="2073275" y="4478338"/>
          <p14:tracePt t="9926" x="2065338" y="4486275"/>
          <p14:tracePt t="9928" x="2057400" y="4486275"/>
          <p14:tracePt t="9929" x="2047875" y="4486275"/>
          <p14:tracePt t="9932" x="2047875" y="4494213"/>
          <p14:tracePt t="9934" x="2032000" y="4494213"/>
          <p14:tracePt t="9941" x="2006600" y="4502150"/>
          <p14:tracePt t="9944" x="1998663" y="4502150"/>
          <p14:tracePt t="9945" x="1990725" y="4511675"/>
          <p14:tracePt t="9948" x="1982788" y="4511675"/>
          <p14:tracePt t="9950" x="1973263" y="4511675"/>
          <p14:tracePt t="9952" x="1965325" y="4511675"/>
          <p14:tracePt t="9954" x="1965325" y="4519613"/>
          <p14:tracePt t="9955" x="1957388" y="4519613"/>
          <p14:tracePt t="9956" x="1949450" y="4519613"/>
          <p14:tracePt t="9960" x="1941513" y="4519613"/>
          <p14:tracePt t="9962" x="1931988" y="4527550"/>
          <p14:tracePt t="9967" x="1924050" y="4535488"/>
          <p14:tracePt t="9970" x="1908175" y="4535488"/>
          <p14:tracePt t="9976" x="1898650" y="4535488"/>
          <p14:tracePt t="9977" x="1890713" y="4535488"/>
          <p14:tracePt t="9984" x="1882775" y="4535488"/>
          <p14:tracePt t="9988" x="1882775" y="4545013"/>
          <p14:tracePt t="9989" x="1874838" y="4545013"/>
          <p14:tracePt t="9992" x="1866900" y="4545013"/>
          <p14:tracePt t="10011" x="1857375" y="4545013"/>
          <p14:tracePt t="10045" x="1857375" y="4552950"/>
          <p14:tracePt t="10081" x="1849438" y="4552950"/>
          <p14:tracePt t="10085" x="1849438" y="4545013"/>
          <p14:tracePt t="10093" x="1841500" y="4545013"/>
          <p14:tracePt t="10097" x="1841500" y="4535488"/>
          <p14:tracePt t="10098" x="1833563" y="4535488"/>
          <p14:tracePt t="10103" x="1833563" y="4527550"/>
          <p14:tracePt t="10104" x="1824038" y="4527550"/>
          <p14:tracePt t="10109" x="1824038" y="4519613"/>
          <p14:tracePt t="10116" x="1816100" y="4519613"/>
          <p14:tracePt t="10122" x="1816100" y="4511675"/>
          <p14:tracePt t="10122" x="1808163" y="4511675"/>
          <p14:tracePt t="10125" x="1808163" y="4502150"/>
          <p14:tracePt t="10130" x="1800225" y="4502150"/>
          <p14:tracePt t="10134" x="1790700" y="4502150"/>
          <p14:tracePt t="10135" x="1790700" y="4494213"/>
          <p14:tracePt t="10140" x="1782763" y="4486275"/>
          <p14:tracePt t="10147" x="1766888" y="4478338"/>
          <p14:tracePt t="10153" x="1758950" y="4470400"/>
          <p14:tracePt t="10154" x="1758950" y="4460875"/>
          <p14:tracePt t="10158" x="1749425" y="4460875"/>
          <p14:tracePt t="10160" x="1741488" y="4460875"/>
          <p14:tracePt t="10164" x="1741488" y="4452938"/>
          <p14:tracePt t="10166" x="1733550" y="4452938"/>
          <p14:tracePt t="10169" x="1733550" y="4445000"/>
          <p14:tracePt t="10170" x="1725613" y="4445000"/>
          <p14:tracePt t="10177" x="1725613" y="4437063"/>
          <p14:tracePt t="10179" x="1716088" y="4437063"/>
          <p14:tracePt t="10182" x="1716088" y="4427538"/>
          <p14:tracePt t="10184" x="1708150" y="4427538"/>
          <p14:tracePt t="10187" x="1708150" y="4419600"/>
          <p14:tracePt t="10189" x="1700213" y="4419600"/>
          <p14:tracePt t="10196" x="1700213" y="4411663"/>
          <p14:tracePt t="10200" x="1692275" y="4403725"/>
          <p14:tracePt t="10210" x="1684338" y="4395788"/>
          <p14:tracePt t="10215" x="1684338" y="4386263"/>
          <p14:tracePt t="10218" x="1684338" y="4378325"/>
          <p14:tracePt t="10226" x="1674813" y="4378325"/>
          <p14:tracePt t="10228" x="1674813" y="4370388"/>
          <p14:tracePt t="10232" x="1674813" y="4362450"/>
          <p14:tracePt t="10234" x="1666875" y="4362450"/>
          <p14:tracePt t="10239" x="1666875" y="4352925"/>
          <p14:tracePt t="10243" x="1666875" y="4344988"/>
          <p14:tracePt t="10249" x="1666875" y="4337050"/>
          <p14:tracePt t="10251" x="1658938" y="4337050"/>
          <p14:tracePt t="10253" x="1658938" y="4329113"/>
          <p14:tracePt t="10255" x="1658938" y="4321175"/>
          <p14:tracePt t="10259" x="1651000" y="4321175"/>
          <p14:tracePt t="10261" x="1651000" y="4311650"/>
          <p14:tracePt t="10262" x="1651000" y="4303713"/>
          <p14:tracePt t="10264" x="1641475" y="4303713"/>
          <p14:tracePt t="10266" x="1641475" y="4295775"/>
          <p14:tracePt t="10268" x="1641475" y="4287838"/>
          <p14:tracePt t="10270" x="1641475" y="4278313"/>
          <p14:tracePt t="10273" x="1641475" y="4270375"/>
          <p14:tracePt t="10274" x="1641475" y="4262438"/>
          <p14:tracePt t="10275" x="1641475" y="4254500"/>
          <p14:tracePt t="10276" x="1633538" y="4254500"/>
          <p14:tracePt t="10279" x="1633538" y="4246563"/>
          <p14:tracePt t="10280" x="1625600" y="4237038"/>
          <p14:tracePt t="10283" x="1625600" y="4221163"/>
          <p14:tracePt t="10286" x="1625600" y="4213225"/>
          <p14:tracePt t="10288" x="1625600" y="4203700"/>
          <p14:tracePt t="10289" x="1617663" y="4195763"/>
          <p14:tracePt t="10293" x="1617663" y="4187825"/>
          <p14:tracePt t="10294" x="1609725" y="4187825"/>
          <p14:tracePt t="10295" x="1609725" y="4179888"/>
          <p14:tracePt t="10296" x="1609725" y="4171950"/>
          <p14:tracePt t="10297" x="1600200" y="4171950"/>
          <p14:tracePt t="10299" x="1600200" y="4162425"/>
          <p14:tracePt t="10302" x="1600200" y="4154488"/>
          <p14:tracePt t="10304" x="1592263" y="4146550"/>
          <p14:tracePt t="10306" x="1592263" y="4138613"/>
          <p14:tracePt t="10307" x="1584325" y="4129088"/>
          <p14:tracePt t="10311" x="1584325" y="4121150"/>
          <p14:tracePt t="10313" x="1584325" y="4113213"/>
          <p14:tracePt t="10314" x="1576388" y="4113213"/>
          <p14:tracePt t="10316" x="1576388" y="4105275"/>
          <p14:tracePt t="10317" x="1566863" y="4097338"/>
          <p14:tracePt t="10318" x="1566863" y="4087813"/>
          <p14:tracePt t="10322" x="1566863" y="4079875"/>
          <p14:tracePt t="10323" x="1558925" y="4071938"/>
          <p14:tracePt t="10326" x="1558925" y="4054475"/>
          <p14:tracePt t="10328" x="1558925" y="4046538"/>
          <p14:tracePt t="10330" x="1558925" y="4038600"/>
          <p14:tracePt t="10331" x="1558925" y="4030663"/>
          <p14:tracePt t="10332" x="1550988" y="4030663"/>
          <p14:tracePt t="10333" x="1550988" y="4021138"/>
          <p14:tracePt t="10334" x="1543050" y="4013200"/>
          <p14:tracePt t="10335" x="1543050" y="4005263"/>
          <p14:tracePt t="10337" x="1543050" y="3997325"/>
          <p14:tracePt t="10338" x="1543050" y="3989388"/>
          <p14:tracePt t="10340" x="1543050" y="3979863"/>
          <p14:tracePt t="10341" x="1543050" y="3971925"/>
          <p14:tracePt t="10342" x="1543050" y="3963988"/>
          <p14:tracePt t="10344" x="1543050" y="3956050"/>
          <p14:tracePt t="10346" x="1535113" y="3946525"/>
          <p14:tracePt t="10347" x="1535113" y="3938588"/>
          <p14:tracePt t="10348" x="1535113" y="3930650"/>
          <p14:tracePt t="10349" x="1535113" y="3922713"/>
          <p14:tracePt t="10352" x="1535113" y="3905250"/>
          <p14:tracePt t="10354" x="1535113" y="3897313"/>
          <p14:tracePt t="10356" x="1535113" y="3889375"/>
          <p14:tracePt t="10358" x="1525588" y="3881438"/>
          <p14:tracePt t="10359" x="1525588" y="3871913"/>
          <p14:tracePt t="10360" x="1525588" y="3863975"/>
          <p14:tracePt t="10362" x="1525588" y="3856038"/>
          <p14:tracePt t="10364" x="1525588" y="3840163"/>
          <p14:tracePt t="10367" x="1525588" y="3830638"/>
          <p14:tracePt t="10369" x="1525588" y="3822700"/>
          <p14:tracePt t="10370" x="1525588" y="3814763"/>
          <p14:tracePt t="10371" x="1525588" y="3806825"/>
          <p14:tracePt t="10373" x="1525588" y="3797300"/>
          <p14:tracePt t="10374" x="1525588" y="3789363"/>
          <p14:tracePt t="10376" x="1525588" y="3781425"/>
          <p14:tracePt t="10377" x="1525588" y="3773488"/>
          <p14:tracePt t="10378" x="1525588" y="3765550"/>
          <p14:tracePt t="10380" x="1525588" y="3756025"/>
          <p14:tracePt t="10382" x="1525588" y="3740150"/>
          <p14:tracePt t="10383" x="1525588" y="3732213"/>
          <p14:tracePt t="10384" x="1525588" y="3722688"/>
          <p14:tracePt t="10385" x="1525588" y="3714750"/>
          <p14:tracePt t="10389" x="1525588" y="3698875"/>
          <p14:tracePt t="10390" x="1525588" y="3690938"/>
          <p14:tracePt t="10391" x="1525588" y="3681413"/>
          <p14:tracePt t="10392" x="1525588" y="3673475"/>
          <p14:tracePt t="10394" x="1535113" y="3665538"/>
          <p14:tracePt t="10395" x="1535113" y="3657600"/>
          <p14:tracePt t="10396" x="1535113" y="3648075"/>
          <p14:tracePt t="10397" x="1535113" y="3640138"/>
          <p14:tracePt t="10399" x="1535113" y="3632200"/>
          <p14:tracePt t="10401" x="1535113" y="3616325"/>
          <p14:tracePt t="10402" x="1535113" y="3606800"/>
          <p14:tracePt t="10403" x="1543050" y="3606800"/>
          <p14:tracePt t="10404" x="1543050" y="3598863"/>
          <p14:tracePt t="10405" x="1543050" y="3590925"/>
          <p14:tracePt t="10407" x="1550988" y="3582988"/>
          <p14:tracePt t="10408" x="1550988" y="3573463"/>
          <p14:tracePt t="10409" x="1550988" y="3565525"/>
          <p14:tracePt t="10410" x="1550988" y="3557588"/>
          <p14:tracePt t="10411" x="1550988" y="3549650"/>
          <p14:tracePt t="10413" x="1550988" y="3541713"/>
          <p14:tracePt t="10414" x="1550988" y="3532188"/>
          <p14:tracePt t="10415" x="1558925" y="3524250"/>
          <p14:tracePt t="10417" x="1558925" y="3516313"/>
          <p14:tracePt t="10418" x="1566863" y="3508375"/>
          <p14:tracePt t="10420" x="1566863" y="3498850"/>
          <p14:tracePt t="10421" x="1566863" y="3490913"/>
          <p14:tracePt t="10422" x="1576388" y="3482975"/>
          <p14:tracePt t="10424" x="1576388" y="3467100"/>
          <p14:tracePt t="10426" x="1576388" y="3449638"/>
          <p14:tracePt t="10427" x="1584325" y="3449638"/>
          <p14:tracePt t="10428" x="1584325" y="3441700"/>
          <p14:tracePt t="10429" x="1592263" y="3433763"/>
          <p14:tracePt t="10430" x="1592263" y="3424238"/>
          <p14:tracePt t="10431" x="1600200" y="3424238"/>
          <p14:tracePt t="10432" x="1600200" y="3416300"/>
          <p14:tracePt t="10433" x="1600200" y="3408363"/>
          <p14:tracePt t="10434" x="1600200" y="3400425"/>
          <p14:tracePt t="10435" x="1609725" y="3400425"/>
          <p14:tracePt t="10436" x="1609725" y="3382963"/>
          <p14:tracePt t="10437" x="1617663" y="3382963"/>
          <p14:tracePt t="10438" x="1617663" y="3375025"/>
          <p14:tracePt t="10439" x="1617663" y="3367088"/>
          <p14:tracePt t="10440" x="1617663" y="3359150"/>
          <p14:tracePt t="10441" x="1625600" y="3359150"/>
          <p14:tracePt t="10443" x="1633538" y="3341688"/>
          <p14:tracePt t="10444" x="1633538" y="3333750"/>
          <p14:tracePt t="10445" x="1641475" y="3333750"/>
          <p14:tracePt t="10446" x="1641475" y="3325813"/>
          <p14:tracePt t="10447" x="1641475" y="3316288"/>
          <p14:tracePt t="10448" x="1641475" y="3308350"/>
          <p14:tracePt t="10449" x="1651000" y="3308350"/>
          <p14:tracePt t="10450" x="1651000" y="3292475"/>
          <p14:tracePt t="10451" x="1658938" y="3292475"/>
          <p14:tracePt t="10452" x="1658938" y="3284538"/>
          <p14:tracePt t="10453" x="1658938" y="3275013"/>
          <p14:tracePt t="10455" x="1666875" y="3267075"/>
          <p14:tracePt t="10456" x="1674813" y="3259138"/>
          <p14:tracePt t="10457" x="1674813" y="3251200"/>
          <p14:tracePt t="10458" x="1684338" y="3251200"/>
          <p14:tracePt t="10459" x="1684338" y="3241675"/>
          <p14:tracePt t="10461" x="1684338" y="3225800"/>
          <p14:tracePt t="10462" x="1692275" y="3225800"/>
          <p14:tracePt t="10463" x="1700213" y="3217863"/>
          <p14:tracePt t="10464" x="1700213" y="3209925"/>
          <p14:tracePt t="10467" x="1708150" y="3192463"/>
          <p14:tracePt t="10468" x="1716088" y="3184525"/>
          <p14:tracePt t="10469" x="1716088" y="3176588"/>
          <p14:tracePt t="10470" x="1725613" y="3167063"/>
          <p14:tracePt t="10471" x="1725613" y="3159125"/>
          <p14:tracePt t="10473" x="1733550" y="3151188"/>
          <p14:tracePt t="10474" x="1741488" y="3143250"/>
          <p14:tracePt t="10475" x="1741488" y="3135313"/>
          <p14:tracePt t="10476" x="1741488" y="3125788"/>
          <p14:tracePt t="10477" x="1749425" y="3117850"/>
          <p14:tracePt t="10479" x="1758950" y="3109913"/>
          <p14:tracePt t="10480" x="1766888" y="3101975"/>
          <p14:tracePt t="10481" x="1766888" y="3092450"/>
          <p14:tracePt t="10483" x="1774825" y="3076575"/>
          <p14:tracePt t="10485" x="1782763" y="3068638"/>
          <p14:tracePt t="10486" x="1790700" y="3060700"/>
          <p14:tracePt t="10487" x="1790700" y="3051175"/>
          <p14:tracePt t="10488" x="1790700" y="3043238"/>
          <p14:tracePt t="10489" x="1800225" y="3043238"/>
          <p14:tracePt t="10491" x="1816100" y="3017838"/>
          <p14:tracePt t="10494" x="1816100" y="3009900"/>
          <p14:tracePt t="10495" x="1824038" y="3001963"/>
          <p14:tracePt t="10497" x="1833563" y="2994025"/>
          <p14:tracePt t="10497" x="1833563" y="2986088"/>
          <p14:tracePt t="10499" x="1841500" y="2976563"/>
          <p14:tracePt t="10501" x="1849438" y="2968625"/>
          <p14:tracePt t="10503" x="1849438" y="2960688"/>
          <p14:tracePt t="10504" x="1849438" y="2952750"/>
          <p14:tracePt t="10505" x="1866900" y="2943225"/>
          <p14:tracePt t="10507" x="1874838" y="2927350"/>
          <p14:tracePt t="10508" x="1882775" y="2927350"/>
          <p14:tracePt t="10509" x="1882775" y="2919413"/>
          <p14:tracePt t="10510" x="1890713" y="2911475"/>
          <p14:tracePt t="10511" x="1890713" y="2901950"/>
          <p14:tracePt t="10512" x="1898650" y="2901950"/>
          <p14:tracePt t="10513" x="1908175" y="2901950"/>
          <p14:tracePt t="10514" x="1908175" y="2894013"/>
          <p14:tracePt t="10515" x="1908175" y="2886075"/>
          <p14:tracePt t="10515" x="1916113" y="2886075"/>
          <p14:tracePt t="10517" x="1924050" y="2886075"/>
          <p14:tracePt t="10519" x="1924050" y="2878138"/>
          <p14:tracePt t="10520" x="1924050" y="2868613"/>
          <p14:tracePt t="10521" x="1931988" y="2860675"/>
          <p14:tracePt t="10523" x="1949450" y="2860675"/>
          <p14:tracePt t="10525" x="1949450" y="2852738"/>
          <p14:tracePt t="10526" x="1957388" y="2844800"/>
          <p14:tracePt t="10529" x="1965325" y="2844800"/>
          <p14:tracePt t="10530" x="1965325" y="2836863"/>
          <p14:tracePt t="10532" x="1973263" y="2827338"/>
          <p14:tracePt t="10533" x="1982788" y="2827338"/>
          <p14:tracePt t="10535" x="1990725" y="2819400"/>
          <p14:tracePt t="10540" x="1998663" y="2811463"/>
          <p14:tracePt t="10542" x="2006600" y="2803525"/>
          <p14:tracePt t="10546" x="2016125" y="2803525"/>
          <p14:tracePt t="10550" x="2024063" y="2794000"/>
          <p14:tracePt t="10551" x="2032000" y="2794000"/>
          <p14:tracePt t="10554" x="2032000" y="2786063"/>
          <p14:tracePt t="10559" x="2039938" y="2786063"/>
          <p14:tracePt t="10560" x="2039938" y="2778125"/>
          <p14:tracePt t="10564" x="2047875" y="2778125"/>
          <p14:tracePt t="10572" x="2047875" y="2770188"/>
          <p14:tracePt t="10577" x="2057400" y="2770188"/>
          <p14:tracePt t="12081" x="2065338" y="2770188"/>
          <p14:tracePt t="12086" x="2073275" y="2786063"/>
          <p14:tracePt t="12087" x="2073275" y="2794000"/>
          <p14:tracePt t="12090" x="2081213" y="2794000"/>
          <p14:tracePt t="12092" x="2090738" y="2811463"/>
          <p14:tracePt t="12093" x="2090738" y="2819400"/>
          <p14:tracePt t="12094" x="2090738" y="2827338"/>
          <p14:tracePt t="12095" x="2090738" y="2836863"/>
          <p14:tracePt t="12097" x="2098675" y="2844800"/>
          <p14:tracePt t="12098" x="2106613" y="2852738"/>
          <p14:tracePt t="12099" x="2106613" y="2860675"/>
          <p14:tracePt t="12100" x="2114550" y="2868613"/>
          <p14:tracePt t="12101" x="2114550" y="2878138"/>
          <p14:tracePt t="12103" x="2114550" y="2894013"/>
          <p14:tracePt t="12104" x="2114550" y="2901950"/>
          <p14:tracePt t="12105" x="2122488" y="2911475"/>
          <p14:tracePt t="12106" x="2132013" y="2919413"/>
          <p14:tracePt t="12107" x="2132013" y="2927350"/>
          <p14:tracePt t="12109" x="2132013" y="2952750"/>
          <p14:tracePt t="12111" x="2139950" y="2968625"/>
          <p14:tracePt t="12112" x="2139950" y="2976563"/>
          <p14:tracePt t="12113" x="2147888" y="2976563"/>
          <p14:tracePt t="12114" x="2147888" y="2994025"/>
          <p14:tracePt t="12115" x="2155825" y="3001963"/>
          <p14:tracePt t="12115" x="2155825" y="3009900"/>
          <p14:tracePt t="12117" x="2155825" y="3017838"/>
          <p14:tracePt t="12119" x="2155825" y="3027363"/>
          <p14:tracePt t="12120" x="2155825" y="3035300"/>
          <p14:tracePt t="12121" x="2165350" y="3043238"/>
          <p14:tracePt t="12123" x="2165350" y="3060700"/>
          <p14:tracePt t="12124" x="2173288" y="3068638"/>
          <p14:tracePt t="12126" x="2173288" y="3076575"/>
          <p14:tracePt t="12127" x="2181225" y="3084513"/>
          <p14:tracePt t="12129" x="2181225" y="3092450"/>
          <p14:tracePt t="12130" x="2181225" y="3101975"/>
          <p14:tracePt t="12131" x="2189163" y="3109913"/>
          <p14:tracePt t="12132" x="2189163" y="3117850"/>
          <p14:tracePt t="12134" x="2197100" y="3117850"/>
          <p14:tracePt t="12135" x="2197100" y="3135313"/>
          <p14:tracePt t="12138" x="2206625" y="3143250"/>
          <p14:tracePt t="12140" x="2206625" y="3151188"/>
          <p14:tracePt t="12142" x="2214563" y="3159125"/>
          <p14:tracePt t="12144" x="2214563" y="3167063"/>
          <p14:tracePt t="12145" x="2222500" y="3167063"/>
          <p14:tracePt t="12147" x="2222500" y="3176588"/>
          <p14:tracePt t="12152" x="2230438" y="3184525"/>
          <p14:tracePt t="12154" x="2239963" y="3184525"/>
          <p14:tracePt t="12155" x="2239963" y="3192463"/>
          <p14:tracePt t="12158" x="2239963" y="3200400"/>
          <p14:tracePt t="12159" x="2247900" y="3200400"/>
          <p14:tracePt t="12162" x="2255838" y="3200400"/>
          <p14:tracePt t="12164" x="2255838" y="3209925"/>
          <p14:tracePt t="12165" x="2263775" y="3209925"/>
          <p14:tracePt t="12170" x="2263775" y="3217863"/>
          <p14:tracePt t="12173" x="2273300" y="3217863"/>
          <p14:tracePt t="12176" x="2281238" y="3217863"/>
          <p14:tracePt t="12179" x="2281238" y="3225800"/>
          <p14:tracePt t="12184" x="2289175" y="3233738"/>
          <p14:tracePt t="12190" x="2297113" y="3233738"/>
          <p14:tracePt t="12192" x="2297113" y="3241675"/>
          <p14:tracePt t="12194" x="2305050" y="3241675"/>
          <p14:tracePt t="12196" x="2305050" y="3251200"/>
          <p14:tracePt t="12201" x="2305050" y="3259138"/>
          <p14:tracePt t="12203" x="2314575" y="3259138"/>
          <p14:tracePt t="12208" x="2322513" y="3259138"/>
          <p14:tracePt t="12210" x="2322513" y="3267075"/>
          <p14:tracePt t="12214" x="2322513" y="3275013"/>
          <p14:tracePt t="12219" x="2330450" y="3275013"/>
          <p14:tracePt t="12225" x="2338388" y="3284538"/>
          <p14:tracePt t="12231" x="2347913" y="3284538"/>
          <p14:tracePt t="12233" x="2347913" y="3292475"/>
          <p14:tracePt t="12237" x="2347913" y="3300413"/>
          <p14:tracePt t="12245" x="2355850" y="3300413"/>
          <p14:tracePt t="12250" x="2355850" y="3308350"/>
          <p14:tracePt t="12251" x="2363788" y="3308350"/>
          <p14:tracePt t="12255" x="2363788" y="3316288"/>
          <p14:tracePt t="12263" x="2363788" y="3325813"/>
          <p14:tracePt t="12267" x="2371725" y="3333750"/>
          <p14:tracePt t="12270" x="2371725" y="3341688"/>
          <p14:tracePt t="12274" x="2379663" y="3341688"/>
          <p14:tracePt t="12275" x="2379663" y="3349625"/>
          <p14:tracePt t="12280" x="2389188" y="3359150"/>
          <p14:tracePt t="12282" x="2389188" y="3367088"/>
          <p14:tracePt t="12285" x="2389188" y="3375025"/>
          <p14:tracePt t="12286" x="2389188" y="3382963"/>
          <p14:tracePt t="12289" x="2397125" y="3382963"/>
          <p14:tracePt t="12291" x="2397125" y="3390900"/>
          <p14:tracePt t="12292" x="2397125" y="3400425"/>
          <p14:tracePt t="12295" x="2405063" y="3400425"/>
          <p14:tracePt t="12297" x="2405063" y="3416300"/>
          <p14:tracePt t="12302" x="2405063" y="3424238"/>
          <p14:tracePt t="12303" x="2405063" y="3433763"/>
          <p14:tracePt t="12304" x="2413000" y="3441700"/>
          <p14:tracePt t="12307" x="2422525" y="3441700"/>
          <p14:tracePt t="12308" x="2422525" y="3449638"/>
          <p14:tracePt t="12309" x="2422525" y="3457575"/>
          <p14:tracePt t="12311" x="2430463" y="3467100"/>
          <p14:tracePt t="12313" x="2430463" y="3475038"/>
          <p14:tracePt t="12315" x="2430463" y="3482975"/>
          <p14:tracePt t="12319" x="2438400" y="3490913"/>
          <p14:tracePt t="12320" x="2446338" y="3498850"/>
          <p14:tracePt t="12321" x="2446338" y="3508375"/>
          <p14:tracePt t="12325" x="2446338" y="3516313"/>
          <p14:tracePt t="12327" x="2454275" y="3524250"/>
          <p14:tracePt t="12329" x="2454275" y="3532188"/>
          <p14:tracePt t="12331" x="2463800" y="3541713"/>
          <p14:tracePt t="12334" x="2471738" y="3549650"/>
          <p14:tracePt t="12336" x="2471738" y="3557588"/>
          <p14:tracePt t="12338" x="2471738" y="3565525"/>
          <p14:tracePt t="12339" x="2479675" y="3565525"/>
          <p14:tracePt t="12341" x="2479675" y="3573463"/>
          <p14:tracePt t="12343" x="2487613" y="3573463"/>
          <p14:tracePt t="12344" x="2487613" y="3582988"/>
          <p14:tracePt t="12346" x="2487613" y="3590925"/>
          <p14:tracePt t="12351" x="2497138" y="3590925"/>
          <p14:tracePt t="12352" x="2497138" y="3598863"/>
          <p14:tracePt t="12353" x="2497138" y="3606800"/>
          <p14:tracePt t="12357" x="2505075" y="3606800"/>
          <p14:tracePt t="12360" x="2505075" y="3616325"/>
          <p14:tracePt t="12365" x="2505075" y="3624263"/>
          <p14:tracePt t="12366" x="2513013" y="3624263"/>
          <p14:tracePt t="12367" x="2513013" y="3632200"/>
          <p14:tracePt t="12376" x="2520950" y="3632200"/>
          <p14:tracePt t="12377" x="2520950" y="3640138"/>
          <p14:tracePt t="12383" x="2520950" y="3648075"/>
          <p14:tracePt t="12388" x="2528888" y="3648075"/>
          <p14:tracePt t="12389" x="2528888" y="3657600"/>
          <p14:tracePt t="12392" x="2528888" y="3665538"/>
          <p14:tracePt t="12400" x="2528888" y="3673475"/>
          <p14:tracePt t="12400" x="2528888" y="3681413"/>
          <p14:tracePt t="12402" x="2528888" y="3690938"/>
          <p14:tracePt t="12407" x="2528888" y="3706813"/>
          <p14:tracePt t="12413" x="2528888" y="3722688"/>
          <p14:tracePt t="12415" x="2528888" y="3732213"/>
          <p14:tracePt t="12418" x="2528888" y="3740150"/>
          <p14:tracePt t="12419" x="2528888" y="3748088"/>
          <p14:tracePt t="12422" x="2528888" y="3756025"/>
          <p14:tracePt t="12424" x="2528888" y="3765550"/>
          <p14:tracePt t="12425" x="2538413" y="3773488"/>
          <p14:tracePt t="12428" x="2538413" y="3789363"/>
          <p14:tracePt t="12430" x="2538413" y="3797300"/>
          <p14:tracePt t="12431" x="2546350" y="3797300"/>
          <p14:tracePt t="12433" x="2546350" y="3806825"/>
          <p14:tracePt t="12434" x="2546350" y="3814763"/>
          <p14:tracePt t="12437" x="2546350" y="3822700"/>
          <p14:tracePt t="12438" x="2546350" y="3830638"/>
          <p14:tracePt t="12441" x="2546350" y="3840163"/>
          <p14:tracePt t="12444" x="2546350" y="3856038"/>
          <p14:tracePt t="12449" x="2554288" y="3863975"/>
          <p14:tracePt t="12452" x="2554288" y="3871913"/>
          <p14:tracePt t="12455" x="2562225" y="3881438"/>
          <p14:tracePt t="12461" x="2562225" y="3889375"/>
          <p14:tracePt t="12519" x="2571750" y="3889375"/>
          <p14:tracePt t="12581" x="2571750" y="3897313"/>
          <p14:tracePt t="12593" x="2579688" y="3897313"/>
          <p14:tracePt t="12595" x="2579688" y="3905250"/>
          <p14:tracePt t="12599" x="2587625" y="3905250"/>
          <p14:tracePt t="12601" x="2587625" y="3914775"/>
          <p14:tracePt t="12606" x="2595563" y="3922713"/>
          <p14:tracePt t="12609" x="2603500" y="3922713"/>
          <p14:tracePt t="12615" x="2613025" y="3930650"/>
          <p14:tracePt t="12619" x="2613025" y="3938588"/>
          <p14:tracePt t="12625" x="2620963" y="3938588"/>
          <p14:tracePt t="12629" x="2628900" y="3946525"/>
          <p14:tracePt t="12634" x="2628900" y="3956050"/>
          <p14:tracePt t="12641" x="2636838" y="3963988"/>
          <p14:tracePt t="12650" x="2646363" y="3971925"/>
          <p14:tracePt t="12656" x="2654300" y="3971925"/>
          <p14:tracePt t="12659" x="2654300" y="3979863"/>
          <p14:tracePt t="13173" x="2662238" y="3979863"/>
          <p14:tracePt t="13176" x="2670175" y="3979863"/>
          <p14:tracePt t="13182" x="2679700" y="3989388"/>
          <p14:tracePt t="13184" x="2687638" y="3989388"/>
          <p14:tracePt t="13185" x="2695575" y="3989388"/>
          <p14:tracePt t="13188" x="2695575" y="3997325"/>
          <p14:tracePt t="13189" x="2703513" y="3997325"/>
          <p14:tracePt t="13191" x="2720975" y="4005263"/>
          <p14:tracePt t="13194" x="2728913" y="4005263"/>
          <p14:tracePt t="13195" x="2736850" y="4005263"/>
          <p14:tracePt t="13199" x="2744788" y="4005263"/>
          <p14:tracePt t="13200" x="2762250" y="4005263"/>
          <p14:tracePt t="13202" x="2770188" y="4005263"/>
          <p14:tracePt t="13203" x="2778125" y="4005263"/>
          <p14:tracePt t="13206" x="2795588" y="4013200"/>
          <p14:tracePt t="13208" x="2803525" y="4013200"/>
          <p14:tracePt t="13209" x="2819400" y="4013200"/>
          <p14:tracePt t="13212" x="2844800" y="4021138"/>
          <p14:tracePt t="13214" x="2852738" y="4021138"/>
          <p14:tracePt t="13215" x="2870200" y="4021138"/>
          <p14:tracePt t="13217" x="2886075" y="4021138"/>
          <p14:tracePt t="13218" x="2894013" y="4021138"/>
          <p14:tracePt t="13219" x="2911475" y="4021138"/>
          <p14:tracePt t="13220" x="2919413" y="4021138"/>
          <p14:tracePt t="13221" x="2927350" y="4021138"/>
          <p14:tracePt t="13222" x="2935288" y="4021138"/>
          <p14:tracePt t="13223" x="2944813" y="4021138"/>
          <p14:tracePt t="13224" x="2960688" y="4021138"/>
          <p14:tracePt t="13225" x="2978150" y="4030663"/>
          <p14:tracePt t="13226" x="2986088" y="4030663"/>
          <p14:tracePt t="13227" x="3001963" y="4030663"/>
          <p14:tracePt t="13228" x="3019425" y="4030663"/>
          <p14:tracePt t="13229" x="3027363" y="4030663"/>
          <p14:tracePt t="13230" x="3043238" y="4030663"/>
          <p14:tracePt t="13231" x="3052763" y="4030663"/>
          <p14:tracePt t="13232" x="3068638" y="4030663"/>
          <p14:tracePt t="13233" x="3086100" y="4030663"/>
          <p14:tracePt t="13234" x="3094038" y="4030663"/>
          <p14:tracePt t="13235" x="3109913" y="4030663"/>
          <p14:tracePt t="13236" x="3117850" y="4030663"/>
          <p14:tracePt t="13237" x="3135313" y="4038600"/>
          <p14:tracePt t="13238" x="3160713" y="4038600"/>
          <p14:tracePt t="13240" x="3176588" y="4038600"/>
          <p14:tracePt t="13241" x="3192463" y="4038600"/>
          <p14:tracePt t="13242" x="3209925" y="4038600"/>
          <p14:tracePt t="13243" x="3217863" y="4038600"/>
          <p14:tracePt t="13244" x="3235325" y="4038600"/>
          <p14:tracePt t="13245" x="3243263" y="4038600"/>
          <p14:tracePt t="13246" x="3267075" y="4038600"/>
          <p14:tracePt t="13247" x="3284538" y="4038600"/>
          <p14:tracePt t="13248" x="3292475" y="4038600"/>
          <p14:tracePt t="13249" x="3309938" y="4046538"/>
          <p14:tracePt t="13250" x="3333750" y="4046538"/>
          <p14:tracePt t="13251" x="3341688" y="4046538"/>
          <p14:tracePt t="13252" x="3359150" y="4046538"/>
          <p14:tracePt t="13253" x="3367088" y="4046538"/>
          <p14:tracePt t="13255" x="3400425" y="4046538"/>
          <p14:tracePt t="13256" x="3408363" y="4054475"/>
          <p14:tracePt t="13257" x="3425825" y="4054475"/>
          <p14:tracePt t="13258" x="3441700" y="4054475"/>
          <p14:tracePt t="13259" x="3459163" y="4054475"/>
          <p14:tracePt t="13261" x="3482975" y="4054475"/>
          <p14:tracePt t="13262" x="3500438" y="4064000"/>
          <p14:tracePt t="13263" x="3516313" y="4064000"/>
          <p14:tracePt t="13264" x="3524250" y="4064000"/>
          <p14:tracePt t="13265" x="3541713" y="4064000"/>
          <p14:tracePt t="13267" x="3575050" y="4071938"/>
          <p14:tracePt t="13268" x="3590925" y="4071938"/>
          <p14:tracePt t="13269" x="3616325" y="4071938"/>
          <p14:tracePt t="13270" x="3624263" y="4071938"/>
          <p14:tracePt t="13271" x="3649663" y="4071938"/>
          <p14:tracePt t="13273" x="3673475" y="4071938"/>
          <p14:tracePt t="13274" x="3690938" y="4071938"/>
          <p14:tracePt t="13275" x="3706813" y="4071938"/>
          <p14:tracePt t="13276" x="3724275" y="4071938"/>
          <p14:tracePt t="13277" x="3757613" y="4079875"/>
          <p14:tracePt t="13279" x="3790950" y="4079875"/>
          <p14:tracePt t="13280" x="3806825" y="4079875"/>
          <p14:tracePt t="13281" x="3822700" y="4079875"/>
          <p14:tracePt t="13282" x="3848100" y="4079875"/>
          <p14:tracePt t="13283" x="3865563" y="4087813"/>
          <p14:tracePt t="13285" x="3906838" y="4087813"/>
          <p14:tracePt t="13286" x="3930650" y="4087813"/>
          <p14:tracePt t="13287" x="3948113" y="4087813"/>
          <p14:tracePt t="13288" x="3963988" y="4087813"/>
          <p14:tracePt t="13289" x="3989388" y="4087813"/>
          <p14:tracePt t="13291" x="4030663" y="4087813"/>
          <p14:tracePt t="13292" x="4048125" y="4087813"/>
          <p14:tracePt t="13293" x="4064000" y="4087813"/>
          <p14:tracePt t="13294" x="4089400" y="4087813"/>
          <p14:tracePt t="13295" x="4105275" y="4087813"/>
          <p14:tracePt t="13297" x="4146550" y="4087813"/>
          <p14:tracePt t="13298" x="4171950" y="4087813"/>
          <p14:tracePt t="13300" x="4205288" y="4087813"/>
          <p14:tracePt t="13301" x="4221163" y="4097338"/>
          <p14:tracePt t="13303" x="4271963" y="4097338"/>
          <p14:tracePt t="13304" x="4287838" y="4097338"/>
          <p14:tracePt t="13305" x="4313238" y="4097338"/>
          <p14:tracePt t="13306" x="4329113" y="4097338"/>
          <p14:tracePt t="13307" x="4346575" y="4097338"/>
          <p14:tracePt t="13309" x="4395788" y="4097338"/>
          <p14:tracePt t="13310" x="4421188" y="4097338"/>
          <p14:tracePt t="13311" x="4454525" y="4097338"/>
          <p14:tracePt t="13312" x="4478338" y="4097338"/>
          <p14:tracePt t="13313" x="4495800" y="4097338"/>
          <p14:tracePt t="13315" x="4552950" y="4097338"/>
          <p14:tracePt t="13316" x="4570413" y="4097338"/>
          <p14:tracePt t="13317" x="4578350" y="4097338"/>
          <p14:tracePt t="13318" x="4603750" y="4097338"/>
          <p14:tracePt t="13319" x="4627563" y="4097338"/>
          <p14:tracePt t="13320" x="4652963" y="4097338"/>
          <p14:tracePt t="13321" x="4686300" y="4097338"/>
          <p14:tracePt t="13322" x="4702175" y="4097338"/>
          <p14:tracePt t="13323" x="4760913" y="4097338"/>
          <p14:tracePt t="13324" x="4768850" y="4097338"/>
          <p14:tracePt t="13325" x="4802188" y="4087813"/>
          <p14:tracePt t="13326" x="4827588" y="4087813"/>
          <p14:tracePt t="13327" x="4843463" y="4087813"/>
          <p14:tracePt t="13327" x="4876800" y="4087813"/>
          <p14:tracePt t="13329" x="4902200" y="4079875"/>
          <p14:tracePt t="13330" x="4926013" y="4079875"/>
          <p14:tracePt t="13331" x="4943475" y="4079875"/>
          <p14:tracePt t="13332" x="4967288" y="4079875"/>
          <p14:tracePt t="13333" x="5000625" y="4071938"/>
          <p14:tracePt t="13334" x="5018088" y="4071938"/>
          <p14:tracePt t="13335" x="5041900" y="4071938"/>
          <p14:tracePt t="13336" x="5092700" y="4071938"/>
          <p14:tracePt t="13337" x="5108575" y="4071938"/>
          <p14:tracePt t="13338" x="5133975" y="4064000"/>
          <p14:tracePt t="13339" x="5159375" y="4064000"/>
          <p14:tracePt t="13340" x="5192713" y="4064000"/>
          <p14:tracePt t="13341" x="5216525" y="4054475"/>
          <p14:tracePt t="13342" x="5241925" y="4054475"/>
          <p14:tracePt t="13343" x="5267325" y="4054475"/>
          <p14:tracePt t="13344" x="5275263" y="4046538"/>
          <p14:tracePt t="13345" x="5308600" y="4046538"/>
          <p14:tracePt t="13346" x="5324475" y="4046538"/>
          <p14:tracePt t="13347" x="5349875" y="4046538"/>
          <p14:tracePt t="13348" x="5365750" y="4038600"/>
          <p14:tracePt t="13349" x="5383213" y="4038600"/>
          <p14:tracePt t="13350" x="5399088" y="4038600"/>
          <p14:tracePt t="13351" x="5424488" y="4038600"/>
          <p14:tracePt t="13352" x="5448300" y="4030663"/>
          <p14:tracePt t="13353" x="5465763" y="4030663"/>
          <p14:tracePt t="13354" x="5481638" y="4030663"/>
          <p14:tracePt t="13355" x="5499100" y="4030663"/>
          <p14:tracePt t="13356" x="5514975" y="4030663"/>
          <p14:tracePt t="13358" x="5540375" y="4021138"/>
          <p14:tracePt t="13359" x="5556250" y="4021138"/>
          <p14:tracePt t="13360" x="5581650" y="4021138"/>
          <p14:tracePt t="13361" x="5589588" y="4021138"/>
          <p14:tracePt t="13362" x="5607050" y="4021138"/>
          <p14:tracePt t="13364" x="5630863" y="4021138"/>
          <p14:tracePt t="13365" x="5648325" y="4021138"/>
          <p14:tracePt t="13366" x="5673725" y="4021138"/>
          <p14:tracePt t="13367" x="5689600" y="4021138"/>
          <p14:tracePt t="13370" x="5715000" y="4021138"/>
          <p14:tracePt t="13371" x="5730875" y="4021138"/>
          <p14:tracePt t="13372" x="5738813" y="4021138"/>
          <p14:tracePt t="13373" x="5764213" y="4021138"/>
          <p14:tracePt t="13374" x="5780088" y="4021138"/>
          <p14:tracePt t="13376" x="5797550" y="4021138"/>
          <p14:tracePt t="13377" x="5813425" y="4021138"/>
          <p14:tracePt t="13379" x="5830888" y="4021138"/>
          <p14:tracePt t="13382" x="5854700" y="4021138"/>
          <p14:tracePt t="13383" x="5864225" y="4021138"/>
          <p14:tracePt t="13384" x="5872163" y="4021138"/>
          <p14:tracePt t="13385" x="5880100" y="4021138"/>
          <p14:tracePt t="13386" x="5888038" y="4021138"/>
          <p14:tracePt t="13388" x="5905500" y="4021138"/>
          <p14:tracePt t="13390" x="5921375" y="4021138"/>
          <p14:tracePt t="13392" x="5930900" y="4021138"/>
          <p14:tracePt t="13394" x="5946775" y="4021138"/>
          <p14:tracePt t="13395" x="5954713" y="4021138"/>
          <p14:tracePt t="13398" x="5972175" y="4013200"/>
          <p14:tracePt t="13400" x="5988050" y="4013200"/>
          <p14:tracePt t="13401" x="5995988" y="4013200"/>
          <p14:tracePt t="13403" x="6005513" y="4013200"/>
          <p14:tracePt t="13404" x="6013450" y="4013200"/>
          <p14:tracePt t="13406" x="6021388" y="4013200"/>
          <p14:tracePt t="13407" x="6029325" y="4013200"/>
          <p14:tracePt t="13408" x="6037263" y="4013200"/>
          <p14:tracePt t="13413" x="6062663" y="4013200"/>
          <p14:tracePt t="13416" x="6070600" y="4013200"/>
          <p14:tracePt t="13418" x="6080125" y="4005263"/>
          <p14:tracePt t="13423" x="6088063" y="4005263"/>
          <p14:tracePt t="13424" x="6096000" y="4005263"/>
          <p14:tracePt t="13431" x="6103938" y="4005263"/>
          <p14:tracePt t="13437" x="6111875" y="4005263"/>
          <p14:tracePt t="14237" x="6111875" y="3997325"/>
          <p14:tracePt t="14390" x="6111875" y="3989388"/>
          <p14:tracePt t="14410" x="6111875" y="3979863"/>
          <p14:tracePt t="14457" x="6111875" y="3971925"/>
          <p14:tracePt t="14767" x="6111875" y="3963988"/>
          <p14:tracePt t="14777" x="6111875" y="3956050"/>
          <p14:tracePt t="15273" x="6111875" y="3946525"/>
          <p14:tracePt t="15436" x="6103938" y="3946525"/>
          <p14:tracePt t="15448" x="6103938" y="3938588"/>
          <p14:tracePt t="15458" x="6096000" y="3938588"/>
          <p14:tracePt t="15467" x="6088063" y="3938588"/>
          <p14:tracePt t="15477" x="6080125" y="3938588"/>
          <p14:tracePt t="15480" x="6070600" y="3938588"/>
          <p14:tracePt t="15486" x="6062663" y="3938588"/>
          <p14:tracePt t="15488" x="6054725" y="3938588"/>
          <p14:tracePt t="15491" x="6046788" y="3938588"/>
          <p14:tracePt t="15494" x="6037263" y="3938588"/>
          <p14:tracePt t="15495" x="6029325" y="3938588"/>
          <p14:tracePt t="15499" x="6021388" y="3938588"/>
          <p14:tracePt t="15501" x="6005513" y="3938588"/>
          <p14:tracePt t="15505" x="5995988" y="3938588"/>
          <p14:tracePt t="15506" x="5988050" y="3946525"/>
          <p14:tracePt t="15507" x="5980113" y="3946525"/>
          <p14:tracePt t="15510" x="5972175" y="3946525"/>
          <p14:tracePt t="15511" x="5962650" y="3946525"/>
          <p14:tracePt t="15512" x="5962650" y="3956050"/>
          <p14:tracePt t="15516" x="5938838" y="3963988"/>
          <p14:tracePt t="15517" x="5938838" y="3971925"/>
          <p14:tracePt t="15518" x="5930900" y="3971925"/>
          <p14:tracePt t="15519" x="5921375" y="3971925"/>
          <p14:tracePt t="15521" x="5913438" y="3971925"/>
          <p14:tracePt t="15522" x="5905500" y="3979863"/>
          <p14:tracePt t="15523" x="5897563" y="3979863"/>
          <p14:tracePt t="15524" x="5888038" y="3989388"/>
          <p14:tracePt t="15525" x="5880100" y="3989388"/>
          <p14:tracePt t="15527" x="5872163" y="3989388"/>
          <p14:tracePt t="15528" x="5864225" y="3989388"/>
          <p14:tracePt t="15529" x="5854700" y="3997325"/>
          <p14:tracePt t="15531" x="5846763" y="3997325"/>
          <p14:tracePt t="15532" x="5838825" y="3997325"/>
          <p14:tracePt t="15533" x="5830888" y="4005263"/>
          <p14:tracePt t="15534" x="5822950" y="4013200"/>
          <p14:tracePt t="15535" x="5813425" y="4013200"/>
          <p14:tracePt t="15537" x="5797550" y="4013200"/>
          <p14:tracePt t="15539" x="5780088" y="4021138"/>
          <p14:tracePt t="15541" x="5764213" y="4030663"/>
          <p14:tracePt t="15543" x="5756275" y="4030663"/>
          <p14:tracePt t="15544" x="5748338" y="4038600"/>
          <p14:tracePt t="15545" x="5738813" y="4038600"/>
          <p14:tracePt t="15546" x="5730875" y="4038600"/>
          <p14:tracePt t="15547" x="5722938" y="4038600"/>
          <p14:tracePt t="15548" x="5715000" y="4038600"/>
          <p14:tracePt t="15549" x="5705475" y="4046538"/>
          <p14:tracePt t="15550" x="5705475" y="4054475"/>
          <p14:tracePt t="15551" x="5689600" y="4054475"/>
          <p14:tracePt t="15552" x="5681663" y="4054475"/>
          <p14:tracePt t="15553" x="5673725" y="4064000"/>
          <p14:tracePt t="15554" x="5656263" y="4071938"/>
          <p14:tracePt t="15556" x="5648325" y="4071938"/>
          <p14:tracePt t="15558" x="5622925" y="4079875"/>
          <p14:tracePt t="15559" x="5614988" y="4079875"/>
          <p14:tracePt t="15560" x="5607050" y="4087813"/>
          <p14:tracePt t="15561" x="5589588" y="4097338"/>
          <p14:tracePt t="15562" x="5581650" y="4097338"/>
          <p14:tracePt t="15563" x="5565775" y="4097338"/>
          <p14:tracePt t="15564" x="5556250" y="4097338"/>
          <p14:tracePt t="15565" x="5540375" y="4113213"/>
          <p14:tracePt t="15566" x="5524500" y="4113213"/>
          <p14:tracePt t="15567" x="5507038" y="4121150"/>
          <p14:tracePt t="15568" x="5499100" y="4129088"/>
          <p14:tracePt t="15569" x="5481638" y="4129088"/>
          <p14:tracePt t="15570" x="5465763" y="4138613"/>
          <p14:tracePt t="15571" x="5457825" y="4146550"/>
          <p14:tracePt t="15572" x="5432425" y="4154488"/>
          <p14:tracePt t="15573" x="5416550" y="4154488"/>
          <p14:tracePt t="15574" x="5407025" y="4154488"/>
          <p14:tracePt t="15575" x="5365750" y="4171950"/>
          <p14:tracePt t="15577" x="5357813" y="4179888"/>
          <p14:tracePt t="15578" x="5332413" y="4179888"/>
          <p14:tracePt t="15579" x="5316538" y="4187825"/>
          <p14:tracePt t="15580" x="5299075" y="4195763"/>
          <p14:tracePt t="15582" x="5275263" y="4203700"/>
          <p14:tracePt t="15583" x="5267325" y="4203700"/>
          <p14:tracePt t="15584" x="5249863" y="4213225"/>
          <p14:tracePt t="15585" x="5224463" y="4221163"/>
          <p14:tracePt t="15586" x="5208588" y="4229100"/>
          <p14:tracePt t="15587" x="5192713" y="4237038"/>
          <p14:tracePt t="15588" x="5167313" y="4246563"/>
          <p14:tracePt t="15589" x="5149850" y="4254500"/>
          <p14:tracePt t="15590" x="5126038" y="4262438"/>
          <p14:tracePt t="15591" x="5118100" y="4262438"/>
          <p14:tracePt t="15592" x="5092700" y="4270375"/>
          <p14:tracePt t="15594" x="5059363" y="4287838"/>
          <p14:tracePt t="15596" x="5033963" y="4295775"/>
          <p14:tracePt t="15597" x="5018088" y="4303713"/>
          <p14:tracePt t="15598" x="5000625" y="4303713"/>
          <p14:tracePt t="15600" x="4967288" y="4321175"/>
          <p14:tracePt t="15601" x="4951413" y="4337050"/>
          <p14:tracePt t="15602" x="4918075" y="4352925"/>
          <p14:tracePt t="15603" x="4910138" y="4352925"/>
          <p14:tracePt t="15604" x="4892675" y="4352925"/>
          <p14:tracePt t="15606" x="4868863" y="4370388"/>
          <p14:tracePt t="15607" x="4851400" y="4378325"/>
          <p14:tracePt t="15608" x="4818063" y="4395788"/>
          <p14:tracePt t="15609" x="4794250" y="4403725"/>
          <p14:tracePt t="15610" x="4776788" y="4411663"/>
          <p14:tracePt t="15612" x="4743450" y="4427538"/>
          <p14:tracePt t="15613" x="4727575" y="4437063"/>
          <p14:tracePt t="15613" x="4702175" y="4445000"/>
          <p14:tracePt t="15615" x="4694238" y="4452938"/>
          <p14:tracePt t="15616" x="4678363" y="4460875"/>
          <p14:tracePt t="15618" x="4645025" y="4486275"/>
          <p14:tracePt t="15619" x="4627563" y="4486275"/>
          <p14:tracePt t="15620" x="4603750" y="4494213"/>
          <p14:tracePt t="15621" x="4586288" y="4511675"/>
          <p14:tracePt t="15625" x="4537075" y="4535488"/>
          <p14:tracePt t="15626" x="4519613" y="4552950"/>
          <p14:tracePt t="15627" x="4495800" y="4560888"/>
          <p14:tracePt t="15628" x="4478338" y="4576763"/>
          <p14:tracePt t="15629" x="4470400" y="4586288"/>
          <p14:tracePt t="15630" x="4454525" y="4602163"/>
          <p14:tracePt t="15631" x="4429125" y="4610100"/>
          <p14:tracePt t="15632" x="4411663" y="4619625"/>
          <p14:tracePt t="15633" x="4403725" y="4635500"/>
          <p14:tracePt t="15634" x="4379913" y="4643438"/>
          <p14:tracePt t="15635" x="4362450" y="4660900"/>
          <p14:tracePt t="15636" x="4337050" y="4676775"/>
          <p14:tracePt t="15637" x="4321175" y="4684713"/>
          <p14:tracePt t="15638" x="4313238" y="4702175"/>
          <p14:tracePt t="15639" x="4287838" y="4710113"/>
          <p14:tracePt t="15640" x="4271963" y="4727575"/>
          <p14:tracePt t="15641" x="4262438" y="4735513"/>
          <p14:tracePt t="15642" x="4246563" y="4743450"/>
          <p14:tracePt t="15643" x="4229100" y="4759325"/>
          <p14:tracePt t="15644" x="4213225" y="4776788"/>
          <p14:tracePt t="15645" x="4205288" y="4792663"/>
          <p14:tracePt t="15646" x="4187825" y="4792663"/>
          <p14:tracePt t="15648" x="4171950" y="4810125"/>
          <p14:tracePt t="15649" x="4122738" y="4851400"/>
          <p14:tracePt t="15651" x="4113213" y="4867275"/>
          <p14:tracePt t="15652" x="4097338" y="4884738"/>
          <p14:tracePt t="15653" x="4071938" y="4892675"/>
          <p14:tracePt t="15655" x="4048125" y="4926013"/>
          <p14:tracePt t="15656" x="4030663" y="4941888"/>
          <p14:tracePt t="15657" x="4014788" y="4951413"/>
          <p14:tracePt t="15658" x="3997325" y="4959350"/>
          <p14:tracePt t="15659" x="3989388" y="4975225"/>
          <p14:tracePt t="15660" x="3973513" y="4992688"/>
          <p14:tracePt t="15661" x="3956050" y="5008563"/>
          <p14:tracePt t="15662" x="3940175" y="5016500"/>
          <p14:tracePt t="15663" x="3922713" y="5026025"/>
          <p14:tracePt t="15664" x="3914775" y="5041900"/>
          <p14:tracePt t="15665" x="3906838" y="5057775"/>
          <p14:tracePt t="15667" x="3865563" y="5083175"/>
          <p14:tracePt t="15668" x="3848100" y="5100638"/>
          <p14:tracePt t="15669" x="3840163" y="5116513"/>
          <p14:tracePt t="15670" x="3822700" y="5124450"/>
          <p14:tracePt t="15671" x="3806825" y="5141913"/>
          <p14:tracePt t="15672" x="3798888" y="5149850"/>
          <p14:tracePt t="15673" x="3790950" y="5157788"/>
          <p14:tracePt t="15674" x="3773488" y="5165725"/>
          <p14:tracePt t="15675" x="3757613" y="5183188"/>
          <p14:tracePt t="15676" x="3748088" y="5191125"/>
          <p14:tracePt t="15677" x="3740150" y="5199063"/>
          <p14:tracePt t="15678" x="3724275" y="5207000"/>
          <p14:tracePt t="15679" x="3706813" y="5224463"/>
          <p14:tracePt t="15680" x="3706813" y="5232400"/>
          <p14:tracePt t="15681" x="3690938" y="5240338"/>
          <p14:tracePt t="15682" x="3683000" y="5249863"/>
          <p14:tracePt t="15683" x="3673475" y="5257800"/>
          <p14:tracePt t="15685" x="3649663" y="5265738"/>
          <p14:tracePt t="15686" x="3641725" y="5281613"/>
          <p14:tracePt t="15687" x="3632200" y="5291138"/>
          <p14:tracePt t="15688" x="3616325" y="5291138"/>
          <p14:tracePt t="15689" x="3616325" y="5299075"/>
          <p14:tracePt t="15691" x="3582988" y="5314950"/>
          <p14:tracePt t="15693" x="3575050" y="5324475"/>
          <p14:tracePt t="15694" x="3557588" y="5332413"/>
          <p14:tracePt t="15695" x="3557588" y="5340350"/>
          <p14:tracePt t="15697" x="3533775" y="5348288"/>
          <p14:tracePt t="15698" x="3524250" y="5357813"/>
          <p14:tracePt t="15699" x="3516313" y="5365750"/>
          <p14:tracePt t="15700" x="3508375" y="5365750"/>
          <p14:tracePt t="15701" x="3492500" y="5373688"/>
          <p14:tracePt t="15703" x="3475038" y="5389563"/>
          <p14:tracePt t="15705" x="3459163" y="5399088"/>
          <p14:tracePt t="15706" x="3449638" y="5399088"/>
          <p14:tracePt t="15707" x="3441700" y="5399088"/>
          <p14:tracePt t="15709" x="3425825" y="5414963"/>
          <p14:tracePt t="15709" x="3416300" y="5414963"/>
          <p14:tracePt t="15711" x="3408363" y="5422900"/>
          <p14:tracePt t="15712" x="3400425" y="5422900"/>
          <p14:tracePt t="15713" x="3392488" y="5432425"/>
          <p14:tracePt t="15715" x="3375025" y="5440363"/>
          <p14:tracePt t="15716" x="3367088" y="5448300"/>
          <p14:tracePt t="15717" x="3359150" y="5448300"/>
          <p14:tracePt t="15718" x="3351213" y="5448300"/>
          <p14:tracePt t="15719" x="3341688" y="5448300"/>
          <p14:tracePt t="15721" x="3325813" y="5456238"/>
          <p14:tracePt t="15722" x="3317875" y="5464175"/>
          <p14:tracePt t="15723" x="3309938" y="5464175"/>
          <p14:tracePt t="15724" x="3300413" y="5473700"/>
          <p14:tracePt t="15725" x="3292475" y="5473700"/>
          <p14:tracePt t="15727" x="3276600" y="5473700"/>
          <p14:tracePt t="15728" x="3267075" y="5481638"/>
          <p14:tracePt t="15729" x="3259138" y="5489575"/>
          <p14:tracePt t="15731" x="3251200" y="5489575"/>
          <p14:tracePt t="15732" x="3235325" y="5489575"/>
          <p14:tracePt t="15734" x="3225800" y="5497513"/>
          <p14:tracePt t="15735" x="3217863" y="5497513"/>
          <p14:tracePt t="15737" x="3209925" y="5507038"/>
          <p14:tracePt t="15738" x="3201988" y="5507038"/>
          <p14:tracePt t="15739" x="3192463" y="5514975"/>
          <p14:tracePt t="15741" x="3184525" y="5514975"/>
          <p14:tracePt t="15742" x="3176588" y="5514975"/>
          <p14:tracePt t="15744" x="3168650" y="5522913"/>
          <p14:tracePt t="15745" x="3160713" y="5522913"/>
          <p14:tracePt t="15746" x="3151188" y="5530850"/>
          <p14:tracePt t="15750" x="3135313" y="5538788"/>
          <p14:tracePt t="15752" x="3127375" y="5538788"/>
          <p14:tracePt t="15753" x="3117850" y="5538788"/>
          <p14:tracePt t="15754" x="3109913" y="5548313"/>
          <p14:tracePt t="15756" x="3109913" y="5556250"/>
          <p14:tracePt t="15757" x="3101975" y="5556250"/>
          <p14:tracePt t="15759" x="3094038" y="5556250"/>
          <p14:tracePt t="15760" x="3086100" y="5556250"/>
          <p14:tracePt t="15761" x="3086100" y="5564188"/>
          <p14:tracePt t="15762" x="3076575" y="5564188"/>
          <p14:tracePt t="15764" x="3068638" y="5564188"/>
          <p14:tracePt t="15766" x="3068638" y="5572125"/>
          <p14:tracePt t="15767" x="3060700" y="5572125"/>
          <p14:tracePt t="15769" x="3052763" y="5572125"/>
          <p14:tracePt t="15771" x="3043238" y="5572125"/>
          <p14:tracePt t="15772" x="3043238" y="5581650"/>
          <p14:tracePt t="15776" x="3035300" y="5581650"/>
          <p14:tracePt t="15780" x="3027363" y="5581650"/>
          <p14:tracePt t="15782" x="3019425" y="5581650"/>
          <p14:tracePt t="15784" x="3009900" y="5581650"/>
          <p14:tracePt t="15790" x="3001963" y="5581650"/>
          <p14:tracePt t="15791" x="3001963" y="5589588"/>
          <p14:tracePt t="15795" x="2994025" y="5589588"/>
          <p14:tracePt t="15796" x="2986088" y="5589588"/>
          <p14:tracePt t="15803" x="2978150" y="5589588"/>
          <p14:tracePt t="15810" x="2968625" y="5589588"/>
          <p14:tracePt t="15825" x="2960688" y="5589588"/>
          <p14:tracePt t="15834" x="2952750" y="5589588"/>
          <p14:tracePt t="15841" x="2944813" y="5589588"/>
          <p14:tracePt t="15854" x="2935288" y="5589588"/>
          <p14:tracePt t="15866" x="2927350" y="5589588"/>
          <p14:tracePt t="15886" x="2919413" y="5589588"/>
          <p14:tracePt t="15889" x="2911475" y="5589588"/>
          <p14:tracePt t="15896" x="2903538" y="5589588"/>
          <p14:tracePt t="15903" x="2894013" y="5589588"/>
          <p14:tracePt t="15905" x="2886075" y="5589588"/>
          <p14:tracePt t="15911" x="2878138" y="5589588"/>
          <p14:tracePt t="15915" x="2870200" y="5589588"/>
          <p14:tracePt t="15917" x="2860675" y="5589588"/>
          <p14:tracePt t="15922" x="2852738" y="5589588"/>
          <p14:tracePt t="15927" x="2844800" y="5589588"/>
          <p14:tracePt t="15934" x="2836863" y="5589588"/>
          <p14:tracePt t="15936" x="2828925" y="5589588"/>
          <p14:tracePt t="15940" x="2819400" y="5597525"/>
          <p14:tracePt t="15950" x="2811463" y="5597525"/>
          <p14:tracePt t="15957" x="2803525" y="5597525"/>
          <p14:tracePt t="16039" x="2795588" y="5597525"/>
          <p14:tracePt t="16117" x="2786063" y="5597525"/>
          <p14:tracePt t="16582" x="2778125" y="5597525"/>
          <p14:tracePt t="16596" x="2770188" y="5597525"/>
          <p14:tracePt t="16599" x="2762250" y="5597525"/>
          <p14:tracePt t="16608" x="2754313" y="5597525"/>
          <p14:tracePt t="16613" x="2744788" y="5597525"/>
          <p14:tracePt t="16619" x="2736850" y="5597525"/>
          <p14:tracePt t="16624" x="2728913" y="5597525"/>
          <p14:tracePt t="16626" x="2720975" y="5597525"/>
          <p14:tracePt t="16635" x="2711450" y="5597525"/>
          <p14:tracePt t="16637" x="2703513" y="5597525"/>
          <p14:tracePt t="16644" x="2695575" y="5597525"/>
          <p14:tracePt t="16648" x="2687638" y="5597525"/>
          <p14:tracePt t="16651" x="2679700" y="5597525"/>
          <p14:tracePt t="16659" x="2670175" y="5597525"/>
          <p14:tracePt t="16662" x="2662238" y="5597525"/>
          <p14:tracePt t="16669" x="2654300" y="5597525"/>
          <p14:tracePt t="16673" x="2646363" y="5597525"/>
          <p14:tracePt t="16676" x="2636838" y="5597525"/>
          <p14:tracePt t="16685" x="2628900" y="5597525"/>
          <p14:tracePt t="16687" x="2620963" y="5597525"/>
          <p14:tracePt t="16694" x="2613025" y="5597525"/>
          <p14:tracePt t="16699" x="2603500" y="5597525"/>
          <p14:tracePt t="16703" x="2595563" y="5597525"/>
          <p14:tracePt t="16709" x="2587625" y="5597525"/>
          <p14:tracePt t="16711" x="2579688" y="5597525"/>
          <p14:tracePt t="16717" x="2571750" y="5597525"/>
          <p14:tracePt t="16721" x="2562225" y="5597525"/>
          <p14:tracePt t="16723" x="2554288" y="5597525"/>
          <p14:tracePt t="16728" x="2546350" y="5597525"/>
          <p14:tracePt t="16730" x="2538413" y="5597525"/>
          <p14:tracePt t="16735" x="2528888" y="5597525"/>
          <p14:tracePt t="16738" x="2520950" y="5597525"/>
          <p14:tracePt t="16741" x="2513013" y="5597525"/>
          <p14:tracePt t="16748" x="2505075" y="5597525"/>
          <p14:tracePt t="16753" x="2497138" y="5597525"/>
          <p14:tracePt t="16762" x="2487613" y="5597525"/>
          <p14:tracePt t="16768" x="2479675" y="5597525"/>
          <p14:tracePt t="16776" x="2471738" y="5597525"/>
          <p14:tracePt t="16779" x="2463800" y="5597525"/>
          <p14:tracePt t="16783" x="2454275" y="5597525"/>
          <p14:tracePt t="16791" x="2446338" y="5597525"/>
          <p14:tracePt t="16796" x="2438400" y="5597525"/>
          <p14:tracePt t="16805" x="2430463" y="5597525"/>
          <p14:tracePt t="16811" x="2422525" y="5597525"/>
          <p14:tracePt t="16813" x="2413000" y="5597525"/>
          <p14:tracePt t="16823" x="2405063" y="5589588"/>
          <p14:tracePt t="16830" x="2397125" y="5589588"/>
          <p14:tracePt t="16842" x="2389188" y="5589588"/>
          <p14:tracePt t="16848" x="2379663" y="5589588"/>
          <p14:tracePt t="16856" x="2371725" y="5589588"/>
          <p14:tracePt t="16878" x="2363788" y="5589588"/>
          <p14:tracePt t="16890" x="2355850" y="5589588"/>
          <p14:tracePt t="16921" x="2347913" y="5589588"/>
          <p14:tracePt t="16932" x="2338388" y="5589588"/>
          <p14:tracePt t="16940" x="2330450" y="5589588"/>
          <p14:tracePt t="16952" x="2322513" y="5589588"/>
          <p14:tracePt t="16957" x="2314575" y="5589588"/>
          <p14:tracePt t="16968" x="2305050" y="5589588"/>
          <p14:tracePt t="16975" x="2297113" y="5589588"/>
          <p14:tracePt t="16978" x="2289175" y="5589588"/>
          <p14:tracePt t="16989" x="2281238" y="5589588"/>
          <p14:tracePt t="16994" x="2273300" y="5589588"/>
          <p14:tracePt t="17006" x="2263775" y="5589588"/>
          <p14:tracePt t="17008" x="2263775" y="5581650"/>
          <p14:tracePt t="17009" x="2255838" y="5581650"/>
          <p14:tracePt t="17014" x="2247900" y="5581650"/>
          <p14:tracePt t="17029" x="2239963" y="5581650"/>
          <p14:tracePt t="17039" x="2230438" y="5581650"/>
          <p14:tracePt t="17063" x="2230438" y="5572125"/>
          <p14:tracePt t="17096" x="2222500" y="5572125"/>
          <p14:tracePt t="17137" x="2214563" y="5572125"/>
          <p14:tracePt t="17199" x="2214563" y="5564188"/>
          <p14:tracePt t="17221" x="2214563" y="5556250"/>
          <p14:tracePt t="17238" x="2214563" y="5548313"/>
          <p14:tracePt t="17257" x="2206625" y="5548313"/>
          <p14:tracePt t="17268" x="2206625" y="5538788"/>
          <p14:tracePt t="17287" x="2206625" y="5530850"/>
          <p14:tracePt t="17415" x="2206625" y="5522913"/>
          <p14:tracePt t="17426" x="2206625" y="5514975"/>
          <p14:tracePt t="17877" x="2206625" y="5507038"/>
          <p14:tracePt t="17882" x="2206625" y="5497513"/>
          <p14:tracePt t="17883" x="2214563" y="5497513"/>
          <p14:tracePt t="17885" x="2222500" y="5489575"/>
          <p14:tracePt t="17886" x="2222500" y="5481638"/>
          <p14:tracePt t="17890" x="2239963" y="5481638"/>
          <p14:tracePt t="17892" x="2247900" y="5464175"/>
          <p14:tracePt t="17893" x="2255838" y="5464175"/>
          <p14:tracePt t="17894" x="2263775" y="5456238"/>
          <p14:tracePt t="17897" x="2273300" y="5440363"/>
          <p14:tracePt t="17898" x="2281238" y="5440363"/>
          <p14:tracePt t="17899" x="2289175" y="5440363"/>
          <p14:tracePt t="17900" x="2289175" y="5432425"/>
          <p14:tracePt t="17901" x="2297113" y="5422900"/>
          <p14:tracePt t="17903" x="2305050" y="5422900"/>
          <p14:tracePt t="17905" x="2314575" y="5414963"/>
          <p14:tracePt t="17906" x="2322513" y="5414963"/>
          <p14:tracePt t="17907" x="2330450" y="5407025"/>
          <p14:tracePt t="17909" x="2338388" y="5399088"/>
          <p14:tracePt t="17910" x="2347913" y="5399088"/>
          <p14:tracePt t="17911" x="2347913" y="5389563"/>
          <p14:tracePt t="17913" x="2355850" y="5381625"/>
          <p14:tracePt t="17915" x="2371725" y="5381625"/>
          <p14:tracePt t="17917" x="2371725" y="5373688"/>
          <p14:tracePt t="17918" x="2379663" y="5373688"/>
          <p14:tracePt t="17919" x="2389188" y="5365750"/>
          <p14:tracePt t="17921" x="2397125" y="5357813"/>
          <p14:tracePt t="17921" x="2405063" y="5357813"/>
          <p14:tracePt t="17923" x="2413000" y="5357813"/>
          <p14:tracePt t="17924" x="2413000" y="5348288"/>
          <p14:tracePt t="17925" x="2422525" y="5340350"/>
          <p14:tracePt t="17927" x="2438400" y="5340350"/>
          <p14:tracePt t="17928" x="2446338" y="5332413"/>
          <p14:tracePt t="17929" x="2454275" y="5332413"/>
          <p14:tracePt t="17932" x="2463800" y="5324475"/>
          <p14:tracePt t="17933" x="2479675" y="5314950"/>
          <p14:tracePt t="17934" x="2487613" y="5314950"/>
          <p14:tracePt t="17934" x="2497138" y="5307013"/>
          <p14:tracePt t="17936" x="2505075" y="5307013"/>
          <p14:tracePt t="17937" x="2513013" y="5299075"/>
          <p14:tracePt t="17938" x="2520950" y="5299075"/>
          <p14:tracePt t="17940" x="2538413" y="5291138"/>
          <p14:tracePt t="17941" x="2546350" y="5291138"/>
          <p14:tracePt t="17942" x="2546350" y="5281613"/>
          <p14:tracePt t="17943" x="2562225" y="5273675"/>
          <p14:tracePt t="17944" x="2571750" y="5273675"/>
          <p14:tracePt t="17945" x="2579688" y="5273675"/>
          <p14:tracePt t="17946" x="2587625" y="5265738"/>
          <p14:tracePt t="17947" x="2595563" y="5257800"/>
          <p14:tracePt t="17949" x="2603500" y="5249863"/>
          <p14:tracePt t="17950" x="2620963" y="5249863"/>
          <p14:tracePt t="17952" x="2628900" y="5240338"/>
          <p14:tracePt t="17953" x="2636838" y="5232400"/>
          <p14:tracePt t="17954" x="2646363" y="5232400"/>
          <p14:tracePt t="17955" x="2654300" y="5224463"/>
          <p14:tracePt t="17956" x="2662238" y="5224463"/>
          <p14:tracePt t="17957" x="2662238" y="5216525"/>
          <p14:tracePt t="17958" x="2679700" y="5216525"/>
          <p14:tracePt t="17958" x="2687638" y="5207000"/>
          <p14:tracePt t="17961" x="2695575" y="5207000"/>
          <p14:tracePt t="17962" x="2703513" y="5199063"/>
          <p14:tracePt t="17963" x="2711450" y="5199063"/>
          <p14:tracePt t="17964" x="2720975" y="5191125"/>
          <p14:tracePt t="17965" x="2728913" y="5191125"/>
          <p14:tracePt t="17966" x="2736850" y="5183188"/>
          <p14:tracePt t="17967" x="2754313" y="5175250"/>
          <p14:tracePt t="17968" x="2762250" y="5175250"/>
          <p14:tracePt t="17970" x="2786063" y="5157788"/>
          <p14:tracePt t="17971" x="2803525" y="5149850"/>
          <p14:tracePt t="17972" x="2811463" y="5149850"/>
          <p14:tracePt t="17973" x="2836863" y="5141913"/>
          <p14:tracePt t="17974" x="2852738" y="5132388"/>
          <p14:tracePt t="17976" x="2886075" y="5116513"/>
          <p14:tracePt t="17977" x="2903538" y="5108575"/>
          <p14:tracePt t="17978" x="2919413" y="5100638"/>
          <p14:tracePt t="17979" x="2927350" y="5091113"/>
          <p14:tracePt t="17980" x="2952750" y="5091113"/>
          <p14:tracePt t="17981" x="2968625" y="5091113"/>
          <p14:tracePt t="17982" x="2978150" y="5083175"/>
          <p14:tracePt t="17983" x="3001963" y="5075238"/>
          <p14:tracePt t="17984" x="3019425" y="5067300"/>
          <p14:tracePt t="17985" x="3027363" y="5057775"/>
          <p14:tracePt t="17986" x="3043238" y="5049838"/>
          <p14:tracePt t="17988" x="3068638" y="5041900"/>
          <p14:tracePt t="17989" x="3094038" y="5033963"/>
          <p14:tracePt t="17990" x="3109913" y="5033963"/>
          <p14:tracePt t="17991" x="3117850" y="5026025"/>
          <p14:tracePt t="17992" x="3143250" y="5008563"/>
          <p14:tracePt t="17994" x="3168650" y="5000625"/>
          <p14:tracePt t="17995" x="3184525" y="5000625"/>
          <p14:tracePt t="17996" x="3201988" y="5000625"/>
          <p14:tracePt t="17997" x="3209925" y="4992688"/>
          <p14:tracePt t="17998" x="3243263" y="4975225"/>
          <p14:tracePt t="18000" x="3267075" y="4967288"/>
          <p14:tracePt t="18001" x="3284538" y="4959350"/>
          <p14:tracePt t="18002" x="3292475" y="4959350"/>
          <p14:tracePt t="18003" x="3317875" y="4951413"/>
          <p14:tracePt t="18004" x="3317875" y="4941888"/>
          <p14:tracePt t="18006" x="3351213" y="4941888"/>
          <p14:tracePt t="18007" x="3367088" y="4933950"/>
          <p14:tracePt t="18008" x="3384550" y="4933950"/>
          <p14:tracePt t="18009" x="3384550" y="4926013"/>
          <p14:tracePt t="18010" x="3408363" y="4918075"/>
          <p14:tracePt t="18012" x="3433763" y="4908550"/>
          <p14:tracePt t="18013" x="3449638" y="4908550"/>
          <p14:tracePt t="18014" x="3467100" y="4908550"/>
          <p14:tracePt t="18016" x="3475038" y="4908550"/>
          <p14:tracePt t="18018" x="3500438" y="4892675"/>
          <p14:tracePt t="18019" x="3524250" y="4884738"/>
          <p14:tracePt t="18020" x="3541713" y="4884738"/>
          <p14:tracePt t="18021" x="3549650" y="4876800"/>
          <p14:tracePt t="18022" x="3567113" y="4867275"/>
          <p14:tracePt t="18024" x="3608388" y="4859338"/>
          <p14:tracePt t="18025" x="3632200" y="4859338"/>
          <p14:tracePt t="18026" x="3649663" y="4859338"/>
          <p14:tracePt t="18027" x="3665538" y="4851400"/>
          <p14:tracePt t="18028" x="3683000" y="4843463"/>
          <p14:tracePt t="18030" x="3724275" y="4833938"/>
          <p14:tracePt t="18031" x="3732213" y="4826000"/>
          <p14:tracePt t="18032" x="3740150" y="4826000"/>
          <p14:tracePt t="18033" x="3765550" y="4818063"/>
          <p14:tracePt t="18034" x="3773488" y="4810125"/>
          <p14:tracePt t="18036" x="3822700" y="4802188"/>
          <p14:tracePt t="18036" x="3840163" y="4802188"/>
          <p14:tracePt t="18038" x="3856038" y="4792663"/>
          <p14:tracePt t="18039" x="3873500" y="4792663"/>
          <p14:tracePt t="18040" x="3889375" y="4784725"/>
          <p14:tracePt t="18041" x="3906838" y="4776788"/>
          <p14:tracePt t="18042" x="3948113" y="4759325"/>
          <p14:tracePt t="18044" x="3981450" y="4759325"/>
          <p14:tracePt t="18045" x="3989388" y="4751388"/>
          <p14:tracePt t="18046" x="4005263" y="4751388"/>
          <p14:tracePt t="18047" x="4030663" y="4743450"/>
          <p14:tracePt t="18048" x="4038600" y="4743450"/>
          <p14:tracePt t="18049" x="4064000" y="4735513"/>
          <p14:tracePt t="18050" x="4079875" y="4727575"/>
          <p14:tracePt t="18051" x="4113213" y="4727575"/>
          <p14:tracePt t="18052" x="4130675" y="4718050"/>
          <p14:tracePt t="18053" x="4146550" y="4710113"/>
          <p14:tracePt t="18054" x="4164013" y="4702175"/>
          <p14:tracePt t="18055" x="4179888" y="4694238"/>
          <p14:tracePt t="18056" x="4197350" y="4694238"/>
          <p14:tracePt t="18057" x="4221163" y="4684713"/>
          <p14:tracePt t="18058" x="4229100" y="4684713"/>
          <p14:tracePt t="18059" x="4238625" y="4684713"/>
          <p14:tracePt t="18060" x="4262438" y="4676775"/>
          <p14:tracePt t="18061" x="4279900" y="4668838"/>
          <p14:tracePt t="18062" x="4287838" y="4668838"/>
          <p14:tracePt t="18063" x="4305300" y="4660900"/>
          <p14:tracePt t="18064" x="4329113" y="4651375"/>
          <p14:tracePt t="18065" x="4346575" y="4643438"/>
          <p14:tracePt t="18066" x="4370388" y="4643438"/>
          <p14:tracePt t="18067" x="4387850" y="4635500"/>
          <p14:tracePt t="18068" x="4395788" y="4627563"/>
          <p14:tracePt t="18069" x="4411663" y="4627563"/>
          <p14:tracePt t="18070" x="4437063" y="4619625"/>
          <p14:tracePt t="18071" x="4445000" y="4619625"/>
          <p14:tracePt t="18072" x="4462463" y="4619625"/>
          <p14:tracePt t="18073" x="4478338" y="4610100"/>
          <p14:tracePt t="18074" x="4495800" y="4610100"/>
          <p14:tracePt t="18075" x="4511675" y="4602163"/>
          <p14:tracePt t="18076" x="4529138" y="4594225"/>
          <p14:tracePt t="18077" x="4537075" y="4594225"/>
          <p14:tracePt t="18079" x="4578350" y="4576763"/>
          <p14:tracePt t="18080" x="4594225" y="4576763"/>
          <p14:tracePt t="18081" x="4603750" y="4568825"/>
          <p14:tracePt t="18082" x="4619625" y="4568825"/>
          <p14:tracePt t="18083" x="4635500" y="4568825"/>
          <p14:tracePt t="18085" x="4660900" y="4560888"/>
          <p14:tracePt t="18086" x="4686300" y="4552950"/>
          <p14:tracePt t="18087" x="4694238" y="4552950"/>
          <p14:tracePt t="18088" x="4711700" y="4545013"/>
          <p14:tracePt t="18089" x="4719638" y="4545013"/>
          <p14:tracePt t="18090" x="4727575" y="4545013"/>
          <p14:tracePt t="18091" x="4743450" y="4535488"/>
          <p14:tracePt t="18092" x="4760913" y="4527550"/>
          <p14:tracePt t="18093" x="4776788" y="4527550"/>
          <p14:tracePt t="18094" x="4794250" y="4527550"/>
          <p14:tracePt t="18095" x="4810125" y="4519613"/>
          <p14:tracePt t="18097" x="4835525" y="4511675"/>
          <p14:tracePt t="18098" x="4843463" y="4511675"/>
          <p14:tracePt t="18099" x="4860925" y="4511675"/>
          <p14:tracePt t="18100" x="4876800" y="4511675"/>
          <p14:tracePt t="18101" x="4884738" y="4502150"/>
          <p14:tracePt t="18103" x="4918075" y="4502150"/>
          <p14:tracePt t="18103" x="4926013" y="4502150"/>
          <p14:tracePt t="18105" x="4935538" y="4494213"/>
          <p14:tracePt t="18106" x="4951413" y="4486275"/>
          <p14:tracePt t="18107" x="4967288" y="4486275"/>
          <p14:tracePt t="18109" x="4984750" y="4486275"/>
          <p14:tracePt t="18110" x="5000625" y="4478338"/>
          <p14:tracePt t="18112" x="5010150" y="4478338"/>
          <p14:tracePt t="18115" x="5033963" y="4478338"/>
          <p14:tracePt t="18117" x="5059363" y="4478338"/>
          <p14:tracePt t="18122" x="5084763" y="4470400"/>
          <p14:tracePt t="18124" x="5092700" y="4470400"/>
          <p14:tracePt t="18125" x="5100638" y="4470400"/>
          <p14:tracePt t="18128" x="5108575" y="4460875"/>
          <p14:tracePt t="18129" x="5118100" y="4460875"/>
          <p14:tracePt t="18131" x="5126038" y="4460875"/>
          <p14:tracePt t="18134" x="5133975" y="4460875"/>
          <p14:tracePt t="18135" x="5141913" y="4460875"/>
          <p14:tracePt t="18140" x="5159375" y="4460875"/>
          <p14:tracePt t="18145" x="5167313" y="4460875"/>
          <p14:tracePt t="18146" x="5175250" y="4452938"/>
          <p14:tracePt t="18147" x="5183188" y="4452938"/>
          <p14:tracePt t="18150" x="5192713" y="4452938"/>
          <p14:tracePt t="18151" x="5200650" y="4452938"/>
          <p14:tracePt t="18152" x="5200650" y="4445000"/>
          <p14:tracePt t="18154" x="5208588" y="4445000"/>
          <p14:tracePt t="18156" x="5224463" y="4437063"/>
          <p14:tracePt t="18159" x="5233988" y="4437063"/>
          <p14:tracePt t="18160" x="5241925" y="4437063"/>
          <p14:tracePt t="18162" x="5249863" y="4437063"/>
          <p14:tracePt t="18163" x="5267325" y="4427538"/>
          <p14:tracePt t="18168" x="5275263" y="4419600"/>
          <p14:tracePt t="18170" x="5299075" y="4419600"/>
          <p14:tracePt t="18172" x="5308600" y="4419600"/>
          <p14:tracePt t="18174" x="5316538" y="4411663"/>
          <p14:tracePt t="18176" x="5324475" y="4411663"/>
          <p14:tracePt t="18176" x="5332413" y="4403725"/>
          <p14:tracePt t="18178" x="5341938" y="4403725"/>
          <p14:tracePt t="18179" x="5349875" y="4403725"/>
          <p14:tracePt t="18180" x="5349875" y="4395788"/>
          <p14:tracePt t="18181" x="5357813" y="4395788"/>
          <p14:tracePt t="18182" x="5365750" y="4395788"/>
          <p14:tracePt t="18184" x="5373688" y="4395788"/>
          <p14:tracePt t="18185" x="5383213" y="4395788"/>
          <p14:tracePt t="18186" x="5391150" y="4386263"/>
          <p14:tracePt t="18188" x="5407025" y="4378325"/>
          <p14:tracePt t="18189" x="5416550" y="4378325"/>
          <p14:tracePt t="18191" x="5424488" y="4378325"/>
          <p14:tracePt t="18192" x="5432425" y="4378325"/>
          <p14:tracePt t="18194" x="5440363" y="4370388"/>
          <p14:tracePt t="18195" x="5448300" y="4370388"/>
          <p14:tracePt t="18196" x="5457825" y="4362450"/>
          <p14:tracePt t="18197" x="5465763" y="4362450"/>
          <p14:tracePt t="18200" x="5481638" y="4352925"/>
          <p14:tracePt t="18201" x="5491163" y="4352925"/>
          <p14:tracePt t="18202" x="5507038" y="4352925"/>
          <p14:tracePt t="18204" x="5514975" y="4344988"/>
          <p14:tracePt t="18206" x="5532438" y="4344988"/>
          <p14:tracePt t="18207" x="5532438" y="4337050"/>
          <p14:tracePt t="18208" x="5540375" y="4337050"/>
          <p14:tracePt t="18209" x="5548313" y="4337050"/>
          <p14:tracePt t="18210" x="5556250" y="4337050"/>
          <p14:tracePt t="18212" x="5565775" y="4329113"/>
          <p14:tracePt t="18213" x="5573713" y="4329113"/>
          <p14:tracePt t="18215" x="5581650" y="4329113"/>
          <p14:tracePt t="18216" x="5589588" y="4329113"/>
          <p14:tracePt t="18218" x="5599113" y="4329113"/>
          <p14:tracePt t="18220" x="5607050" y="4329113"/>
          <p14:tracePt t="18221" x="5614988" y="4329113"/>
          <p14:tracePt t="18222" x="5614988" y="4321175"/>
          <p14:tracePt t="18224" x="5622925" y="4321175"/>
          <p14:tracePt t="18225" x="5630863" y="4321175"/>
          <p14:tracePt t="18226" x="5640388" y="4311650"/>
          <p14:tracePt t="18230" x="5648325" y="4311650"/>
          <p14:tracePt t="18231" x="5656263" y="4311650"/>
          <p14:tracePt t="18233" x="5664200" y="4311650"/>
          <p14:tracePt t="18234" x="5673725" y="4303713"/>
          <p14:tracePt t="18236" x="5681663" y="4303713"/>
          <p14:tracePt t="18239" x="5689600" y="4303713"/>
          <p14:tracePt t="18242" x="5697538" y="4303713"/>
          <p14:tracePt t="18244" x="5705475" y="4303713"/>
          <p14:tracePt t="18245" x="5715000" y="4303713"/>
          <p14:tracePt t="18246" x="5715000" y="4295775"/>
          <p14:tracePt t="18248" x="5722938" y="4295775"/>
          <p14:tracePt t="18251" x="5730875" y="4295775"/>
          <p14:tracePt t="18252" x="5738813" y="4295775"/>
          <p14:tracePt t="18255" x="5738813" y="4287838"/>
          <p14:tracePt t="18256" x="5748338" y="4287838"/>
          <p14:tracePt t="18258" x="5756275" y="4287838"/>
          <p14:tracePt t="18262" x="5764213" y="4287838"/>
          <p14:tracePt t="18263" x="5772150" y="4287838"/>
          <p14:tracePt t="18265" x="5780088" y="4287838"/>
          <p14:tracePt t="18267" x="5780088" y="4278313"/>
          <p14:tracePt t="18268" x="5789613" y="4278313"/>
          <p14:tracePt t="18270" x="5797550" y="4270375"/>
          <p14:tracePt t="18273" x="5805488" y="4270375"/>
          <p14:tracePt t="18274" x="5805488" y="4262438"/>
          <p14:tracePt t="18275" x="5813425" y="4262438"/>
          <p14:tracePt t="18276" x="5822950" y="4262438"/>
          <p14:tracePt t="18279" x="5830888" y="4262438"/>
          <p14:tracePt t="18281" x="5838825" y="4262438"/>
          <p14:tracePt t="18282" x="5838825" y="4254500"/>
          <p14:tracePt t="18284" x="5846763" y="4254500"/>
          <p14:tracePt t="18285" x="5854700" y="4254500"/>
          <p14:tracePt t="18287" x="5864225" y="4246563"/>
          <p14:tracePt t="18289" x="5872163" y="4246563"/>
          <p14:tracePt t="18291" x="5880100" y="4246563"/>
          <p14:tracePt t="18293" x="5888038" y="4246563"/>
          <p14:tracePt t="18294" x="5888038" y="4237038"/>
          <p14:tracePt t="18295" x="5897563" y="4237038"/>
          <p14:tracePt t="18297" x="5905500" y="4229100"/>
          <p14:tracePt t="18299" x="5913438" y="4229100"/>
          <p14:tracePt t="18300" x="5921375" y="4221163"/>
          <p14:tracePt t="18303" x="5930900" y="4221163"/>
          <p14:tracePt t="18305" x="5938838" y="4221163"/>
          <p14:tracePt t="18306" x="5946775" y="4213225"/>
          <p14:tracePt t="18309" x="5954713" y="4203700"/>
          <p14:tracePt t="18310" x="5962650" y="4203700"/>
          <p14:tracePt t="18316" x="5988050" y="4187825"/>
          <p14:tracePt t="18319" x="5995988" y="4187825"/>
          <p14:tracePt t="18321" x="6005513" y="4179888"/>
          <p14:tracePt t="18323" x="6013450" y="4179888"/>
          <p14:tracePt t="18324" x="6013450" y="4171950"/>
          <p14:tracePt t="18325" x="6021388" y="4171950"/>
          <p14:tracePt t="18327" x="6021388" y="4162425"/>
          <p14:tracePt t="18328" x="6029325" y="4162425"/>
          <p14:tracePt t="18329" x="6037263" y="4162425"/>
          <p14:tracePt t="18330" x="6046788" y="4162425"/>
          <p14:tracePt t="18333" x="6054725" y="4154488"/>
          <p14:tracePt t="18334" x="6062663" y="4146550"/>
          <p14:tracePt t="18336" x="6070600" y="4146550"/>
          <p14:tracePt t="18337" x="6080125" y="4146550"/>
          <p14:tracePt t="18339" x="6088063" y="4146550"/>
          <p14:tracePt t="18340" x="6088063" y="4138613"/>
          <p14:tracePt t="18342" x="6096000" y="4138613"/>
          <p14:tracePt t="18343" x="6103938" y="4129088"/>
          <p14:tracePt t="18345" x="6111875" y="4129088"/>
          <p14:tracePt t="18345" x="6121400" y="4121150"/>
          <p14:tracePt t="18348" x="6129338" y="4121150"/>
          <p14:tracePt t="18350" x="6137275" y="4121150"/>
          <p14:tracePt t="18351" x="6137275" y="4113213"/>
          <p14:tracePt t="18352" x="6145213" y="4113213"/>
          <p14:tracePt t="18353" x="6154738" y="4105275"/>
          <p14:tracePt t="18354" x="6162675" y="4105275"/>
          <p14:tracePt t="18356" x="6170613" y="4097338"/>
          <p14:tracePt t="18359" x="6178550" y="4097338"/>
          <p14:tracePt t="18360" x="6186488" y="4097338"/>
          <p14:tracePt t="18361" x="6196013" y="4097338"/>
          <p14:tracePt t="18362" x="6196013" y="4087813"/>
          <p14:tracePt t="18363" x="6196013" y="4079875"/>
          <p14:tracePt t="18364" x="6203950" y="4079875"/>
          <p14:tracePt t="18365" x="6211888" y="4079875"/>
          <p14:tracePt t="18369" x="6219825" y="4079875"/>
          <p14:tracePt t="18370" x="6229350" y="4071938"/>
          <p14:tracePt t="18371" x="6237288" y="4064000"/>
          <p14:tracePt t="18373" x="6245225" y="4064000"/>
          <p14:tracePt t="18374" x="6253163" y="4054475"/>
          <p14:tracePt t="18376" x="6261100" y="4054475"/>
          <p14:tracePt t="18378" x="6270625" y="4054475"/>
          <p14:tracePt t="18379" x="6278563" y="4046538"/>
          <p14:tracePt t="18380" x="6278563" y="4038600"/>
          <p14:tracePt t="18381" x="6286500" y="4038600"/>
          <p14:tracePt t="18383" x="6294438" y="4038600"/>
          <p14:tracePt t="18384" x="6303963" y="4038600"/>
          <p14:tracePt t="18385" x="6303963" y="4030663"/>
          <p14:tracePt t="18386" x="6311900" y="4030663"/>
          <p14:tracePt t="18387" x="6319838" y="4021138"/>
          <p14:tracePt t="18389" x="6327775" y="4013200"/>
          <p14:tracePt t="18390" x="6337300" y="4013200"/>
          <p14:tracePt t="18391" x="6345238" y="4013200"/>
          <p14:tracePt t="18394" x="6353175" y="3997325"/>
          <p14:tracePt t="18395" x="6361113" y="3997325"/>
          <p14:tracePt t="18397" x="6378575" y="3997325"/>
          <p14:tracePt t="18398" x="6378575" y="3989388"/>
          <p14:tracePt t="18400" x="6386513" y="3979863"/>
          <p14:tracePt t="18401" x="6394450" y="3979863"/>
          <p14:tracePt t="18402" x="6402388" y="3979863"/>
          <p14:tracePt t="18403" x="6411913" y="3971925"/>
          <p14:tracePt t="18406" x="6427788" y="3963988"/>
          <p14:tracePt t="18408" x="6435725" y="3963988"/>
          <p14:tracePt t="18409" x="6435725" y="3956050"/>
          <p14:tracePt t="18410" x="6443663" y="3956050"/>
          <p14:tracePt t="18412" x="6453188" y="3956050"/>
          <p14:tracePt t="18413" x="6453188" y="3946525"/>
          <p14:tracePt t="18414" x="6461125" y="3946525"/>
          <p14:tracePt t="18415" x="6469063" y="3946525"/>
          <p14:tracePt t="18416" x="6469063" y="3938588"/>
          <p14:tracePt t="18419" x="6477000" y="3930650"/>
          <p14:tracePt t="18420" x="6486525" y="3930650"/>
          <p14:tracePt t="18422" x="6494463" y="3930650"/>
          <p14:tracePt t="18425" x="6494463" y="3922713"/>
          <p14:tracePt t="18429" x="6502400" y="3922713"/>
          <p14:tracePt t="18432" x="6510338" y="3914775"/>
          <p14:tracePt t="18443" x="6518275" y="3914775"/>
          <p14:tracePt t="18449" x="6518275" y="3905250"/>
          <p14:tracePt t="18452" x="6527800" y="3905250"/>
          <p14:tracePt t="18455" x="6527800" y="3897313"/>
          <p14:tracePt t="18481" x="6535738" y="3897313"/>
          <p14:tracePt t="18483" x="6535738" y="3889375"/>
          <p14:tracePt t="18507" x="6543675" y="3889375"/>
          <p14:tracePt t="18514" x="6543675" y="3881438"/>
          <p14:tracePt t="18527" x="6551613" y="3881438"/>
          <p14:tracePt t="18548" x="6551613" y="3871913"/>
          <p14:tracePt t="18599" x="6561138" y="3871913"/>
          <p14:tracePt t="18719" x="6569075" y="3871913"/>
          <p14:tracePt t="18728" x="6569075" y="3881438"/>
          <p14:tracePt t="18732" x="6569075" y="3889375"/>
          <p14:tracePt t="18733" x="6577013" y="3889375"/>
          <p14:tracePt t="18738" x="6584950" y="3889375"/>
          <p14:tracePt t="18739" x="6584950" y="3897313"/>
          <p14:tracePt t="18741" x="6584950" y="3905250"/>
          <p14:tracePt t="18742" x="6592888" y="3905250"/>
          <p14:tracePt t="18746" x="6592888" y="3914775"/>
          <p14:tracePt t="18748" x="6592888" y="3922713"/>
          <p14:tracePt t="18750" x="6602413" y="3922713"/>
          <p14:tracePt t="18752" x="6602413" y="3930650"/>
          <p14:tracePt t="18754" x="6610350" y="3938588"/>
          <p14:tracePt t="18756" x="6618288" y="3946525"/>
          <p14:tracePt t="18758" x="6618288" y="3956050"/>
          <p14:tracePt t="18759" x="6618288" y="3963988"/>
          <p14:tracePt t="18761" x="6626225" y="3971925"/>
          <p14:tracePt t="18764" x="6635750" y="3989388"/>
          <p14:tracePt t="18766" x="6635750" y="3997325"/>
          <p14:tracePt t="18768" x="6643688" y="4005263"/>
          <p14:tracePt t="18770" x="6651625" y="4013200"/>
          <p14:tracePt t="18772" x="6659563" y="4030663"/>
          <p14:tracePt t="18774" x="6659563" y="4046538"/>
          <p14:tracePt t="18776" x="6667500" y="4046538"/>
          <p14:tracePt t="18777" x="6667500" y="4054475"/>
          <p14:tracePt t="18778" x="6677025" y="4064000"/>
          <p14:tracePt t="18779" x="6684963" y="4071938"/>
          <p14:tracePt t="18781" x="6684963" y="4087813"/>
          <p14:tracePt t="18782" x="6692900" y="4097338"/>
          <p14:tracePt t="18784" x="6700838" y="4105275"/>
          <p14:tracePt t="18785" x="6710363" y="4113213"/>
          <p14:tracePt t="18787" x="6710363" y="4121150"/>
          <p14:tracePt t="18788" x="6718300" y="4138613"/>
          <p14:tracePt t="18790" x="6726238" y="4138613"/>
          <p14:tracePt t="18792" x="6726238" y="4154488"/>
          <p14:tracePt t="18794" x="6743700" y="4171950"/>
          <p14:tracePt t="18795" x="6743700" y="4179888"/>
          <p14:tracePt t="18796" x="6751638" y="4179888"/>
          <p14:tracePt t="18797" x="6751638" y="4187825"/>
          <p14:tracePt t="18798" x="6759575" y="4203700"/>
          <p14:tracePt t="18799" x="6767513" y="4203700"/>
          <p14:tracePt t="18800" x="6767513" y="4213225"/>
          <p14:tracePt t="18800" x="6775450" y="4221163"/>
          <p14:tracePt t="18802" x="6775450" y="4229100"/>
          <p14:tracePt t="18803" x="6784975" y="4237038"/>
          <p14:tracePt t="18804" x="6792913" y="4246563"/>
          <p14:tracePt t="18806" x="6792913" y="4262438"/>
          <p14:tracePt t="18807" x="6800850" y="4262438"/>
          <p14:tracePt t="18808" x="6808788" y="4278313"/>
          <p14:tracePt t="18809" x="6818313" y="4278313"/>
          <p14:tracePt t="18810" x="6818313" y="4287838"/>
          <p14:tracePt t="18812" x="6826250" y="4303713"/>
          <p14:tracePt t="18813" x="6834188" y="4311650"/>
          <p14:tracePt t="18814" x="6842125" y="4321175"/>
          <p14:tracePt t="18815" x="6842125" y="4329113"/>
          <p14:tracePt t="18816" x="6850063" y="4337050"/>
          <p14:tracePt t="18818" x="6867525" y="4352925"/>
          <p14:tracePt t="18819" x="6867525" y="4362450"/>
          <p14:tracePt t="18820" x="6867525" y="4370388"/>
          <p14:tracePt t="18821" x="6875463" y="4378325"/>
          <p14:tracePt t="18824" x="6892925" y="4403725"/>
          <p14:tracePt t="18826" x="6892925" y="4411663"/>
          <p14:tracePt t="18827" x="6900863" y="4419600"/>
          <p14:tracePt t="18828" x="6900863" y="4427538"/>
          <p14:tracePt t="18830" x="6908800" y="4437063"/>
          <p14:tracePt t="18831" x="6908800" y="4445000"/>
          <p14:tracePt t="18832" x="6908800" y="4452938"/>
          <p14:tracePt t="18833" x="6916738" y="4460875"/>
          <p14:tracePt t="18834" x="6916738" y="4470400"/>
          <p14:tracePt t="18836" x="6924675" y="4478338"/>
          <p14:tracePt t="18837" x="6934200" y="4486275"/>
          <p14:tracePt t="18838" x="6934200" y="4494213"/>
          <p14:tracePt t="18839" x="6934200" y="4502150"/>
          <p14:tracePt t="18840" x="6934200" y="4511675"/>
          <p14:tracePt t="18842" x="6942138" y="4519613"/>
          <p14:tracePt t="18843" x="6942138" y="4527550"/>
          <p14:tracePt t="18844" x="6942138" y="4535488"/>
          <p14:tracePt t="18845" x="6950075" y="4535488"/>
          <p14:tracePt t="18846" x="6950075" y="4545013"/>
          <p14:tracePt t="18847" x="6950075" y="4552950"/>
          <p14:tracePt t="18848" x="6950075" y="4560888"/>
          <p14:tracePt t="18848" x="6950075" y="4568825"/>
          <p14:tracePt t="18850" x="6950075" y="4576763"/>
          <p14:tracePt t="18852" x="6950075" y="4586288"/>
          <p14:tracePt t="18853" x="6950075" y="4594225"/>
          <p14:tracePt t="18855" x="6950075" y="4602163"/>
          <p14:tracePt t="18857" x="6958013" y="4619625"/>
          <p14:tracePt t="18859" x="6958013" y="4635500"/>
          <p14:tracePt t="18862" x="6958013" y="4643438"/>
          <p14:tracePt t="18863" x="6958013" y="4651375"/>
          <p14:tracePt t="18867" x="6958013" y="4668838"/>
          <p14:tracePt t="18868" x="6958013" y="4676775"/>
          <p14:tracePt t="18870" x="6958013" y="4684713"/>
          <p14:tracePt t="18872" x="6958013" y="4694238"/>
          <p14:tracePt t="18874" x="6958013" y="4702175"/>
          <p14:tracePt t="18876" x="6958013" y="4710113"/>
          <p14:tracePt t="18877" x="6958013" y="4718050"/>
          <p14:tracePt t="18880" x="6958013" y="4727575"/>
          <p14:tracePt t="18881" x="6958013" y="4735513"/>
          <p14:tracePt t="18885" x="6958013" y="4743450"/>
          <p14:tracePt t="18886" x="6958013" y="4751388"/>
          <p14:tracePt t="18888" x="6958013" y="4759325"/>
          <p14:tracePt t="18891" x="6958013" y="4768850"/>
          <p14:tracePt t="18893" x="6958013" y="4776788"/>
          <p14:tracePt t="18897" x="6958013" y="4784725"/>
          <p14:tracePt t="18898" x="6958013" y="4792663"/>
          <p14:tracePt t="18900" x="6958013" y="4802188"/>
          <p14:tracePt t="18905" x="6958013" y="4810125"/>
          <p14:tracePt t="18909" x="6958013" y="4818063"/>
          <p14:tracePt t="18913" x="6958013" y="4826000"/>
          <p14:tracePt t="18915" x="6958013" y="4833938"/>
          <p14:tracePt t="18917" x="6958013" y="4843463"/>
          <p14:tracePt t="18922" x="6950075" y="4851400"/>
          <p14:tracePt t="18927" x="6950075" y="4859338"/>
          <p14:tracePt t="18928" x="6942138" y="4859338"/>
          <p14:tracePt t="18931" x="6942138" y="4867275"/>
          <p14:tracePt t="18933" x="6942138" y="4876800"/>
          <p14:tracePt t="18940" x="6934200" y="4892675"/>
          <p14:tracePt t="18944" x="6924675" y="4900613"/>
          <p14:tracePt t="18949" x="6924675" y="4908550"/>
          <p14:tracePt t="18951" x="6916738" y="4918075"/>
          <p14:tracePt t="18956" x="6908800" y="4918075"/>
          <p14:tracePt t="18957" x="6908800" y="4926013"/>
          <p14:tracePt t="18959" x="6900863" y="4933950"/>
          <p14:tracePt t="18962" x="6900863" y="4941888"/>
          <p14:tracePt t="18969" x="6892925" y="4941888"/>
          <p14:tracePt t="18970" x="6892925" y="4951413"/>
          <p14:tracePt t="18971" x="6883400" y="4951413"/>
          <p14:tracePt t="18972" x="6883400" y="4959350"/>
          <p14:tracePt t="18981" x="6875463" y="4967288"/>
          <p14:tracePt t="18986" x="6867525" y="4975225"/>
          <p14:tracePt t="18992" x="6859588" y="4983163"/>
          <p14:tracePt t="19007" x="6850063" y="4983163"/>
          <p14:tracePt t="19009" x="6850063" y="4992688"/>
          <p14:tracePt t="19020" x="6842125" y="4992688"/>
          <p14:tracePt t="19024" x="6842125" y="5000625"/>
          <p14:tracePt t="19052" x="6834188" y="5000625"/>
          <p14:tracePt t="19066" x="6826250" y="5000625"/>
          <p14:tracePt t="19073" x="6826250" y="5008563"/>
          <p14:tracePt t="19087" x="6818313" y="5008563"/>
          <p14:tracePt t="19106" x="6808788" y="5008563"/>
          <p14:tracePt t="19113" x="6800850" y="5008563"/>
          <p14:tracePt t="19130" x="6792913" y="5008563"/>
          <p14:tracePt t="19133" x="6792913" y="5016500"/>
          <p14:tracePt t="19140" x="6784975" y="5016500"/>
          <p14:tracePt t="19150" x="6775450" y="5026025"/>
          <p14:tracePt t="19163" x="6767513" y="5026025"/>
          <p14:tracePt t="19168" x="6759575" y="5026025"/>
          <p14:tracePt t="19181" x="6751638" y="5026025"/>
          <p14:tracePt t="19188" x="6743700" y="5026025"/>
          <p14:tracePt t="19206" x="6743700" y="5033963"/>
          <p14:tracePt t="19212" x="6734175" y="5033963"/>
          <p14:tracePt t="19218" x="6726238" y="5033963"/>
          <p14:tracePt t="19224" x="6718300" y="5033963"/>
          <p14:tracePt t="19237" x="6710363" y="5033963"/>
          <p14:tracePt t="19243" x="6700838" y="5033963"/>
          <p14:tracePt t="19254" x="6692900" y="5033963"/>
          <p14:tracePt t="19259" x="6684963" y="5033963"/>
          <p14:tracePt t="19262" x="6677025" y="5033963"/>
          <p14:tracePt t="19272" x="6667500" y="5033963"/>
          <p14:tracePt t="19275" x="6659563" y="5033963"/>
          <p14:tracePt t="19284" x="6651625" y="5033963"/>
          <p14:tracePt t="19287" x="6643688" y="5033963"/>
          <p14:tracePt t="19291" x="6635750" y="5033963"/>
          <p14:tracePt t="19297" x="6626225" y="5033963"/>
          <p14:tracePt t="19299" x="6618288" y="5041900"/>
          <p14:tracePt t="19303" x="6610350" y="5041900"/>
          <p14:tracePt t="19305" x="6602413" y="5041900"/>
          <p14:tracePt t="19307" x="6592888" y="5041900"/>
          <p14:tracePt t="19310" x="6584950" y="5041900"/>
          <p14:tracePt t="19314" x="6577013" y="5041900"/>
          <p14:tracePt t="19316" x="6569075" y="5041900"/>
          <p14:tracePt t="19318" x="6561138" y="5041900"/>
          <p14:tracePt t="19321" x="6551613" y="5041900"/>
          <p14:tracePt t="19323" x="6543675" y="5041900"/>
          <p14:tracePt t="19324" x="6535738" y="5041900"/>
          <p14:tracePt t="19328" x="6527800" y="5041900"/>
          <p14:tracePt t="19329" x="6518275" y="5041900"/>
          <p14:tracePt t="19330" x="6510338" y="5041900"/>
          <p14:tracePt t="19334" x="6502400" y="5041900"/>
          <p14:tracePt t="19335" x="6494463" y="5041900"/>
          <p14:tracePt t="19339" x="6486525" y="5041900"/>
          <p14:tracePt t="19340" x="6477000" y="5041900"/>
          <p14:tracePt t="19342" x="6469063" y="5041900"/>
          <p14:tracePt t="19343" x="6461125" y="5041900"/>
          <p14:tracePt t="19345" x="6453188" y="5041900"/>
          <p14:tracePt t="19346" x="6443663" y="5041900"/>
          <p14:tracePt t="19348" x="6435725" y="5041900"/>
          <p14:tracePt t="19351" x="6419850" y="5041900"/>
          <p14:tracePt t="19353" x="6411913" y="5049838"/>
          <p14:tracePt t="19354" x="6402388" y="5049838"/>
          <p14:tracePt t="19355" x="6394450" y="5049838"/>
          <p14:tracePt t="19357" x="6386513" y="5049838"/>
          <p14:tracePt t="19359" x="6378575" y="5049838"/>
          <p14:tracePt t="19360" x="6369050" y="5049838"/>
          <p14:tracePt t="19362" x="6361113" y="5049838"/>
          <p14:tracePt t="19364" x="6361113" y="5057775"/>
          <p14:tracePt t="19365" x="6353175" y="5057775"/>
          <p14:tracePt t="19366" x="6345238" y="5057775"/>
          <p14:tracePt t="19368" x="6337300" y="5057775"/>
          <p14:tracePt t="19369" x="6327775" y="5057775"/>
          <p14:tracePt t="19372" x="6319838" y="5057775"/>
          <p14:tracePt t="19373" x="6311900" y="5057775"/>
          <p14:tracePt t="19374" x="6303963" y="5067300"/>
          <p14:tracePt t="19376" x="6294438" y="5067300"/>
          <p14:tracePt t="19378" x="6286500" y="5067300"/>
          <p14:tracePt t="19380" x="6270625" y="5067300"/>
          <p14:tracePt t="19382" x="6261100" y="5067300"/>
          <p14:tracePt t="19383" x="6253163" y="5067300"/>
          <p14:tracePt t="19384" x="6245225" y="5067300"/>
          <p14:tracePt t="19385" x="6237288" y="5067300"/>
          <p14:tracePt t="19387" x="6229350" y="5067300"/>
          <p14:tracePt t="19388" x="6219825" y="5067300"/>
          <p14:tracePt t="19390" x="6211888" y="5067300"/>
          <p14:tracePt t="19391" x="6203950" y="5067300"/>
          <p14:tracePt t="19392" x="6196013" y="5067300"/>
          <p14:tracePt t="19393" x="6186488" y="5067300"/>
          <p14:tracePt t="19394" x="6178550" y="5067300"/>
          <p14:tracePt t="19396" x="6170613" y="5067300"/>
          <p14:tracePt t="19397" x="6162675" y="5067300"/>
          <p14:tracePt t="19398" x="6154738" y="5067300"/>
          <p14:tracePt t="19400" x="6137275" y="5067300"/>
          <p14:tracePt t="19401" x="6129338" y="5067300"/>
          <p14:tracePt t="19403" x="6121400" y="5067300"/>
          <p14:tracePt t="19404" x="6111875" y="5067300"/>
          <p14:tracePt t="19406" x="6096000" y="5067300"/>
          <p14:tracePt t="19407" x="6088063" y="5067300"/>
          <p14:tracePt t="19409" x="6070600" y="5067300"/>
          <p14:tracePt t="19410" x="6062663" y="5067300"/>
          <p14:tracePt t="19412" x="6046788" y="5067300"/>
          <p14:tracePt t="19413" x="6037263" y="5067300"/>
          <p14:tracePt t="19415" x="6021388" y="5067300"/>
          <p14:tracePt t="19417" x="6005513" y="5067300"/>
          <p14:tracePt t="19419" x="5995988" y="5067300"/>
          <p14:tracePt t="19420" x="5988050" y="5067300"/>
          <p14:tracePt t="19421" x="5972175" y="5067300"/>
          <p14:tracePt t="19423" x="5954713" y="5067300"/>
          <p14:tracePt t="19425" x="5946775" y="5067300"/>
          <p14:tracePt t="19426" x="5930900" y="5067300"/>
          <p14:tracePt t="19428" x="5921375" y="5067300"/>
          <p14:tracePt t="19429" x="5913438" y="5067300"/>
          <p14:tracePt t="19431" x="5905500" y="5067300"/>
          <p14:tracePt t="19432" x="5897563" y="5067300"/>
          <p14:tracePt t="19433" x="5888038" y="5067300"/>
          <p14:tracePt t="19434" x="5880100" y="5067300"/>
          <p14:tracePt t="19435" x="5872163" y="5067300"/>
          <p14:tracePt t="19436" x="5864225" y="5067300"/>
          <p14:tracePt t="19438" x="5854700" y="5067300"/>
          <p14:tracePt t="19439" x="5846763" y="5067300"/>
          <p14:tracePt t="19441" x="5830888" y="5067300"/>
          <p14:tracePt t="19442" x="5822950" y="5067300"/>
          <p14:tracePt t="19444" x="5813425" y="5067300"/>
          <p14:tracePt t="19445" x="5805488" y="5067300"/>
          <p14:tracePt t="19446" x="5797550" y="5067300"/>
          <p14:tracePt t="19447" x="5789613" y="5067300"/>
          <p14:tracePt t="19448" x="5780088" y="5067300"/>
          <p14:tracePt t="19449" x="5772150" y="5067300"/>
          <p14:tracePt t="19450" x="5764213" y="5067300"/>
          <p14:tracePt t="19451" x="5756275" y="5067300"/>
          <p14:tracePt t="19453" x="5748338" y="5067300"/>
          <p14:tracePt t="19454" x="5730875" y="5067300"/>
          <p14:tracePt t="19456" x="5715000" y="5067300"/>
          <p14:tracePt t="19458" x="5697538" y="5067300"/>
          <p14:tracePt t="19459" x="5689600" y="5067300"/>
          <p14:tracePt t="19460" x="5681663" y="5067300"/>
          <p14:tracePt t="19461" x="5673725" y="5067300"/>
          <p14:tracePt t="19462" x="5664200" y="5067300"/>
          <p14:tracePt t="19463" x="5656263" y="5067300"/>
          <p14:tracePt t="19464" x="5640388" y="5067300"/>
          <p14:tracePt t="19466" x="5622925" y="5067300"/>
          <p14:tracePt t="19467" x="5607050" y="5067300"/>
          <p14:tracePt t="19469" x="5589588" y="5067300"/>
          <p14:tracePt t="19470" x="5581650" y="5067300"/>
          <p14:tracePt t="19471" x="5573713" y="5067300"/>
          <p14:tracePt t="19472" x="5556250" y="5067300"/>
          <p14:tracePt t="19473" x="5548313" y="5067300"/>
          <p14:tracePt t="19474" x="5540375" y="5067300"/>
          <p14:tracePt t="19475" x="5532438" y="5067300"/>
          <p14:tracePt t="19476" x="5514975" y="5067300"/>
          <p14:tracePt t="19477" x="5499100" y="5067300"/>
          <p14:tracePt t="19479" x="5481638" y="5067300"/>
          <p14:tracePt t="19480" x="5465763" y="5057775"/>
          <p14:tracePt t="19481" x="5457825" y="5057775"/>
          <p14:tracePt t="19482" x="5448300" y="5057775"/>
          <p14:tracePt t="19483" x="5440363" y="5057775"/>
          <p14:tracePt t="19484" x="5432425" y="5057775"/>
          <p14:tracePt t="19485" x="5416550" y="5057775"/>
          <p14:tracePt t="19486" x="5407025" y="5057775"/>
          <p14:tracePt t="19487" x="5391150" y="5057775"/>
          <p14:tracePt t="19488" x="5373688" y="5057775"/>
          <p14:tracePt t="19490" x="5357813" y="5057775"/>
          <p14:tracePt t="19491" x="5349875" y="5057775"/>
          <p14:tracePt t="19492" x="5332413" y="5049838"/>
          <p14:tracePt t="19493" x="5324475" y="5049838"/>
          <p14:tracePt t="19494" x="5316538" y="5049838"/>
          <p14:tracePt t="19495" x="5308600" y="5049838"/>
          <p14:tracePt t="19496" x="5299075" y="5049838"/>
          <p14:tracePt t="19497" x="5291138" y="5049838"/>
          <p14:tracePt t="19498" x="5275263" y="5049838"/>
          <p14:tracePt t="19499" x="5267325" y="5049838"/>
          <p14:tracePt t="19500" x="5257800" y="5049838"/>
          <p14:tracePt t="19501" x="5241925" y="5049838"/>
          <p14:tracePt t="19502" x="5241925" y="5041900"/>
          <p14:tracePt t="19503" x="5216525" y="5041900"/>
          <p14:tracePt t="19504" x="5208588" y="5041900"/>
          <p14:tracePt t="19505" x="5192713" y="5041900"/>
          <p14:tracePt t="19506" x="5175250" y="5041900"/>
          <p14:tracePt t="19508" x="5159375" y="5041900"/>
          <p14:tracePt t="19509" x="5149850" y="5041900"/>
          <p14:tracePt t="19510" x="5141913" y="5041900"/>
          <p14:tracePt t="19511" x="5133975" y="5041900"/>
          <p14:tracePt t="19512" x="5126038" y="5041900"/>
          <p14:tracePt t="19513" x="5118100" y="5041900"/>
          <p14:tracePt t="19514" x="5108575" y="5041900"/>
          <p14:tracePt t="19515" x="5092700" y="5041900"/>
          <p14:tracePt t="19516" x="5084763" y="5033963"/>
          <p14:tracePt t="19518" x="5067300" y="5033963"/>
          <p14:tracePt t="19519" x="5051425" y="5033963"/>
          <p14:tracePt t="19521" x="5033963" y="5033963"/>
          <p14:tracePt t="19522" x="5018088" y="5026025"/>
          <p14:tracePt t="19524" x="5000625" y="5026025"/>
          <p14:tracePt t="19525" x="4992688" y="5026025"/>
          <p14:tracePt t="19527" x="4984750" y="5026025"/>
          <p14:tracePt t="19528" x="4967288" y="5016500"/>
          <p14:tracePt t="19529" x="4959350" y="5016500"/>
          <p14:tracePt t="19530" x="4951413" y="5016500"/>
          <p14:tracePt t="19531" x="4935538" y="5016500"/>
          <p14:tracePt t="19533" x="4918075" y="5016500"/>
          <p14:tracePt t="19534" x="4910138" y="5016500"/>
          <p14:tracePt t="19535" x="4902200" y="5016500"/>
          <p14:tracePt t="19536" x="4884738" y="5008563"/>
          <p14:tracePt t="19537" x="4876800" y="5000625"/>
          <p14:tracePt t="19538" x="4868863" y="5000625"/>
          <p14:tracePt t="19539" x="4851400" y="5000625"/>
          <p14:tracePt t="19541" x="4835525" y="5000625"/>
          <p14:tracePt t="19542" x="4827588" y="4992688"/>
          <p14:tracePt t="19543" x="4818063" y="4992688"/>
          <p14:tracePt t="19544" x="4802188" y="4992688"/>
          <p14:tracePt t="19545" x="4802188" y="4983163"/>
          <p14:tracePt t="19546" x="4776788" y="4983163"/>
          <p14:tracePt t="19547" x="4768850" y="4983163"/>
          <p14:tracePt t="19548" x="4752975" y="4975225"/>
          <p14:tracePt t="19549" x="4735513" y="4975225"/>
          <p14:tracePt t="19550" x="4727575" y="4975225"/>
          <p14:tracePt t="19551" x="4719638" y="4975225"/>
          <p14:tracePt t="19552" x="4702175" y="4975225"/>
          <p14:tracePt t="19553" x="4694238" y="4975225"/>
          <p14:tracePt t="19554" x="4686300" y="4967288"/>
          <p14:tracePt t="19555" x="4678363" y="4967288"/>
          <p14:tracePt t="19556" x="4660900" y="4967288"/>
          <p14:tracePt t="19557" x="4645025" y="4959350"/>
          <p14:tracePt t="19559" x="4627563" y="4959350"/>
          <p14:tracePt t="19560" x="4619625" y="4951413"/>
          <p14:tracePt t="19561" x="4611688" y="4951413"/>
          <p14:tracePt t="19562" x="4594225" y="4951413"/>
          <p14:tracePt t="19563" x="4586288" y="4951413"/>
          <p14:tracePt t="19564" x="4578350" y="4951413"/>
          <p14:tracePt t="19565" x="4560888" y="4951413"/>
          <p14:tracePt t="19566" x="4552950" y="4941888"/>
          <p14:tracePt t="19567" x="4545013" y="4941888"/>
          <p14:tracePt t="19568" x="4537075" y="4941888"/>
          <p14:tracePt t="19569" x="4529138" y="4933950"/>
          <p14:tracePt t="19570" x="4511675" y="4933950"/>
          <p14:tracePt t="19571" x="4503738" y="4933950"/>
          <p14:tracePt t="19572" x="4495800" y="4926013"/>
          <p14:tracePt t="19573" x="4478338" y="4926013"/>
          <p14:tracePt t="19574" x="4470400" y="4918075"/>
          <p14:tracePt t="19576" x="4445000" y="4918075"/>
          <p14:tracePt t="19578" x="4429125" y="4918075"/>
          <p14:tracePt t="19579" x="4411663" y="4908550"/>
          <p14:tracePt t="19580" x="4403725" y="4908550"/>
          <p14:tracePt t="19582" x="4387850" y="4900613"/>
          <p14:tracePt t="19583" x="4379913" y="4900613"/>
          <p14:tracePt t="19584" x="4362450" y="4892675"/>
          <p14:tracePt t="19585" x="4354513" y="4892675"/>
          <p14:tracePt t="19586" x="4346575" y="4892675"/>
          <p14:tracePt t="19587" x="4329113" y="4892675"/>
          <p14:tracePt t="19589" x="4313238" y="4892675"/>
          <p14:tracePt t="19590" x="4295775" y="4884738"/>
          <p14:tracePt t="19592" x="4287838" y="4876800"/>
          <p14:tracePt t="19593" x="4271963" y="4867275"/>
          <p14:tracePt t="19595" x="4254500" y="4867275"/>
          <p14:tracePt t="19597" x="4246563" y="4867275"/>
          <p14:tracePt t="19599" x="4238625" y="4867275"/>
          <p14:tracePt t="19599" x="4221163" y="4867275"/>
          <p14:tracePt t="19601" x="4213225" y="4859338"/>
          <p14:tracePt t="19603" x="4205288" y="4851400"/>
          <p14:tracePt t="19604" x="4187825" y="4851400"/>
          <p14:tracePt t="19607" x="4179888" y="4843463"/>
          <p14:tracePt t="19608" x="4164013" y="4843463"/>
          <p14:tracePt t="19611" x="4154488" y="4843463"/>
          <p14:tracePt t="19612" x="4138613" y="4843463"/>
          <p14:tracePt t="19613" x="4138613" y="4833938"/>
          <p14:tracePt t="19614" x="4130675" y="4833938"/>
          <p14:tracePt t="19615" x="4122738" y="4833938"/>
          <p14:tracePt t="19616" x="4113213" y="4826000"/>
          <p14:tracePt t="19618" x="4097338" y="4826000"/>
          <p14:tracePt t="19619" x="4089400" y="4818063"/>
          <p14:tracePt t="19622" x="4071938" y="4818063"/>
          <p14:tracePt t="19624" x="4056063" y="4818063"/>
          <p14:tracePt t="19626" x="4038600" y="4810125"/>
          <p14:tracePt t="19628" x="4030663" y="4810125"/>
          <p14:tracePt t="19630" x="4022725" y="4810125"/>
          <p14:tracePt t="19631" x="4014788" y="4802188"/>
          <p14:tracePt t="19632" x="4005263" y="4802188"/>
          <p14:tracePt t="19633" x="3997325" y="4802188"/>
          <p14:tracePt t="19636" x="3981450" y="4792663"/>
          <p14:tracePt t="19638" x="3973513" y="4792663"/>
          <p14:tracePt t="19640" x="3956050" y="4792663"/>
          <p14:tracePt t="19642" x="3940175" y="4792663"/>
          <p14:tracePt t="19644" x="3930650" y="4784725"/>
          <p14:tracePt t="19645" x="3922713" y="4784725"/>
          <p14:tracePt t="19648" x="3906838" y="4784725"/>
          <p14:tracePt t="19650" x="3898900" y="4776788"/>
          <p14:tracePt t="19652" x="3889375" y="4776788"/>
          <p14:tracePt t="19653" x="3881438" y="4776788"/>
          <p14:tracePt t="19655" x="3873500" y="4768850"/>
          <p14:tracePt t="19656" x="3865563" y="4768850"/>
          <p14:tracePt t="19657" x="3856038" y="4768850"/>
          <p14:tracePt t="19659" x="3848100" y="4768850"/>
          <p14:tracePt t="19661" x="3840163" y="4768850"/>
          <p14:tracePt t="19662" x="3832225" y="4768850"/>
          <p14:tracePt t="19663" x="3822700" y="4768850"/>
          <p14:tracePt t="19664" x="3814763" y="4768850"/>
          <p14:tracePt t="19665" x="3814763" y="4759325"/>
          <p14:tracePt t="19666" x="3806825" y="4759325"/>
          <p14:tracePt t="19667" x="3798888" y="4759325"/>
          <p14:tracePt t="19670" x="3790950" y="4759325"/>
          <p14:tracePt t="19671" x="3773488" y="4751388"/>
          <p14:tracePt t="19672" x="3765550" y="4751388"/>
          <p14:tracePt t="19673" x="3757613" y="4751388"/>
          <p14:tracePt t="19675" x="3748088" y="4751388"/>
          <p14:tracePt t="19676" x="3740150" y="4751388"/>
          <p14:tracePt t="19677" x="3732213" y="4743450"/>
          <p14:tracePt t="19678" x="3724275" y="4743450"/>
          <p14:tracePt t="19679" x="3716338" y="4743450"/>
          <p14:tracePt t="19680" x="3706813" y="4743450"/>
          <p14:tracePt t="19682" x="3698875" y="4743450"/>
          <p14:tracePt t="19685" x="3673475" y="4735513"/>
          <p14:tracePt t="19686" x="3665538" y="4735513"/>
          <p14:tracePt t="19688" x="3657600" y="4735513"/>
          <p14:tracePt t="19689" x="3641725" y="4727575"/>
          <p14:tracePt t="19691" x="3632200" y="4727575"/>
          <p14:tracePt t="19692" x="3624263" y="4727575"/>
          <p14:tracePt t="19693" x="3616325" y="4727575"/>
          <p14:tracePt t="19696" x="3608388" y="4727575"/>
          <p14:tracePt t="19697" x="3598863" y="4727575"/>
          <p14:tracePt t="19698" x="3582988" y="4718050"/>
          <p14:tracePt t="19699" x="3575050" y="4718050"/>
          <p14:tracePt t="19700" x="3567113" y="4718050"/>
          <p14:tracePt t="19703" x="3549650" y="4718050"/>
          <p14:tracePt t="19704" x="3549650" y="4710113"/>
          <p14:tracePt t="19706" x="3533775" y="4710113"/>
          <p14:tracePt t="19709" x="3524250" y="4710113"/>
          <p14:tracePt t="19710" x="3516313" y="4702175"/>
          <p14:tracePt t="19711" x="3508375" y="4702175"/>
          <p14:tracePt t="19715" x="3492500" y="4702175"/>
          <p14:tracePt t="19717" x="3482975" y="4702175"/>
          <p14:tracePt t="19719" x="3475038" y="4702175"/>
          <p14:tracePt t="19721" x="3467100" y="4702175"/>
          <p14:tracePt t="19723" x="3467100" y="4694238"/>
          <p14:tracePt t="19724" x="3459163" y="4694238"/>
          <p14:tracePt t="19725" x="3449638" y="4694238"/>
          <p14:tracePt t="19727" x="3441700" y="4684713"/>
          <p14:tracePt t="19730" x="3433763" y="4684713"/>
          <p14:tracePt t="19731" x="3425825" y="4676775"/>
          <p14:tracePt t="19735" x="3416300" y="4676775"/>
          <p14:tracePt t="19736" x="3408363" y="4676775"/>
          <p14:tracePt t="19737" x="3400425" y="4676775"/>
          <p14:tracePt t="19740" x="3392488" y="4668838"/>
          <p14:tracePt t="19741" x="3384550" y="4668838"/>
          <p14:tracePt t="19745" x="3367088" y="4660900"/>
          <p14:tracePt t="19747" x="3359150" y="4660900"/>
          <p14:tracePt t="19752" x="3341688" y="4660900"/>
          <p14:tracePt t="19753" x="3341688" y="4651375"/>
          <p14:tracePt t="19754" x="3333750" y="4651375"/>
          <p14:tracePt t="19755" x="3325813" y="4651375"/>
          <p14:tracePt t="19756" x="3317875" y="4643438"/>
          <p14:tracePt t="19758" x="3309938" y="4643438"/>
          <p14:tracePt t="19760" x="3300413" y="4635500"/>
          <p14:tracePt t="19762" x="3292475" y="4635500"/>
          <p14:tracePt t="19763" x="3284538" y="4635500"/>
          <p14:tracePt t="19764" x="3276600" y="4635500"/>
          <p14:tracePt t="19766" x="3276600" y="4627563"/>
          <p14:tracePt t="19767" x="3267075" y="4627563"/>
          <p14:tracePt t="19768" x="3259138" y="4627563"/>
          <p14:tracePt t="19770" x="3251200" y="4619625"/>
          <p14:tracePt t="19771" x="3243263" y="4619625"/>
          <p14:tracePt t="19775" x="3235325" y="4619625"/>
          <p14:tracePt t="19776" x="3225800" y="4619625"/>
          <p14:tracePt t="19777" x="3217863" y="4610100"/>
          <p14:tracePt t="19779" x="3209925" y="4602163"/>
          <p14:tracePt t="19781" x="3201988" y="4602163"/>
          <p14:tracePt t="19784" x="3192463" y="4602163"/>
          <p14:tracePt t="19785" x="3184525" y="4594225"/>
          <p14:tracePt t="19787" x="3176588" y="4594225"/>
          <p14:tracePt t="19788" x="3176588" y="4586288"/>
          <p14:tracePt t="19790" x="3168650" y="4586288"/>
          <p14:tracePt t="19791" x="3160713" y="4576763"/>
          <p14:tracePt t="19794" x="3151188" y="4576763"/>
          <p14:tracePt t="19796" x="3143250" y="4568825"/>
          <p14:tracePt t="19798" x="3135313" y="4568825"/>
          <p14:tracePt t="19800" x="3135313" y="4560888"/>
          <p14:tracePt t="19801" x="3127375" y="4560888"/>
          <p14:tracePt t="19803" x="3117850" y="4560888"/>
          <p14:tracePt t="19805" x="3117850" y="4552950"/>
          <p14:tracePt t="19807" x="3109913" y="4552950"/>
          <p14:tracePt t="19809" x="3101975" y="4545013"/>
          <p14:tracePt t="19811" x="3094038" y="4535488"/>
          <p14:tracePt t="19816" x="3076575" y="4535488"/>
          <p14:tracePt t="19818" x="3076575" y="4527550"/>
          <p14:tracePt t="19821" x="3068638" y="4519613"/>
          <p14:tracePt t="19824" x="3052763" y="4519613"/>
          <p14:tracePt t="19826" x="3052763" y="4511675"/>
          <p14:tracePt t="19828" x="3043238" y="4511675"/>
          <p14:tracePt t="19830" x="3035300" y="4502150"/>
          <p14:tracePt t="19833" x="3035300" y="4494213"/>
          <p14:tracePt t="19834" x="3027363" y="4494213"/>
          <p14:tracePt t="19836" x="3019425" y="4494213"/>
          <p14:tracePt t="19838" x="3009900" y="4494213"/>
          <p14:tracePt t="19839" x="3009900" y="4486275"/>
          <p14:tracePt t="19842" x="3001963" y="4478338"/>
          <p14:tracePt t="19844" x="2994025" y="4478338"/>
          <p14:tracePt t="19848" x="2986088" y="4470400"/>
          <p14:tracePt t="19853" x="2978150" y="4470400"/>
          <p14:tracePt t="19854" x="2978150" y="4460875"/>
          <p14:tracePt t="19855" x="2978150" y="4452938"/>
          <p14:tracePt t="19856" x="2968625" y="4452938"/>
          <p14:tracePt t="19857" x="2960688" y="4452938"/>
          <p14:tracePt t="19861" x="2952750" y="4452938"/>
          <p14:tracePt t="19862" x="2952750" y="4445000"/>
          <p14:tracePt t="19866" x="2944813" y="4437063"/>
          <p14:tracePt t="19872" x="2935288" y="4437063"/>
          <p14:tracePt t="19873" x="2935288" y="4427538"/>
          <p14:tracePt t="19875" x="2935288" y="4419600"/>
          <p14:tracePt t="19876" x="2927350" y="4419600"/>
          <p14:tracePt t="19878" x="2919413" y="4419600"/>
          <p14:tracePt t="19880" x="2919413" y="4411663"/>
          <p14:tracePt t="19882" x="2911475" y="4411663"/>
          <p14:tracePt t="19887" x="2903538" y="4403725"/>
          <p14:tracePt t="19889" x="2903538" y="4395788"/>
          <p14:tracePt t="19890" x="2894013" y="4395788"/>
          <p14:tracePt t="19896" x="2886075" y="4386263"/>
          <p14:tracePt t="19901" x="2878138" y="4386263"/>
          <p14:tracePt t="19903" x="2870200" y="4378325"/>
          <p14:tracePt t="19903" x="2870200" y="4370388"/>
          <p14:tracePt t="19910" x="2860675" y="4370388"/>
          <p14:tracePt t="19912" x="2852738" y="4362450"/>
          <p14:tracePt t="19916" x="2852738" y="4352925"/>
          <p14:tracePt t="19917" x="2844800" y="4352925"/>
          <p14:tracePt t="19921" x="2836863" y="4352925"/>
          <p14:tracePt t="19924" x="2828925" y="4344988"/>
          <p14:tracePt t="19927" x="2828925" y="4337050"/>
          <p14:tracePt t="19931" x="2819400" y="4337050"/>
          <p14:tracePt t="19935" x="2811463" y="4337050"/>
          <p14:tracePt t="19937" x="2811463" y="4329113"/>
          <p14:tracePt t="19943" x="2811463" y="4321175"/>
          <p14:tracePt t="19945" x="2803525" y="4321175"/>
          <p14:tracePt t="19947" x="2803525" y="4311650"/>
          <p14:tracePt t="19949" x="2795588" y="4311650"/>
          <p14:tracePt t="19954" x="2786063" y="4311650"/>
          <p14:tracePt t="19958" x="2786063" y="4303713"/>
          <p14:tracePt t="19961" x="2778125" y="4295775"/>
          <p14:tracePt t="19966" x="2770188" y="4295775"/>
          <p14:tracePt t="19969" x="2770188" y="4287838"/>
          <p14:tracePt t="19972" x="2762250" y="4278313"/>
          <p14:tracePt t="19974" x="2754313" y="4278313"/>
          <p14:tracePt t="19975" x="2754313" y="4270375"/>
          <p14:tracePt t="19977" x="2744788" y="4270375"/>
          <p14:tracePt t="19982" x="2736850" y="4262438"/>
          <p14:tracePt t="19984" x="2728913" y="4262438"/>
          <p14:tracePt t="19985" x="2728913" y="4254500"/>
          <p14:tracePt t="19989" x="2720975" y="4254500"/>
          <p14:tracePt t="19991" x="2720975" y="4246563"/>
          <p14:tracePt t="19993" x="2711450" y="4237038"/>
          <p14:tracePt t="19996" x="2711450" y="4229100"/>
          <p14:tracePt t="19998" x="2703513" y="4229100"/>
          <p14:tracePt t="19999" x="2695575" y="4229100"/>
          <p14:tracePt t="20002" x="2687638" y="4221163"/>
          <p14:tracePt t="20004" x="2687638" y="4213225"/>
          <p14:tracePt t="20008" x="2679700" y="4213225"/>
          <p14:tracePt t="20010" x="2679700" y="4203700"/>
          <p14:tracePt t="20012" x="2670175" y="4195763"/>
          <p14:tracePt t="20014" x="2670175" y="4187825"/>
          <p14:tracePt t="20015" x="2662238" y="4187825"/>
          <p14:tracePt t="20018" x="2654300" y="4179888"/>
          <p14:tracePt t="20020" x="2646363" y="4171950"/>
          <p14:tracePt t="20024" x="2636838" y="4162425"/>
          <p14:tracePt t="20026" x="2628900" y="4154488"/>
          <p14:tracePt t="20028" x="2628900" y="4146550"/>
          <p14:tracePt t="20030" x="2620963" y="4146550"/>
          <p14:tracePt t="20032" x="2613025" y="4138613"/>
          <p14:tracePt t="20034" x="2613025" y="4129088"/>
          <p14:tracePt t="20036" x="2603500" y="4129088"/>
          <p14:tracePt t="20037" x="2603500" y="4121150"/>
          <p14:tracePt t="20039" x="2595563" y="4113213"/>
          <p14:tracePt t="20042" x="2587625" y="4105275"/>
          <p14:tracePt t="20046" x="2579688" y="4097338"/>
          <p14:tracePt t="20048" x="2571750" y="4087813"/>
          <p14:tracePt t="20052" x="2562225" y="4079875"/>
          <p14:tracePt t="20055" x="2562225" y="4071938"/>
          <p14:tracePt t="20056" x="2554288" y="4071938"/>
          <p14:tracePt t="20057" x="2554288" y="4064000"/>
          <p14:tracePt t="20058" x="2546350" y="4064000"/>
          <p14:tracePt t="20062" x="2546350" y="4054475"/>
          <p14:tracePt t="20065" x="2538413" y="4046538"/>
          <p14:tracePt t="20067" x="2528888" y="4046538"/>
          <p14:tracePt t="20071" x="2520950" y="4038600"/>
          <p14:tracePt t="20073" x="2520950" y="4030663"/>
          <p14:tracePt t="20075" x="2513013" y="4030663"/>
          <p14:tracePt t="20077" x="2513013" y="4021138"/>
          <p14:tracePt t="20078" x="2505075" y="4021138"/>
          <p14:tracePt t="20080" x="2505075" y="4013200"/>
          <p14:tracePt t="20086" x="2497138" y="4005263"/>
          <p14:tracePt t="20087" x="2487613" y="4005263"/>
          <p14:tracePt t="20090" x="2487613" y="3997325"/>
          <p14:tracePt t="20092" x="2479675" y="3989388"/>
          <p14:tracePt t="20097" x="2471738" y="3979863"/>
          <p14:tracePt t="20099" x="2463800" y="3979863"/>
          <p14:tracePt t="20100" x="2463800" y="3971925"/>
          <p14:tracePt t="20103" x="2463800" y="3963988"/>
          <p14:tracePt t="20105" x="2454275" y="3963988"/>
          <p14:tracePt t="20107" x="2446338" y="3963988"/>
          <p14:tracePt t="20109" x="2446338" y="3956050"/>
          <p14:tracePt t="20114" x="2438400" y="3946525"/>
          <p14:tracePt t="20116" x="2430463" y="3946525"/>
          <p14:tracePt t="20118" x="2422525" y="3938588"/>
          <p14:tracePt t="20121" x="2422525" y="3930650"/>
          <p14:tracePt t="20123" x="2413000" y="3930650"/>
          <p14:tracePt t="20126" x="2413000" y="3922713"/>
          <p14:tracePt t="20127" x="2405063" y="3922713"/>
          <p14:tracePt t="20134" x="2389188" y="3905250"/>
          <p14:tracePt t="20139" x="2379663" y="3905250"/>
          <p14:tracePt t="20142" x="2379663" y="3897313"/>
          <p14:tracePt t="20145" x="2371725" y="3897313"/>
          <p14:tracePt t="20147" x="2363788" y="3889375"/>
          <p14:tracePt t="20151" x="2363788" y="3881438"/>
          <p14:tracePt t="20153" x="2355850" y="3881438"/>
          <p14:tracePt t="20157" x="2347913" y="3881438"/>
          <p14:tracePt t="20159" x="2347913" y="3871913"/>
          <p14:tracePt t="20160" x="2338388" y="3871913"/>
          <p14:tracePt t="20164" x="2338388" y="3863975"/>
          <p14:tracePt t="20168" x="2330450" y="3863975"/>
          <p14:tracePt t="20172" x="2322513" y="3863975"/>
          <p14:tracePt t="20173" x="2322513" y="3856038"/>
          <p14:tracePt t="20176" x="2322513" y="3848100"/>
          <p14:tracePt t="20181" x="2314575" y="3848100"/>
          <p14:tracePt t="20184" x="2305050" y="3840163"/>
          <p14:tracePt t="20190" x="2297113" y="3840163"/>
          <p14:tracePt t="20196" x="2297113" y="3830638"/>
          <p14:tracePt t="20200" x="2289175" y="3830638"/>
          <p14:tracePt t="20201" x="2289175" y="3822700"/>
          <p14:tracePt t="20204" x="2281238" y="3822700"/>
          <p14:tracePt t="20213" x="2273300" y="3822700"/>
          <p14:tracePt t="20215" x="2273300" y="3814763"/>
          <p14:tracePt t="20218" x="2263775" y="3814763"/>
          <p14:tracePt t="20222" x="2255838" y="3806825"/>
          <p14:tracePt t="20231" x="2247900" y="3806825"/>
          <p14:tracePt t="20233" x="2247900" y="3797300"/>
          <p14:tracePt t="20241" x="2239963" y="3797300"/>
          <p14:tracePt t="20259" x="2230438" y="3797300"/>
          <p14:tracePt t="20263" x="2230438" y="3789363"/>
          <p14:tracePt t="20272" x="2222500" y="3789363"/>
          <p14:tracePt t="20301" x="2214563" y="3781425"/>
          <p14:tracePt t="20326" x="2206625" y="3781425"/>
          <p14:tracePt t="20335" x="2197100" y="3781425"/>
          <p14:tracePt t="20338" x="2197100" y="3773488"/>
          <p14:tracePt t="20350" x="2197100" y="3765550"/>
          <p14:tracePt t="20357" x="2189163" y="3765550"/>
          <p14:tracePt t="20366" x="2181225" y="3765550"/>
          <p14:tracePt t="20377" x="2181225" y="3756025"/>
          <p14:tracePt t="20386" x="2173288" y="3756025"/>
          <p14:tracePt t="20388" x="2173288" y="3748088"/>
          <p14:tracePt t="20397" x="2165350" y="3748088"/>
          <p14:tracePt t="20406" x="2165350" y="3740150"/>
          <p14:tracePt t="20412" x="2155825" y="3740150"/>
          <p14:tracePt t="20470" x="2155825" y="3732213"/>
          <p14:tracePt t="20479" x="2155825" y="3722688"/>
          <p14:tracePt t="20484" x="2147888" y="3722688"/>
          <p14:tracePt t="20503" x="2147888" y="3714750"/>
          <p14:tracePt t="20522" x="2147888" y="3706813"/>
          <p14:tracePt t="20527" x="2139950" y="3706813"/>
          <p14:tracePt t="20533" x="2139950" y="3698875"/>
          <p14:tracePt t="20900" x="2139950" y="3706813"/>
          <p14:tracePt t="20903" x="2139950" y="3714750"/>
          <p14:tracePt t="20909" x="2139950" y="3722688"/>
          <p14:tracePt t="20911" x="2139950" y="3732213"/>
          <p14:tracePt t="20916" x="2139950" y="3740150"/>
          <p14:tracePt t="20918" x="2139950" y="3748088"/>
          <p14:tracePt t="20921" x="2139950" y="3756025"/>
          <p14:tracePt t="20925" x="2139950" y="3765550"/>
          <p14:tracePt t="20927" x="2139950" y="3773488"/>
          <p14:tracePt t="20929" x="2139950" y="3781425"/>
          <p14:tracePt t="20931" x="2139950" y="3789363"/>
          <p14:tracePt t="20935" x="2139950" y="3797300"/>
          <p14:tracePt t="20937" x="2139950" y="3806825"/>
          <p14:tracePt t="20939" x="2139950" y="3814763"/>
          <p14:tracePt t="20945" x="2139950" y="3822700"/>
          <p14:tracePt t="20946" x="2139950" y="3830638"/>
          <p14:tracePt t="20951" x="2139950" y="3840163"/>
          <p14:tracePt t="20953" x="2139950" y="3848100"/>
          <p14:tracePt t="20957" x="2139950" y="3856038"/>
          <p14:tracePt t="20963" x="2139950" y="3863975"/>
          <p14:tracePt t="20967" x="2139950" y="3871913"/>
          <p14:tracePt t="20974" x="2139950" y="3881438"/>
          <p14:tracePt t="20976" x="2139950" y="3889375"/>
          <p14:tracePt t="20980" x="2139950" y="3897313"/>
          <p14:tracePt t="20986" x="2139950" y="3905250"/>
          <p14:tracePt t="20988" x="2139950" y="3914775"/>
          <p14:tracePt t="20993" x="2139950" y="3922713"/>
          <p14:tracePt t="20995" x="2139950" y="3930650"/>
          <p14:tracePt t="20997" x="2139950" y="3938588"/>
          <p14:tracePt t="21002" x="2139950" y="3946525"/>
          <p14:tracePt t="21004" x="2139950" y="3956050"/>
          <p14:tracePt t="21010" x="2139950" y="3963988"/>
          <p14:tracePt t="21012" x="2139950" y="3971925"/>
          <p14:tracePt t="21014" x="2139950" y="3979863"/>
          <p14:tracePt t="21020" x="2139950" y="3989388"/>
          <p14:tracePt t="21025" x="2139950" y="3997325"/>
          <p14:tracePt t="21032" x="2139950" y="4005263"/>
          <p14:tracePt t="21037" x="2139950" y="4013200"/>
          <p14:tracePt t="21042" x="2139950" y="4021138"/>
          <p14:tracePt t="21051" x="2139950" y="4030663"/>
          <p14:tracePt t="21058" x="2139950" y="4038600"/>
          <p14:tracePt t="21063" x="2139950" y="4046538"/>
          <p14:tracePt t="21067" x="2139950" y="4054475"/>
          <p14:tracePt t="21073" x="2139950" y="4064000"/>
          <p14:tracePt t="21075" x="2139950" y="4071938"/>
          <p14:tracePt t="21078" x="2139950" y="4079875"/>
          <p14:tracePt t="21085" x="2139950" y="4087813"/>
          <p14:tracePt t="21086" x="2139950" y="4097338"/>
          <p14:tracePt t="21091" x="2139950" y="4105275"/>
          <p14:tracePt t="21093" x="2139950" y="4113213"/>
          <p14:tracePt t="21096" x="2139950" y="4121150"/>
          <p14:tracePt t="21101" x="2139950" y="4129088"/>
          <p14:tracePt t="21103" x="2139950" y="4138613"/>
          <p14:tracePt t="21108" x="2139950" y="4146550"/>
          <p14:tracePt t="21110" x="2139950" y="4154488"/>
          <p14:tracePt t="21113" x="2139950" y="4162425"/>
          <p14:tracePt t="21119" x="2139950" y="4171950"/>
          <p14:tracePt t="21121" x="2139950" y="4179888"/>
          <p14:tracePt t="21127" x="2139950" y="4187825"/>
          <p14:tracePt t="21134" x="2139950" y="4203700"/>
          <p14:tracePt t="21142" x="2139950" y="4213225"/>
          <p14:tracePt t="21147" x="2139950" y="4221163"/>
          <p14:tracePt t="21155" x="2139950" y="4229100"/>
          <p14:tracePt t="21160" x="2139950" y="4237038"/>
          <p14:tracePt t="21163" x="2139950" y="4246563"/>
          <p14:tracePt t="21172" x="2139950" y="4254500"/>
          <p14:tracePt t="21178" x="2139950" y="4262438"/>
          <p14:tracePt t="21186" x="2147888" y="4262438"/>
          <p14:tracePt t="21188" x="2147888" y="4270375"/>
          <p14:tracePt t="21191" x="2147888" y="4278313"/>
          <p14:tracePt t="21195" x="2147888" y="4287838"/>
          <p14:tracePt t="21205" x="2147888" y="4295775"/>
          <p14:tracePt t="21212" x="2155825" y="4303713"/>
          <p14:tracePt t="21277" x="2165350" y="4303713"/>
          <p14:tracePt t="21323" x="2155825" y="4303713"/>
          <p14:tracePt t="21325" x="2155825" y="4295775"/>
          <p14:tracePt t="21329" x="2155825" y="4287838"/>
          <p14:tracePt t="21331" x="2155825" y="4278313"/>
          <p14:tracePt t="21333" x="2155825" y="4270375"/>
          <p14:tracePt t="21334" x="2147888" y="4270375"/>
          <p14:tracePt t="21336" x="2147888" y="4262438"/>
          <p14:tracePt t="21337" x="2147888" y="4254500"/>
          <p14:tracePt t="21339" x="2139950" y="4254500"/>
          <p14:tracePt t="21340" x="2139950" y="4246563"/>
          <p14:tracePt t="21341" x="2139950" y="4237038"/>
          <p14:tracePt t="21342" x="2139950" y="4229100"/>
          <p14:tracePt t="21345" x="2139950" y="4213225"/>
          <p14:tracePt t="21346" x="2132013" y="4213225"/>
          <p14:tracePt t="21347" x="2132013" y="4203700"/>
          <p14:tracePt t="21348" x="2132013" y="4195763"/>
          <p14:tracePt t="21349" x="2132013" y="4187825"/>
          <p14:tracePt t="21351" x="2122488" y="4179888"/>
          <p14:tracePt t="21352" x="2122488" y="4171950"/>
          <p14:tracePt t="21353" x="2114550" y="4171950"/>
          <p14:tracePt t="21354" x="2114550" y="4162425"/>
          <p14:tracePt t="21355" x="2114550" y="4154488"/>
          <p14:tracePt t="21357" x="2114550" y="4138613"/>
          <p14:tracePt t="21358" x="2114550" y="4129088"/>
          <p14:tracePt t="21360" x="2114550" y="4121150"/>
          <p14:tracePt t="21361" x="2106613" y="4113213"/>
          <p14:tracePt t="21363" x="2106613" y="4097338"/>
          <p14:tracePt t="21364" x="2098675" y="4079875"/>
          <p14:tracePt t="21366" x="2098675" y="4071938"/>
          <p14:tracePt t="21367" x="2098675" y="4054475"/>
          <p14:tracePt t="21368" x="2090738" y="4054475"/>
          <p14:tracePt t="21369" x="2090738" y="4046538"/>
          <p14:tracePt t="21370" x="2090738" y="4038600"/>
          <p14:tracePt t="21371" x="2090738" y="4030663"/>
          <p14:tracePt t="21373" x="2090738" y="4013200"/>
          <p14:tracePt t="21374" x="2090738" y="4005263"/>
          <p14:tracePt t="21376" x="2090738" y="3997325"/>
          <p14:tracePt t="21377" x="2081213" y="3989388"/>
          <p14:tracePt t="21378" x="2081213" y="3979863"/>
          <p14:tracePt t="21379" x="2081213" y="3971925"/>
          <p14:tracePt t="21380" x="2073275" y="3963988"/>
          <p14:tracePt t="21382" x="2073275" y="3956050"/>
          <p14:tracePt t="21384" x="2073275" y="3938588"/>
          <p14:tracePt t="21386" x="2073275" y="3930650"/>
          <p14:tracePt t="21387" x="2073275" y="3922713"/>
          <p14:tracePt t="21388" x="2073275" y="3914775"/>
          <p14:tracePt t="21389" x="2065338" y="3914775"/>
          <p14:tracePt t="21390" x="2065338" y="3905250"/>
          <p14:tracePt t="21391" x="2065338" y="3897313"/>
          <p14:tracePt t="21393" x="2065338" y="3889375"/>
          <p14:tracePt t="21394" x="2065338" y="3881438"/>
          <p14:tracePt t="21395" x="2065338" y="3871913"/>
          <p14:tracePt t="21397" x="2065338" y="3863975"/>
          <p14:tracePt t="21398" x="2065338" y="3856038"/>
          <p14:tracePt t="21400" x="2065338" y="3848100"/>
          <p14:tracePt t="21401" x="2065338" y="3840163"/>
          <p14:tracePt t="21404" x="2065338" y="3830638"/>
          <p14:tracePt t="21406" x="2065338" y="3822700"/>
          <p14:tracePt t="21407" x="2065338" y="3814763"/>
          <p14:tracePt t="21410" x="2065338" y="3806825"/>
          <p14:tracePt t="21413" x="2065338" y="3797300"/>
          <p14:tracePt t="21418" x="2065338" y="3789363"/>
          <p14:tracePt t="21420" x="2065338" y="3781425"/>
          <p14:tracePt t="21424" x="2065338" y="3773488"/>
          <p14:tracePt t="21430" x="2065338" y="3765550"/>
          <p14:tracePt t="21539" x="2073275" y="3773488"/>
          <p14:tracePt t="21540" x="2081213" y="3773488"/>
          <p14:tracePt t="21541" x="2081213" y="3781425"/>
          <p14:tracePt t="21543" x="2081213" y="3789363"/>
          <p14:tracePt t="21545" x="2098675" y="3789363"/>
          <p14:tracePt t="21547" x="2098675" y="3797300"/>
          <p14:tracePt t="21548" x="2106613" y="3806825"/>
          <p14:tracePt t="21551" x="2122488" y="3806825"/>
          <p14:tracePt t="21553" x="2122488" y="3814763"/>
          <p14:tracePt t="21556" x="2132013" y="3822700"/>
          <p14:tracePt t="21557" x="2139950" y="3830638"/>
          <p14:tracePt t="21559" x="2147888" y="3830638"/>
          <p14:tracePt t="21560" x="2147888" y="3840163"/>
          <p14:tracePt t="21563" x="2165350" y="3840163"/>
          <p14:tracePt t="21564" x="2165350" y="3848100"/>
          <p14:tracePt t="21566" x="2173288" y="3848100"/>
          <p14:tracePt t="21569" x="2181225" y="3863975"/>
          <p14:tracePt t="21571" x="2189163" y="3863975"/>
          <p14:tracePt t="21572" x="2197100" y="3871913"/>
          <p14:tracePt t="21573" x="2206625" y="3881438"/>
          <p14:tracePt t="21574" x="2206625" y="3889375"/>
          <p14:tracePt t="21576" x="2214563" y="3889375"/>
          <p14:tracePt t="21577" x="2222500" y="3897313"/>
          <p14:tracePt t="21580" x="2222500" y="3905250"/>
          <p14:tracePt t="21582" x="2247900" y="3914775"/>
          <p14:tracePt t="21583" x="2247900" y="3922713"/>
          <p14:tracePt t="21584" x="2247900" y="3930650"/>
          <p14:tracePt t="21585" x="2255838" y="3930650"/>
          <p14:tracePt t="21587" x="2273300" y="3930650"/>
          <p14:tracePt t="21588" x="2273300" y="3938588"/>
          <p14:tracePt t="21589" x="2273300" y="3946525"/>
          <p14:tracePt t="21590" x="2281238" y="3956050"/>
          <p14:tracePt t="21591" x="2289175" y="3956050"/>
          <p14:tracePt t="21594" x="2305050" y="3971925"/>
          <p14:tracePt t="21595" x="2314575" y="3971925"/>
          <p14:tracePt t="21596" x="2322513" y="3979863"/>
          <p14:tracePt t="21600" x="2347913" y="4005263"/>
          <p14:tracePt t="21601" x="2355850" y="4005263"/>
          <p14:tracePt t="21602" x="2363788" y="4013200"/>
          <p14:tracePt t="21603" x="2363788" y="4021138"/>
          <p14:tracePt t="21604" x="2371725" y="4030663"/>
          <p14:tracePt t="21612" x="2422525" y="4071938"/>
          <p14:tracePt t="21613" x="2430463" y="4071938"/>
          <p14:tracePt t="21614" x="2430463" y="4079875"/>
          <p14:tracePt t="21615" x="2438400" y="4079875"/>
          <p14:tracePt t="21616" x="2446338" y="4087813"/>
          <p14:tracePt t="21618" x="2446338" y="4097338"/>
          <p14:tracePt t="21619" x="2454275" y="4097338"/>
          <p14:tracePt t="21620" x="2463800" y="4105275"/>
          <p14:tracePt t="21621" x="2471738" y="4113213"/>
          <p14:tracePt t="21624" x="2479675" y="4121150"/>
          <p14:tracePt t="21624" x="2487613" y="4121150"/>
          <p14:tracePt t="21626" x="2487613" y="4129088"/>
          <p14:tracePt t="21629" x="2497138" y="4129088"/>
          <p14:tracePt t="21630" x="2505075" y="4146550"/>
          <p14:tracePt t="21631" x="2513013" y="4146550"/>
          <p14:tracePt t="21632" x="2513013" y="4154488"/>
          <p14:tracePt t="21634" x="2520950" y="4154488"/>
          <p14:tracePt t="21636" x="2528888" y="4162425"/>
          <p14:tracePt t="21637" x="2528888" y="4171950"/>
          <p14:tracePt t="21641" x="2538413" y="4171950"/>
          <p14:tracePt t="21642" x="2538413" y="4179888"/>
          <p14:tracePt t="21643" x="2546350" y="4179888"/>
          <p14:tracePt t="21645" x="2554288" y="4187825"/>
          <p14:tracePt t="21649" x="2554288" y="4195763"/>
          <p14:tracePt t="21652" x="2562225" y="4195763"/>
          <p14:tracePt t="21655" x="2571750" y="4203700"/>
          <p14:tracePt t="21660" x="2571750" y="4213225"/>
          <p14:tracePt t="21772" x="2579688" y="4221163"/>
          <p14:tracePt t="21782" x="2579688" y="4229100"/>
          <p14:tracePt t="21784" x="2587625" y="4229100"/>
          <p14:tracePt t="21789" x="2587625" y="4237038"/>
          <p14:tracePt t="21804" x="2587625" y="4246563"/>
          <p14:tracePt t="21806" x="2587625" y="4254500"/>
          <p14:tracePt t="21817" x="2587625" y="4262438"/>
          <p14:tracePt t="21824" x="2587625" y="4270375"/>
          <p14:tracePt t="21827" x="2587625" y="4278313"/>
          <p14:tracePt t="21840" x="2587625" y="4287838"/>
          <p14:tracePt t="21852" x="2587625" y="4295775"/>
          <p14:tracePt t="21870" x="2587625" y="4303713"/>
          <p14:tracePt t="21879" x="2587625" y="4311650"/>
          <p14:tracePt t="21888" x="2587625" y="4321175"/>
          <p14:tracePt t="21910" x="2587625" y="4329113"/>
          <p14:tracePt t="21921" x="2587625" y="4337050"/>
          <p14:tracePt t="21925" x="2579688" y="4337050"/>
          <p14:tracePt t="21971" x="2571750" y="4337050"/>
          <p14:tracePt t="21984" x="2562225" y="4337050"/>
          <p14:tracePt t="22002" x="2554288" y="4337050"/>
          <p14:tracePt t="22007" x="2546350" y="4337050"/>
          <p14:tracePt t="22012" x="2538413" y="4337050"/>
          <p14:tracePt t="22020" x="2528888" y="4337050"/>
          <p14:tracePt t="22024" x="2520950" y="4337050"/>
          <p14:tracePt t="22030" x="2513013" y="4337050"/>
          <p14:tracePt t="22033" x="2505075" y="4329113"/>
          <p14:tracePt t="22036" x="2497138" y="4329113"/>
          <p14:tracePt t="22043" x="2479675" y="4321175"/>
          <p14:tracePt t="22044" x="2479675" y="4311650"/>
          <p14:tracePt t="22048" x="2471738" y="4303713"/>
          <p14:tracePt t="22050" x="2463800" y="4303713"/>
          <p14:tracePt t="22052" x="2463800" y="4295775"/>
          <p14:tracePt t="22054" x="2463800" y="4287838"/>
          <p14:tracePt t="22055" x="2454275" y="4287838"/>
          <p14:tracePt t="22057" x="2446338" y="4287838"/>
          <p14:tracePt t="22060" x="2438400" y="4278313"/>
          <p14:tracePt t="22065" x="2438400" y="4270375"/>
          <p14:tracePt t="22066" x="2430463" y="4262438"/>
          <p14:tracePt t="22068" x="2422525" y="4262438"/>
          <p14:tracePt t="22071" x="2422525" y="4254500"/>
          <p14:tracePt t="22074" x="2413000" y="4246563"/>
          <p14:tracePt t="22080" x="2397125" y="4237038"/>
          <p14:tracePt t="22082" x="2397125" y="4229100"/>
          <p14:tracePt t="22084" x="2397125" y="4221163"/>
          <p14:tracePt t="22086" x="2389188" y="4221163"/>
          <p14:tracePt t="22090" x="2379663" y="4213225"/>
          <p14:tracePt t="22092" x="2379663" y="4203700"/>
          <p14:tracePt t="22095" x="2371725" y="4203700"/>
          <p14:tracePt t="22096" x="2371725" y="4195763"/>
          <p14:tracePt t="22098" x="2363788" y="4195763"/>
          <p14:tracePt t="22099" x="2363788" y="4187825"/>
          <p14:tracePt t="22103" x="2355850" y="4179888"/>
          <p14:tracePt t="22105" x="2355850" y="4171950"/>
          <p14:tracePt t="22108" x="2347913" y="4171950"/>
          <p14:tracePt t="22109" x="2347913" y="4162425"/>
          <p14:tracePt t="22111" x="2338388" y="4162425"/>
          <p14:tracePt t="22113" x="2338388" y="4154488"/>
          <p14:tracePt t="22115" x="2338388" y="4146550"/>
          <p14:tracePt t="22117" x="2330450" y="4138613"/>
          <p14:tracePt t="22121" x="2322513" y="4138613"/>
          <p14:tracePt t="22122" x="2314575" y="4129088"/>
          <p14:tracePt t="22126" x="2314575" y="4121150"/>
          <p14:tracePt t="22129" x="2305050" y="4121150"/>
          <p14:tracePt t="22130" x="2305050" y="4113213"/>
          <p14:tracePt t="22131" x="2305050" y="4105275"/>
          <p14:tracePt t="22134" x="2297113" y="4105275"/>
          <p14:tracePt t="22135" x="2297113" y="4097338"/>
          <p14:tracePt t="22140" x="2289175" y="4079875"/>
          <p14:tracePt t="22142" x="2281238" y="4079875"/>
          <p14:tracePt t="22143" x="2281238" y="4071938"/>
          <p14:tracePt t="22145" x="2273300" y="4064000"/>
          <p14:tracePt t="22148" x="2273300" y="4054475"/>
          <p14:tracePt t="22151" x="2263775" y="4038600"/>
          <p14:tracePt t="22152" x="2255838" y="4038600"/>
          <p14:tracePt t="22157" x="2255838" y="4030663"/>
          <p14:tracePt t="22158" x="2247900" y="4021138"/>
          <p14:tracePt t="22160" x="2239963" y="4021138"/>
          <p14:tracePt t="22161" x="2239963" y="4013200"/>
          <p14:tracePt t="22163" x="2230438" y="4005263"/>
          <p14:tracePt t="22165" x="2230438" y="3997325"/>
          <p14:tracePt t="22170" x="2222500" y="3997325"/>
          <p14:tracePt t="22171" x="2222500" y="3989388"/>
          <p14:tracePt t="22172" x="2214563" y="3989388"/>
          <p14:tracePt t="22173" x="2214563" y="3979863"/>
          <p14:tracePt t="22181" x="2206625" y="3971925"/>
          <p14:tracePt t="22188" x="2197100" y="3963988"/>
          <p14:tracePt t="22190" x="2197100" y="3956050"/>
          <p14:tracePt t="22195" x="2189163" y="3956050"/>
          <p14:tracePt t="22199" x="2189163" y="3946525"/>
          <p14:tracePt t="22200" x="2181225" y="3946525"/>
          <p14:tracePt t="22203" x="2173288" y="3938588"/>
          <p14:tracePt t="22211" x="2173288" y="3930650"/>
          <p14:tracePt t="22212" x="2165350" y="3930650"/>
          <p14:tracePt t="22217" x="2155825" y="3930650"/>
          <p14:tracePt t="22218" x="2155825" y="3922713"/>
          <p14:tracePt t="22222" x="2155825" y="3914775"/>
          <p14:tracePt t="22227" x="2147888" y="3914775"/>
          <p14:tracePt t="22237" x="2139950" y="3905250"/>
          <p14:tracePt t="22242" x="2132013" y="3905250"/>
          <p14:tracePt t="22254" x="2132013" y="3897313"/>
          <p14:tracePt t="22393" x="2132013" y="3905250"/>
          <p14:tracePt t="22396" x="2132013" y="3914775"/>
          <p14:tracePt t="22398" x="2132013" y="3922713"/>
          <p14:tracePt t="22400" x="2132013" y="3930650"/>
          <p14:tracePt t="22404" x="2139950" y="3938588"/>
          <p14:tracePt t="22406" x="2139950" y="3946525"/>
          <p14:tracePt t="22408" x="2147888" y="3956050"/>
          <p14:tracePt t="22410" x="2147888" y="3963988"/>
          <p14:tracePt t="22412" x="2147888" y="3971925"/>
          <p14:tracePt t="22415" x="2147888" y="3979863"/>
          <p14:tracePt t="22417" x="2147888" y="3989388"/>
          <p14:tracePt t="22420" x="2147888" y="3997325"/>
          <p14:tracePt t="22421" x="2147888" y="4005263"/>
          <p14:tracePt t="22424" x="2147888" y="4013200"/>
          <p14:tracePt t="22426" x="2147888" y="4021138"/>
          <p14:tracePt t="22427" x="2147888" y="4030663"/>
          <p14:tracePt t="22430" x="2147888" y="4038600"/>
          <p14:tracePt t="22431" x="2147888" y="4046538"/>
          <p14:tracePt t="22433" x="2155825" y="4054475"/>
          <p14:tracePt t="22436" x="2155825" y="4064000"/>
          <p14:tracePt t="22437" x="2155825" y="4071938"/>
          <p14:tracePt t="22439" x="2155825" y="4079875"/>
          <p14:tracePt t="22440" x="2155825" y="4087813"/>
          <p14:tracePt t="22442" x="2155825" y="4097338"/>
          <p14:tracePt t="22444" x="2155825" y="4105275"/>
          <p14:tracePt t="22446" x="2165350" y="4121150"/>
          <p14:tracePt t="22449" x="2165350" y="4129088"/>
          <p14:tracePt t="22450" x="2165350" y="4138613"/>
          <p14:tracePt t="22454" x="2165350" y="4154488"/>
          <p14:tracePt t="22456" x="2165350" y="4171950"/>
          <p14:tracePt t="22460" x="2173288" y="4187825"/>
          <p14:tracePt t="22461" x="2173288" y="4195763"/>
          <p14:tracePt t="22463" x="2173288" y="4203700"/>
          <p14:tracePt t="22464" x="2173288" y="4213225"/>
          <p14:tracePt t="22466" x="2173288" y="4221163"/>
          <p14:tracePt t="22467" x="2173288" y="4229100"/>
          <p14:tracePt t="22469" x="2173288" y="4237038"/>
          <p14:tracePt t="22473" x="2173288" y="4254500"/>
          <p14:tracePt t="22474" x="2173288" y="4262438"/>
          <p14:tracePt t="22478" x="2173288" y="4270375"/>
          <p14:tracePt t="22479" x="2173288" y="4278313"/>
          <p14:tracePt t="22482" x="2173288" y="4287838"/>
          <p14:tracePt t="22484" x="2173288" y="4295775"/>
          <p14:tracePt t="22487" x="2173288" y="4303713"/>
          <p14:tracePt t="22489" x="2173288" y="4311650"/>
          <p14:tracePt t="22491" x="2173288" y="4321175"/>
          <p14:tracePt t="22495" x="2173288" y="4329113"/>
          <p14:tracePt t="22498" x="2173288" y="4337050"/>
          <p14:tracePt t="22503" x="2173288" y="4352925"/>
          <p14:tracePt t="22506" x="2173288" y="4362450"/>
          <p14:tracePt t="22510" x="2173288" y="4370388"/>
          <p14:tracePt t="22512" x="2173288" y="4378325"/>
          <p14:tracePt t="22516" x="2173288" y="4386263"/>
          <p14:tracePt t="22521" x="2173288" y="4403725"/>
          <p14:tracePt t="22527" x="2173288" y="4411663"/>
          <p14:tracePt t="22528" x="2173288" y="4419600"/>
          <p14:tracePt t="22533" x="2173288" y="4427538"/>
          <p14:tracePt t="22537" x="2173288" y="4437063"/>
          <p14:tracePt t="22539" x="2173288" y="4445000"/>
          <p14:tracePt t="22546" x="2173288" y="4452938"/>
          <p14:tracePt t="22551" x="2173288" y="4460875"/>
          <p14:tracePt t="22558" x="2173288" y="4470400"/>
          <p14:tracePt t="22562" x="2173288" y="4478338"/>
          <p14:tracePt t="22564" x="2173288" y="4486275"/>
          <p14:tracePt t="22570" x="2173288" y="4494213"/>
          <p14:tracePt t="22576" x="2173288" y="4502150"/>
          <p14:tracePt t="22582" x="2173288" y="4511675"/>
          <p14:tracePt t="22584" x="2173288" y="4519613"/>
          <p14:tracePt t="22594" x="2173288" y="4527550"/>
          <p14:tracePt t="22606" x="2173288" y="4535488"/>
          <p14:tracePt t="22614" x="2173288" y="4545013"/>
          <p14:tracePt t="22638" x="2173288" y="4552950"/>
          <p14:tracePt t="22643" x="2173288" y="4560888"/>
          <p14:tracePt t="22653" x="2165350" y="4568825"/>
          <p14:tracePt t="22655" x="2165350" y="4576763"/>
          <p14:tracePt t="22657" x="2165350" y="4586288"/>
          <p14:tracePt t="22662" x="2165350" y="4594225"/>
          <p14:tracePt t="22663" x="2155825" y="4594225"/>
          <p14:tracePt t="22667" x="2155825" y="4602163"/>
          <p14:tracePt t="22671" x="2155825" y="4610100"/>
          <p14:tracePt t="22672" x="2155825" y="4619625"/>
          <p14:tracePt t="22674" x="2155825" y="4627563"/>
          <p14:tracePt t="22679" x="2147888" y="4635500"/>
          <p14:tracePt t="22681" x="2147888" y="4643438"/>
          <p14:tracePt t="22684" x="2139950" y="4643438"/>
          <p14:tracePt t="22685" x="2139950" y="4651375"/>
          <p14:tracePt t="22689" x="2139950" y="4660900"/>
          <p14:tracePt t="22691" x="2139950" y="4668838"/>
          <p14:tracePt t="22697" x="2132013" y="4676775"/>
          <p14:tracePt t="22698" x="2132013" y="4684713"/>
          <p14:tracePt t="22703" x="2122488" y="4684713"/>
          <p14:tracePt t="22704" x="2122488" y="4694238"/>
          <p14:tracePt t="22706" x="2114550" y="4694238"/>
          <p14:tracePt t="22708" x="2114550" y="4702175"/>
          <p14:tracePt t="22712" x="2114550" y="4710113"/>
          <p14:tracePt t="22716" x="2106613" y="4718050"/>
          <p14:tracePt t="22721" x="2098675" y="4727575"/>
          <p14:tracePt t="22724" x="2098675" y="4735513"/>
          <p14:tracePt t="22727" x="2098675" y="4743450"/>
          <p14:tracePt t="22732" x="2090738" y="4751388"/>
          <p14:tracePt t="22735" x="2090738" y="4759325"/>
          <p14:tracePt t="22740" x="2081213" y="4768850"/>
          <p14:tracePt t="22743" x="2081213" y="4776788"/>
          <p14:tracePt t="22745" x="2073275" y="4784725"/>
          <p14:tracePt t="22748" x="2073275" y="4792663"/>
          <p14:tracePt t="22757" x="2073275" y="4802188"/>
          <p14:tracePt t="22758" x="2073275" y="4810125"/>
          <p14:tracePt t="22765" x="2073275" y="4818063"/>
          <p14:tracePt t="22770" x="2073275" y="4826000"/>
          <p14:tracePt t="22776" x="2065338" y="4826000"/>
          <p14:tracePt t="22778" x="2065338" y="4833938"/>
          <p14:tracePt t="22780" x="2065338" y="4843463"/>
          <p14:tracePt t="22788" x="2057400" y="4851400"/>
          <p14:tracePt t="22797" x="2057400" y="4859338"/>
          <p14:tracePt t="22800" x="2057400" y="4867275"/>
          <p14:tracePt t="22803" x="2047875" y="4867275"/>
          <p14:tracePt t="22811" x="2047875" y="4876800"/>
          <p14:tracePt t="22815" x="2039938" y="4884738"/>
          <p14:tracePt t="22820" x="2039938" y="4892675"/>
          <p14:tracePt t="22830" x="2039938" y="4900613"/>
          <p14:tracePt t="22832" x="2032000" y="4900613"/>
          <p14:tracePt t="22837" x="2032000" y="4908550"/>
          <p14:tracePt t="22838" x="2024063" y="4908550"/>
          <p14:tracePt t="22950" x="2016125" y="4900613"/>
          <p14:tracePt t="22958" x="2016125" y="4892675"/>
          <p14:tracePt t="22962" x="2016125" y="4884738"/>
          <p14:tracePt t="22965" x="2016125" y="4876800"/>
          <p14:tracePt t="22972" x="2016125" y="4867275"/>
          <p14:tracePt t="22975" x="2016125" y="4859338"/>
          <p14:tracePt t="22981" x="2016125" y="4851400"/>
          <p14:tracePt t="22982" x="2016125" y="4843463"/>
          <p14:tracePt t="22985" x="2016125" y="4833938"/>
          <p14:tracePt t="22989" x="2016125" y="4826000"/>
          <p14:tracePt t="22994" x="2016125" y="4818063"/>
          <p14:tracePt t="22997" x="2016125" y="4810125"/>
          <p14:tracePt t="23000" x="2016125" y="4802188"/>
          <p14:tracePt t="23007" x="2016125" y="4792663"/>
          <p14:tracePt t="23013" x="2016125" y="4784725"/>
          <p14:tracePt t="23017" x="2016125" y="4776788"/>
          <p14:tracePt t="23018" x="2024063" y="4776788"/>
          <p14:tracePt t="23030" x="2024063" y="4768850"/>
          <p14:tracePt t="23031" x="2032000" y="4768850"/>
          <p14:tracePt t="23037" x="2032000" y="4759325"/>
          <p14:tracePt t="23052" x="2032000" y="4751388"/>
          <p14:tracePt t="23054" x="2039938" y="4751388"/>
          <p14:tracePt t="23060" x="2039938" y="4743450"/>
          <p14:tracePt t="23065" x="2047875" y="4743450"/>
          <p14:tracePt t="23071" x="2047875" y="4735513"/>
          <p14:tracePt t="23095" x="2047875" y="4727575"/>
          <p14:tracePt t="23097" x="2057400" y="4727575"/>
          <p14:tracePt t="23146" x="2057400" y="4718050"/>
          <p14:tracePt t="23372" x="2065338" y="4718050"/>
          <p14:tracePt t="23374" x="2065338" y="4710113"/>
          <p14:tracePt t="23383" x="2065338" y="4702175"/>
          <p14:tracePt t="23389" x="2065338" y="4694238"/>
          <p14:tracePt t="23395" x="2073275" y="4694238"/>
          <p14:tracePt t="23400" x="2081213" y="4684713"/>
          <p14:tracePt t="23406" x="2081213" y="4676775"/>
          <p14:tracePt t="23408" x="2090738" y="4676775"/>
          <p14:tracePt t="23418" x="2090738" y="4668838"/>
          <p14:tracePt t="23420" x="2098675" y="4668838"/>
          <p14:tracePt t="23422" x="2098675" y="4660900"/>
          <p14:tracePt t="23424" x="2106613" y="4660900"/>
          <p14:tracePt t="23427" x="2106613" y="4651375"/>
          <p14:tracePt t="23436" x="2114550" y="4651375"/>
          <p14:tracePt t="23436" x="2114550" y="4643438"/>
          <p14:tracePt t="23439" x="2114550" y="4635500"/>
          <p14:tracePt t="23440" x="2122488" y="4635500"/>
          <p14:tracePt t="23442" x="2132013" y="4635500"/>
          <p14:tracePt t="23444" x="2132013" y="4627563"/>
          <p14:tracePt t="23446" x="2132013" y="4619625"/>
          <p14:tracePt t="23449" x="2132013" y="4610100"/>
          <p14:tracePt t="23451" x="2139950" y="4610100"/>
          <p14:tracePt t="23454" x="2139950" y="4602163"/>
          <p14:tracePt t="23455" x="2147888" y="4594225"/>
          <p14:tracePt t="23459" x="2147888" y="4586288"/>
          <p14:tracePt t="23460" x="2147888" y="4576763"/>
          <p14:tracePt t="23462" x="2147888" y="4568825"/>
          <p14:tracePt t="23463" x="2155825" y="4568825"/>
          <p14:tracePt t="23464" x="2155825" y="4560888"/>
          <p14:tracePt t="23466" x="2155825" y="4552950"/>
          <p14:tracePt t="23468" x="2155825" y="4545013"/>
          <p14:tracePt t="23469" x="2165350" y="4545013"/>
          <p14:tracePt t="23470" x="2165350" y="4535488"/>
          <p14:tracePt t="23472" x="2165350" y="4527550"/>
          <p14:tracePt t="23473" x="2173288" y="4519613"/>
          <p14:tracePt t="23474" x="2173288" y="4511675"/>
          <p14:tracePt t="23478" x="2173288" y="4502150"/>
          <p14:tracePt t="23479" x="2173288" y="4494213"/>
          <p14:tracePt t="23480" x="2173288" y="4486275"/>
          <p14:tracePt t="23481" x="2173288" y="4478338"/>
          <p14:tracePt t="23482" x="2173288" y="4470400"/>
          <p14:tracePt t="23484" x="2173288" y="4460875"/>
          <p14:tracePt t="23485" x="2173288" y="4452938"/>
          <p14:tracePt t="23487" x="2173288" y="4445000"/>
          <p14:tracePt t="23489" x="2173288" y="4427538"/>
          <p14:tracePt t="23491" x="2173288" y="4419600"/>
          <p14:tracePt t="23493" x="2173288" y="4403725"/>
          <p14:tracePt t="23494" x="2173288" y="4395788"/>
          <p14:tracePt t="23497" x="2173288" y="4378325"/>
          <p14:tracePt t="23499" x="2173288" y="4370388"/>
          <p14:tracePt t="23500" x="2173288" y="4362450"/>
          <p14:tracePt t="23501" x="2173288" y="4352925"/>
          <p14:tracePt t="23503" x="2173288" y="4337050"/>
          <p14:tracePt t="23504" x="2173288" y="4329113"/>
          <p14:tracePt t="23506" x="2173288" y="4321175"/>
          <p14:tracePt t="23507" x="2173288" y="4311650"/>
          <p14:tracePt t="23509" x="2173288" y="4303713"/>
          <p14:tracePt t="23510" x="2173288" y="4295775"/>
          <p14:tracePt t="23511" x="2173288" y="4287838"/>
          <p14:tracePt t="23513" x="2173288" y="4278313"/>
          <p14:tracePt t="23515" x="2173288" y="4262438"/>
          <p14:tracePt t="23516" x="2173288" y="4254500"/>
          <p14:tracePt t="23517" x="2173288" y="4246563"/>
          <p14:tracePt t="23518" x="2165350" y="4246563"/>
          <p14:tracePt t="23519" x="2165350" y="4237038"/>
          <p14:tracePt t="23521" x="2165350" y="4221163"/>
          <p14:tracePt t="23522" x="2155825" y="4221163"/>
          <p14:tracePt t="23523" x="2155825" y="4213225"/>
          <p14:tracePt t="23524" x="2155825" y="4203700"/>
          <p14:tracePt t="23525" x="2155825" y="4195763"/>
          <p14:tracePt t="23527" x="2155825" y="4179888"/>
          <p14:tracePt t="23529" x="2155825" y="4171950"/>
          <p14:tracePt t="23530" x="2155825" y="4154488"/>
          <p14:tracePt t="23531" x="2147888" y="4154488"/>
          <p14:tracePt t="23533" x="2147888" y="4138613"/>
          <p14:tracePt t="23534" x="2147888" y="4129088"/>
          <p14:tracePt t="23535" x="2139950" y="4129088"/>
          <p14:tracePt t="23536" x="2139950" y="4113213"/>
          <p14:tracePt t="23539" x="2139950" y="4097338"/>
          <p14:tracePt t="23539" x="2139950" y="4087813"/>
          <p14:tracePt t="23541" x="2139950" y="4079875"/>
          <p14:tracePt t="23542" x="2132013" y="4071938"/>
          <p14:tracePt t="23543" x="2132013" y="4064000"/>
          <p14:tracePt t="23545" x="2122488" y="4046538"/>
          <p14:tracePt t="23546" x="2122488" y="4038600"/>
          <p14:tracePt t="23548" x="2122488" y="4030663"/>
          <p14:tracePt t="23549" x="2114550" y="4021138"/>
          <p14:tracePt t="23551" x="2114550" y="4005263"/>
          <p14:tracePt t="23552" x="2114550" y="3997325"/>
          <p14:tracePt t="23554" x="2106613" y="3989388"/>
          <p14:tracePt t="23555" x="2106613" y="3971925"/>
          <p14:tracePt t="23557" x="2098675" y="3963988"/>
          <p14:tracePt t="23557" x="2098675" y="3956050"/>
          <p14:tracePt t="23560" x="2090738" y="3946525"/>
          <p14:tracePt t="23561" x="2090738" y="3938588"/>
          <p14:tracePt t="23562" x="2090738" y="3930650"/>
          <p14:tracePt t="23564" x="2090738" y="3922713"/>
          <p14:tracePt t="23565" x="2090738" y="3914775"/>
          <p14:tracePt t="23566" x="2081213" y="3914775"/>
          <p14:tracePt t="23567" x="2081213" y="3905250"/>
          <p14:tracePt t="23568" x="2081213" y="3897313"/>
          <p14:tracePt t="23570" x="2073275" y="3897313"/>
          <p14:tracePt t="23571" x="2073275" y="3889375"/>
          <p14:tracePt t="23572" x="2073275" y="3881438"/>
          <p14:tracePt t="23575" x="2073275" y="3871913"/>
          <p14:tracePt t="23577" x="2065338" y="3863975"/>
          <p14:tracePt t="23578" x="2065338" y="3856038"/>
          <p14:tracePt t="23580" x="2057400" y="3856038"/>
          <p14:tracePt t="23583" x="2057400" y="3848100"/>
          <p14:tracePt t="23586" x="2047875" y="3840163"/>
          <p14:tracePt t="23587" x="2047875" y="3830638"/>
          <p14:tracePt t="23589" x="2039938" y="3830638"/>
          <p14:tracePt t="23592" x="2032000" y="3830638"/>
          <p14:tracePt t="23594" x="2032000" y="3822700"/>
          <p14:tracePt t="23598" x="2024063" y="3814763"/>
          <p14:tracePt t="23601" x="2016125" y="3814763"/>
          <p14:tracePt t="23607" x="2006600" y="3814763"/>
          <p14:tracePt t="23608" x="1998663" y="3806825"/>
          <p14:tracePt t="23612" x="1990725" y="3806825"/>
          <p14:tracePt t="23618" x="1990725" y="3797300"/>
          <p14:tracePt t="23619" x="1973263" y="3797300"/>
          <p14:tracePt t="23624" x="1965325" y="3797300"/>
          <p14:tracePt t="23626" x="1957388" y="3797300"/>
          <p14:tracePt t="23630" x="1949450" y="3797300"/>
          <p14:tracePt t="23636" x="1941513" y="3797300"/>
          <p14:tracePt t="23636" x="1931988" y="3797300"/>
          <p14:tracePt t="23641" x="1924050" y="3797300"/>
          <p14:tracePt t="23643" x="1916113" y="3797300"/>
          <p14:tracePt t="23645" x="1908175" y="3797300"/>
          <p14:tracePt t="23650" x="1898650" y="3797300"/>
          <p14:tracePt t="23654" x="1890713" y="3797300"/>
          <p14:tracePt t="23660" x="1882775" y="3797300"/>
          <p14:tracePt t="23662" x="1874838" y="3797300"/>
          <p14:tracePt t="23666" x="1866900" y="3797300"/>
          <p14:tracePt t="23674" x="1857375" y="3797300"/>
          <p14:tracePt t="23678" x="1849438" y="3797300"/>
          <p14:tracePt t="23685" x="1841500" y="3797300"/>
          <p14:tracePt t="23691" x="1833563" y="3797300"/>
          <p14:tracePt t="23697" x="1824038" y="3797300"/>
          <p14:tracePt t="23827" x="1824038" y="3806825"/>
          <p14:tracePt t="23830" x="1824038" y="3814763"/>
          <p14:tracePt t="23831" x="1824038" y="3822700"/>
          <p14:tracePt t="23837" x="1824038" y="3840163"/>
          <p14:tracePt t="23838" x="1833563" y="3840163"/>
          <p14:tracePt t="23841" x="1833563" y="3848100"/>
          <p14:tracePt t="23843" x="1841500" y="3856038"/>
          <p14:tracePt t="23844" x="1841500" y="3863975"/>
          <p14:tracePt t="23845" x="1849438" y="3863975"/>
          <p14:tracePt t="23848" x="1857375" y="3871913"/>
          <p14:tracePt t="23849" x="1857375" y="3881438"/>
          <p14:tracePt t="23850" x="1857375" y="3889375"/>
          <p14:tracePt t="23852" x="1866900" y="3889375"/>
          <p14:tracePt t="23854" x="1874838" y="3897313"/>
          <p14:tracePt t="23855" x="1874838" y="3905250"/>
          <p14:tracePt t="23856" x="1882775" y="3905250"/>
          <p14:tracePt t="23858" x="1882775" y="3914775"/>
          <p14:tracePt t="23860" x="1898650" y="3930650"/>
          <p14:tracePt t="23862" x="1916113" y="3930650"/>
          <p14:tracePt t="23864" x="1916113" y="3938588"/>
          <p14:tracePt t="23866" x="1924050" y="3956050"/>
          <p14:tracePt t="23868" x="1931988" y="3956050"/>
          <p14:tracePt t="23869" x="1931988" y="3963988"/>
          <p14:tracePt t="23870" x="1949450" y="3963988"/>
          <p14:tracePt t="23871" x="1949450" y="3971925"/>
          <p14:tracePt t="23872" x="1957388" y="3971925"/>
          <p14:tracePt t="23873" x="1957388" y="3979863"/>
          <p14:tracePt t="23874" x="1965325" y="3979863"/>
          <p14:tracePt t="23875" x="1982788" y="3989388"/>
          <p14:tracePt t="23879" x="2006600" y="4005263"/>
          <p14:tracePt t="23881" x="2016125" y="4005263"/>
          <p14:tracePt t="23882" x="2024063" y="4013200"/>
          <p14:tracePt t="23883" x="2032000" y="4013200"/>
          <p14:tracePt t="23884" x="2032000" y="4021138"/>
          <p14:tracePt t="23885" x="2039938" y="4021138"/>
          <p14:tracePt t="23886" x="2047875" y="4021138"/>
          <p14:tracePt t="23888" x="2057400" y="4030663"/>
          <p14:tracePt t="23890" x="2073275" y="4038600"/>
          <p14:tracePt t="23891" x="2081213" y="4038600"/>
          <p14:tracePt t="23892" x="2090738" y="4038600"/>
          <p14:tracePt t="23894" x="2106613" y="4038600"/>
          <p14:tracePt t="23895" x="2114550" y="4038600"/>
          <p14:tracePt t="23896" x="2114550" y="4046538"/>
          <p14:tracePt t="23898" x="2132013" y="4054475"/>
          <p14:tracePt t="23899" x="2139950" y="4054475"/>
          <p14:tracePt t="23901" x="2147888" y="4054475"/>
          <p14:tracePt t="23903" x="2165350" y="4064000"/>
          <p14:tracePt t="23905" x="2173288" y="4064000"/>
          <p14:tracePt t="23906" x="2181225" y="4064000"/>
          <p14:tracePt t="23908" x="2189163" y="4064000"/>
          <p14:tracePt t="23909" x="2197100" y="4064000"/>
          <p14:tracePt t="23912" x="2214563" y="4071938"/>
          <p14:tracePt t="23914" x="2230438" y="4071938"/>
          <p14:tracePt t="23917" x="2239963" y="4071938"/>
          <p14:tracePt t="23918" x="2247900" y="4071938"/>
          <p14:tracePt t="23920" x="2255838" y="4079875"/>
          <p14:tracePt t="23921" x="2263775" y="4079875"/>
          <p14:tracePt t="23923" x="2273300" y="4079875"/>
          <p14:tracePt t="23925" x="2281238" y="4079875"/>
          <p14:tracePt t="23927" x="2289175" y="4079875"/>
          <p14:tracePt t="23928" x="2297113" y="4079875"/>
          <p14:tracePt t="23930" x="2305050" y="4079875"/>
          <p14:tracePt t="23931" x="2314575" y="4079875"/>
          <p14:tracePt t="23933" x="2322513" y="4079875"/>
          <p14:tracePt t="23935" x="2330450" y="4079875"/>
          <p14:tracePt t="23937" x="2338388" y="4079875"/>
          <p14:tracePt t="23939" x="2355850" y="4079875"/>
          <p14:tracePt t="23946" x="2371725" y="4087813"/>
          <p14:tracePt t="23947" x="2379663" y="4087813"/>
          <p14:tracePt t="23951" x="2389188" y="4087813"/>
          <p14:tracePt t="23952" x="2397125" y="4087813"/>
          <p14:tracePt t="23957" x="2413000" y="4087813"/>
          <p14:tracePt t="23964" x="2422525" y="4087813"/>
          <p14:tracePt t="23965" x="2430463" y="4087813"/>
          <p14:tracePt t="23967" x="2430463" y="4097338"/>
          <p14:tracePt t="23969" x="2438400" y="4097338"/>
          <p14:tracePt t="23973" x="2446338" y="4097338"/>
          <p14:tracePt t="23975" x="2446338" y="4105275"/>
          <p14:tracePt t="23976" x="2454275" y="4105275"/>
          <p14:tracePt t="23983" x="2463800" y="4105275"/>
          <p14:tracePt t="23988" x="2471738" y="4113213"/>
          <p14:tracePt t="23992" x="2479675" y="4113213"/>
          <p14:tracePt t="23994" x="2479675" y="4121150"/>
          <p14:tracePt t="24003" x="2479675" y="4129088"/>
          <p14:tracePt t="24004" x="2487613" y="4129088"/>
          <p14:tracePt t="24010" x="2497138" y="4129088"/>
          <p14:tracePt t="24017" x="2505075" y="4138613"/>
          <p14:tracePt t="24023" x="2513013" y="4146550"/>
          <p14:tracePt t="24024" x="2520950" y="4146550"/>
          <p14:tracePt t="24031" x="2528888" y="4154488"/>
          <p14:tracePt t="24035" x="2538413" y="4154488"/>
          <p14:tracePt t="24036" x="2538413" y="4162425"/>
          <p14:tracePt t="24038" x="2546350" y="4171950"/>
          <p14:tracePt t="24040" x="2554288" y="4171950"/>
          <p14:tracePt t="24042" x="2562225" y="4171950"/>
          <p14:tracePt t="24043" x="2562225" y="4179888"/>
          <p14:tracePt t="24047" x="2571750" y="4187825"/>
          <p14:tracePt t="24048" x="2579688" y="4187825"/>
          <p14:tracePt t="24050" x="2587625" y="4187825"/>
          <p14:tracePt t="24051" x="2587625" y="4195763"/>
          <p14:tracePt t="24052" x="2595563" y="4195763"/>
          <p14:tracePt t="24054" x="2603500" y="4203700"/>
          <p14:tracePt t="24055" x="2603500" y="4213225"/>
          <p14:tracePt t="24056" x="2613025" y="4213225"/>
          <p14:tracePt t="24061" x="2628900" y="4229100"/>
          <p14:tracePt t="24062" x="2636838" y="4229100"/>
          <p14:tracePt t="24064" x="2646363" y="4229100"/>
          <p14:tracePt t="24066" x="2654300" y="4237038"/>
          <p14:tracePt t="24066" x="2654300" y="4246563"/>
          <p14:tracePt t="24068" x="2662238" y="4254500"/>
          <p14:tracePt t="24070" x="2670175" y="4254500"/>
          <p14:tracePt t="24072" x="2679700" y="4262438"/>
          <p14:tracePt t="24073" x="2679700" y="4270375"/>
          <p14:tracePt t="24074" x="2687638" y="4270375"/>
          <p14:tracePt t="24075" x="2695575" y="4270375"/>
          <p14:tracePt t="24076" x="2703513" y="4278313"/>
          <p14:tracePt t="24078" x="2703513" y="4287838"/>
          <p14:tracePt t="24079" x="2711450" y="4295775"/>
          <p14:tracePt t="24080" x="2720975" y="4295775"/>
          <p14:tracePt t="24083" x="2720975" y="4303713"/>
          <p14:tracePt t="24085" x="2728913" y="4303713"/>
          <p14:tracePt t="24086" x="2736850" y="4311650"/>
          <p14:tracePt t="24087" x="2744788" y="4311650"/>
          <p14:tracePt t="24091" x="2754313" y="4321175"/>
          <p14:tracePt t="24093" x="2762250" y="4321175"/>
          <p14:tracePt t="24094" x="2762250" y="4329113"/>
          <p14:tracePt t="24098" x="2770188" y="4329113"/>
          <p14:tracePt t="24099" x="2778125" y="4329113"/>
          <p14:tracePt t="24100" x="2778125" y="4337050"/>
          <p14:tracePt t="24101" x="2786063" y="4337050"/>
          <p14:tracePt t="24103" x="2786063" y="4344988"/>
          <p14:tracePt t="24107" x="2795588" y="4352925"/>
          <p14:tracePt t="24108" x="2803525" y="4352925"/>
          <p14:tracePt t="24115" x="2811463" y="4362450"/>
          <p14:tracePt t="24119" x="2819400" y="4362450"/>
          <p14:tracePt t="24121" x="2819400" y="4370388"/>
          <p14:tracePt t="24123" x="2828925" y="4370388"/>
          <p14:tracePt t="24261" x="2819400" y="4370388"/>
          <p14:tracePt t="24264" x="2811463" y="4370388"/>
          <p14:tracePt t="24269" x="2803525" y="4370388"/>
          <p14:tracePt t="24273" x="2795588" y="4370388"/>
          <p14:tracePt t="24274" x="2795588" y="4362450"/>
          <p14:tracePt t="24275" x="2786063" y="4362450"/>
          <p14:tracePt t="24279" x="2778125" y="4362450"/>
          <p14:tracePt t="24280" x="2770188" y="4362450"/>
          <p14:tracePt t="24282" x="2770188" y="4352925"/>
          <p14:tracePt t="24284" x="2762250" y="4344988"/>
          <p14:tracePt t="24285" x="2754313" y="4344988"/>
          <p14:tracePt t="24289" x="2754313" y="4337050"/>
          <p14:tracePt t="24290" x="2736850" y="4337050"/>
          <p14:tracePt t="24292" x="2728913" y="4337050"/>
          <p14:tracePt t="24293" x="2728913" y="4329113"/>
          <p14:tracePt t="24294" x="2720975" y="4329113"/>
          <p14:tracePt t="24295" x="2711450" y="4321175"/>
          <p14:tracePt t="24298" x="2703513" y="4321175"/>
          <p14:tracePt t="24299" x="2695575" y="4311650"/>
          <p14:tracePt t="24300" x="2687638" y="4311650"/>
          <p14:tracePt t="24301" x="2687638" y="4303713"/>
          <p14:tracePt t="24303" x="2679700" y="4303713"/>
          <p14:tracePt t="24304" x="2670175" y="4295775"/>
          <p14:tracePt t="24306" x="2662238" y="4287838"/>
          <p14:tracePt t="24307" x="2654300" y="4278313"/>
          <p14:tracePt t="24309" x="2646363" y="4278313"/>
          <p14:tracePt t="24310" x="2636838" y="4270375"/>
          <p14:tracePt t="24312" x="2628900" y="4262438"/>
          <p14:tracePt t="24315" x="2603500" y="4254500"/>
          <p14:tracePt t="24317" x="2595563" y="4246563"/>
          <p14:tracePt t="24318" x="2587625" y="4237038"/>
          <p14:tracePt t="24319" x="2579688" y="4229100"/>
          <p14:tracePt t="24321" x="2571750" y="4229100"/>
          <p14:tracePt t="24322" x="2562225" y="4221163"/>
          <p14:tracePt t="24323" x="2554288" y="4213225"/>
          <p14:tracePt t="24327" x="2538413" y="4203700"/>
          <p14:tracePt t="24327" x="2528888" y="4195763"/>
          <p14:tracePt t="24328" x="2520950" y="4187825"/>
          <p14:tracePt t="24329" x="2513013" y="4179888"/>
          <p14:tracePt t="24332" x="2505075" y="4171950"/>
          <p14:tracePt t="24333" x="2487613" y="4162425"/>
          <p14:tracePt t="24334" x="2479675" y="4154488"/>
          <p14:tracePt t="24336" x="2471738" y="4146550"/>
          <p14:tracePt t="24338" x="2463800" y="4138613"/>
          <p14:tracePt t="24338" x="2454275" y="4129088"/>
          <p14:tracePt t="24340" x="2446338" y="4129088"/>
          <p14:tracePt t="24341" x="2438400" y="4121150"/>
          <p14:tracePt t="24342" x="2438400" y="4113213"/>
          <p14:tracePt t="24343" x="2430463" y="4113213"/>
          <p14:tracePt t="24345" x="2413000" y="4105275"/>
          <p14:tracePt t="24346" x="2413000" y="4097338"/>
          <p14:tracePt t="24347" x="2413000" y="4087813"/>
          <p14:tracePt t="24348" x="2405063" y="4087813"/>
          <p14:tracePt t="24349" x="2397125" y="4087813"/>
          <p14:tracePt t="24351" x="2397125" y="4079875"/>
          <p14:tracePt t="24352" x="2389188" y="4071938"/>
          <p14:tracePt t="24353" x="2379663" y="4071938"/>
          <p14:tracePt t="24354" x="2379663" y="4064000"/>
          <p14:tracePt t="24355" x="2371725" y="4064000"/>
          <p14:tracePt t="24357" x="2371725" y="4046538"/>
          <p14:tracePt t="24358" x="2363788" y="4046538"/>
          <p14:tracePt t="24360" x="2355850" y="4046538"/>
          <p14:tracePt t="24361" x="2355850" y="4038600"/>
          <p14:tracePt t="24363" x="2347913" y="4038600"/>
          <p14:tracePt t="24364" x="2347913" y="4030663"/>
          <p14:tracePt t="24365" x="2338388" y="4030663"/>
          <p14:tracePt t="24367" x="2330450" y="4030663"/>
          <p14:tracePt t="24369" x="2330450" y="4021138"/>
          <p14:tracePt t="24370" x="2330450" y="4013200"/>
          <p14:tracePt t="24371" x="2322513" y="4013200"/>
          <p14:tracePt t="24373" x="2314575" y="4013200"/>
          <p14:tracePt t="24376" x="2314575" y="4005263"/>
          <p14:tracePt t="24380" x="2305050" y="3997325"/>
          <p14:tracePt t="24382" x="2297113" y="3997325"/>
          <p14:tracePt t="24383" x="2297113" y="3989388"/>
          <p14:tracePt t="24384" x="2289175" y="3989388"/>
          <p14:tracePt t="24389" x="2289175" y="3979863"/>
          <p14:tracePt t="24394" x="2281238" y="3971925"/>
          <p14:tracePt t="24400" x="2273300" y="3963988"/>
          <p14:tracePt t="24403" x="2273300" y="3956050"/>
          <p14:tracePt t="24406" x="2273300" y="3946525"/>
          <p14:tracePt t="24412" x="2263775" y="3946525"/>
          <p14:tracePt t="24413" x="2263775" y="3938588"/>
          <p14:tracePt t="24417" x="2263775" y="3930650"/>
          <p14:tracePt t="24420" x="2255838" y="3930650"/>
          <p14:tracePt t="24424" x="2255838" y="3922713"/>
          <p14:tracePt t="24430" x="2255838" y="3914775"/>
          <p14:tracePt t="24437" x="2255838" y="3905250"/>
          <p14:tracePt t="24558" x="2263775" y="3905250"/>
          <p14:tracePt t="24559" x="2263775" y="3897313"/>
          <p14:tracePt t="24560" x="2273300" y="3897313"/>
          <p14:tracePt t="24561" x="2281238" y="3897313"/>
          <p14:tracePt t="24564" x="2289175" y="3897313"/>
          <p14:tracePt t="24566" x="2297113" y="3889375"/>
          <p14:tracePt t="24568" x="2305050" y="3889375"/>
          <p14:tracePt t="24570" x="2314575" y="3889375"/>
          <p14:tracePt t="24571" x="2322513" y="3889375"/>
          <p14:tracePt t="24573" x="2330450" y="3889375"/>
          <p14:tracePt t="24575" x="2338388" y="3889375"/>
          <p14:tracePt t="24575" x="2347913" y="3889375"/>
          <p14:tracePt t="24578" x="2355850" y="3889375"/>
          <p14:tracePt t="24579" x="2363788" y="3881438"/>
          <p14:tracePt t="24581" x="2371725" y="3881438"/>
          <p14:tracePt t="24582" x="2371725" y="3871913"/>
          <p14:tracePt t="24583" x="2379663" y="3871913"/>
          <p14:tracePt t="24584" x="2389188" y="3871913"/>
          <p14:tracePt t="24586" x="2397125" y="3871913"/>
          <p14:tracePt t="24587" x="2413000" y="3863975"/>
          <p14:tracePt t="24589" x="2422525" y="3863975"/>
          <p14:tracePt t="24590" x="2430463" y="3863975"/>
          <p14:tracePt t="24592" x="2446338" y="3863975"/>
          <p14:tracePt t="24593" x="2454275" y="3863975"/>
          <p14:tracePt t="24594" x="2454275" y="3856038"/>
          <p14:tracePt t="24595" x="2471738" y="3856038"/>
          <p14:tracePt t="24596" x="2487613" y="3848100"/>
          <p14:tracePt t="24598" x="2497138" y="3848100"/>
          <p14:tracePt t="24600" x="2513013" y="3840163"/>
          <p14:tracePt t="24601" x="2520950" y="3840163"/>
          <p14:tracePt t="24602" x="2538413" y="3840163"/>
          <p14:tracePt t="24604" x="2554288" y="3840163"/>
          <p14:tracePt t="24605" x="2562225" y="3840163"/>
          <p14:tracePt t="24606" x="2571750" y="3830638"/>
          <p14:tracePt t="24607" x="2587625" y="3822700"/>
          <p14:tracePt t="24608" x="2595563" y="3822700"/>
          <p14:tracePt t="24609" x="2613025" y="3822700"/>
          <p14:tracePt t="24610" x="2620963" y="3822700"/>
          <p14:tracePt t="24611" x="2620963" y="3814763"/>
          <p14:tracePt t="24612" x="2636838" y="3814763"/>
          <p14:tracePt t="24613" x="2654300" y="3806825"/>
          <p14:tracePt t="24615" x="2670175" y="3806825"/>
          <p14:tracePt t="24616" x="2687638" y="3806825"/>
          <p14:tracePt t="24618" x="2703513" y="3797300"/>
          <p14:tracePt t="24619" x="2711450" y="3797300"/>
          <p14:tracePt t="24620" x="2720975" y="3797300"/>
          <p14:tracePt t="24621" x="2728913" y="3797300"/>
          <p14:tracePt t="24622" x="2744788" y="3789363"/>
          <p14:tracePt t="24624" x="2762250" y="3789363"/>
          <p14:tracePt t="24625" x="2770188" y="3781425"/>
          <p14:tracePt t="24626" x="2778125" y="3781425"/>
          <p14:tracePt t="24627" x="2786063" y="3781425"/>
          <p14:tracePt t="24628" x="2795588" y="3781425"/>
          <p14:tracePt t="24629" x="2803525" y="3781425"/>
          <p14:tracePt t="24630" x="2811463" y="3781425"/>
          <p14:tracePt t="24631" x="2819400" y="3773488"/>
          <p14:tracePt t="24632" x="2828925" y="3773488"/>
          <p14:tracePt t="24633" x="2836863" y="3773488"/>
          <p14:tracePt t="24634" x="2844800" y="3773488"/>
          <p14:tracePt t="24636" x="2860675" y="3765550"/>
          <p14:tracePt t="24640" x="2886075" y="3756025"/>
          <p14:tracePt t="24643" x="2911475" y="3756025"/>
          <p14:tracePt t="24644" x="2919413" y="3756025"/>
          <p14:tracePt t="24646" x="2927350" y="3756025"/>
          <p14:tracePt t="24648" x="2935288" y="3748088"/>
          <p14:tracePt t="24650" x="2944813" y="3748088"/>
          <p14:tracePt t="24651" x="2952750" y="3748088"/>
          <p14:tracePt t="24652" x="2952750" y="3740150"/>
          <p14:tracePt t="24654" x="2968625" y="3740150"/>
          <p14:tracePt t="24655" x="2978150" y="3740150"/>
          <p14:tracePt t="24657" x="2978150" y="3732213"/>
          <p14:tracePt t="24660" x="2986088" y="3732213"/>
          <p14:tracePt t="24661" x="2994025" y="3732213"/>
          <p14:tracePt t="24669" x="3001963" y="3732213"/>
          <p14:tracePt t="24789" x="3001963" y="3740150"/>
          <p14:tracePt t="24790" x="3009900" y="3748088"/>
          <p14:tracePt t="24794" x="3009900" y="3756025"/>
          <p14:tracePt t="24795" x="3009900" y="3765550"/>
          <p14:tracePt t="24800" x="3009900" y="3781425"/>
          <p14:tracePt t="24801" x="3009900" y="3789363"/>
          <p14:tracePt t="24804" x="3009900" y="3797300"/>
          <p14:tracePt t="24805" x="3009900" y="3806825"/>
          <p14:tracePt t="24808" x="3009900" y="3814763"/>
          <p14:tracePt t="24809" x="3009900" y="3822700"/>
          <p14:tracePt t="24810" x="3009900" y="3830638"/>
          <p14:tracePt t="24813" x="3009900" y="3840163"/>
          <p14:tracePt t="24814" x="3009900" y="3848100"/>
          <p14:tracePt t="24817" x="3009900" y="3856038"/>
          <p14:tracePt t="24818" x="3009900" y="3871913"/>
          <p14:tracePt t="24820" x="3009900" y="3881438"/>
          <p14:tracePt t="24821" x="3009900" y="3889375"/>
          <p14:tracePt t="24824" x="3009900" y="3905250"/>
          <p14:tracePt t="24826" x="3009900" y="3914775"/>
          <p14:tracePt t="24827" x="3009900" y="3922713"/>
          <p14:tracePt t="24828" x="3009900" y="3930650"/>
          <p14:tracePt t="24830" x="3009900" y="3938588"/>
          <p14:tracePt t="24831" x="3009900" y="3946525"/>
          <p14:tracePt t="24833" x="3009900" y="3956050"/>
          <p14:tracePt t="24834" x="3009900" y="3963988"/>
          <p14:tracePt t="24835" x="3009900" y="3971925"/>
          <p14:tracePt t="24837" x="3009900" y="3979863"/>
          <p14:tracePt t="24838" x="3009900" y="3989388"/>
          <p14:tracePt t="24840" x="3009900" y="3997325"/>
          <p14:tracePt t="24842" x="3009900" y="4013200"/>
          <p14:tracePt t="24843" x="3009900" y="4021138"/>
          <p14:tracePt t="24844" x="3009900" y="4030663"/>
          <p14:tracePt t="24845" x="3009900" y="4038600"/>
          <p14:tracePt t="24848" x="3009900" y="4054475"/>
          <p14:tracePt t="24849" x="3009900" y="4064000"/>
          <p14:tracePt t="24851" x="3009900" y="4071938"/>
          <p14:tracePt t="24852" x="3009900" y="4079875"/>
          <p14:tracePt t="24854" x="3009900" y="4087813"/>
          <p14:tracePt t="24855" x="3009900" y="4097338"/>
          <p14:tracePt t="24856" x="3009900" y="4105275"/>
          <p14:tracePt t="24858" x="3009900" y="4121150"/>
          <p14:tracePt t="24860" x="3009900" y="4129088"/>
          <p14:tracePt t="24861" x="3009900" y="4138613"/>
          <p14:tracePt t="24863" x="3009900" y="4146550"/>
          <p14:tracePt t="24866" x="3001963" y="4162425"/>
          <p14:tracePt t="24869" x="3001963" y="4171950"/>
          <p14:tracePt t="24870" x="3001963" y="4179888"/>
          <p14:tracePt t="24872" x="3001963" y="4187825"/>
          <p14:tracePt t="24874" x="3001963" y="4195763"/>
          <p14:tracePt t="24876" x="3001963" y="4203700"/>
          <p14:tracePt t="24878" x="2994025" y="4203700"/>
          <p14:tracePt t="24879" x="2994025" y="4213225"/>
          <p14:tracePt t="24881" x="2994025" y="4221163"/>
          <p14:tracePt t="24882" x="2994025" y="4229100"/>
          <p14:tracePt t="24886" x="2994025" y="4237038"/>
          <p14:tracePt t="24888" x="2986088" y="4246563"/>
          <p14:tracePt t="24892" x="2986088" y="4254500"/>
          <p14:tracePt t="24896" x="2986088" y="4262438"/>
          <p14:tracePt t="24898" x="2986088" y="4270375"/>
          <p14:tracePt t="24903" x="2978150" y="4278313"/>
          <p14:tracePt t="24905" x="2978150" y="4287838"/>
          <p14:tracePt t="24911" x="2968625" y="4295775"/>
          <p14:tracePt t="24914" x="2968625" y="4303713"/>
          <p14:tracePt t="24916" x="2960688" y="4303713"/>
          <p14:tracePt t="24921" x="2960688" y="4311650"/>
          <p14:tracePt t="24922" x="2960688" y="4321175"/>
          <p14:tracePt t="24927" x="2952750" y="4329113"/>
          <p14:tracePt t="24932" x="2952750" y="4337050"/>
          <p14:tracePt t="24933" x="2944813" y="4337050"/>
          <p14:tracePt t="24934" x="2944813" y="4344988"/>
          <p14:tracePt t="24939" x="2935288" y="4344988"/>
          <p14:tracePt t="24940" x="2935288" y="4352925"/>
          <p14:tracePt t="24942" x="2927350" y="4352925"/>
          <p14:tracePt t="24943" x="2927350" y="4362450"/>
          <p14:tracePt t="24946" x="2919413" y="4370388"/>
          <p14:tracePt t="24951" x="2911475" y="4370388"/>
          <p14:tracePt t="24954" x="2903538" y="4378325"/>
          <p14:tracePt t="24957" x="2903538" y="4386263"/>
          <p14:tracePt t="24959" x="2894013" y="4386263"/>
          <p14:tracePt t="24960" x="2886075" y="4386263"/>
          <p14:tracePt t="24963" x="2878138" y="4395788"/>
          <p14:tracePt t="24968" x="2870200" y="4395788"/>
          <p14:tracePt t="24970" x="2860675" y="4403725"/>
          <p14:tracePt t="24972" x="2852738" y="4411663"/>
          <p14:tracePt t="24975" x="2844800" y="4411663"/>
          <p14:tracePt t="24976" x="2836863" y="4411663"/>
          <p14:tracePt t="24979" x="2828925" y="4411663"/>
          <p14:tracePt t="24981" x="2819400" y="4411663"/>
          <p14:tracePt t="24984" x="2811463" y="4411663"/>
          <p14:tracePt t="24986" x="2803525" y="4411663"/>
          <p14:tracePt t="24987" x="2795588" y="4419600"/>
          <p14:tracePt t="24990" x="2786063" y="4419600"/>
          <p14:tracePt t="24994" x="2778125" y="4427538"/>
          <p14:tracePt t="24995" x="2770188" y="4427538"/>
          <p14:tracePt t="25000" x="2754313" y="4427538"/>
          <p14:tracePt t="25002" x="2744788" y="4427538"/>
          <p14:tracePt t="25006" x="2736850" y="4427538"/>
          <p14:tracePt t="25008" x="2728913" y="4427538"/>
          <p14:tracePt t="25010" x="2720975" y="4427538"/>
          <p14:tracePt t="25014" x="2711450" y="4427538"/>
          <p14:tracePt t="25016" x="2703513" y="4427538"/>
          <p14:tracePt t="25018" x="2695575" y="4427538"/>
          <p14:tracePt t="25021" x="2687638" y="4427538"/>
          <p14:tracePt t="25023" x="2679700" y="4427538"/>
          <p14:tracePt t="25028" x="2670175" y="4427538"/>
          <p14:tracePt t="25029" x="2662238" y="4427538"/>
          <p14:tracePt t="25030" x="2654300" y="4427538"/>
          <p14:tracePt t="25037" x="2636838" y="4427538"/>
          <p14:tracePt t="25038" x="2620963" y="4427538"/>
          <p14:tracePt t="25040" x="2620963" y="4419600"/>
          <p14:tracePt t="25042" x="2613025" y="4419600"/>
          <p14:tracePt t="25044" x="2603500" y="4419600"/>
          <p14:tracePt t="25045" x="2595563" y="4419600"/>
          <p14:tracePt t="25048" x="2587625" y="4419600"/>
          <p14:tracePt t="25049" x="2579688" y="4419600"/>
          <p14:tracePt t="25050" x="2571750" y="4419600"/>
          <p14:tracePt t="25052" x="2571750" y="4411663"/>
          <p14:tracePt t="25054" x="2562225" y="4411663"/>
          <p14:tracePt t="25055" x="2554288" y="4411663"/>
          <p14:tracePt t="25058" x="2546350" y="4411663"/>
          <p14:tracePt t="25060" x="2538413" y="4403725"/>
          <p14:tracePt t="25061" x="2528888" y="4403725"/>
          <p14:tracePt t="25063" x="2520950" y="4395788"/>
          <p14:tracePt t="25064" x="2513013" y="4395788"/>
          <p14:tracePt t="25067" x="2505075" y="4395788"/>
          <p14:tracePt t="25068" x="2497138" y="4395788"/>
          <p14:tracePt t="25069" x="2487613" y="4395788"/>
          <p14:tracePt t="25072" x="2471738" y="4386263"/>
          <p14:tracePt t="25075" x="2463800" y="4378325"/>
          <p14:tracePt t="25076" x="2454275" y="4378325"/>
          <p14:tracePt t="25078" x="2446338" y="4378325"/>
          <p14:tracePt t="25079" x="2438400" y="4378325"/>
          <p14:tracePt t="25080" x="2430463" y="4378325"/>
          <p14:tracePt t="25081" x="2430463" y="4370388"/>
          <p14:tracePt t="25082" x="2422525" y="4370388"/>
          <p14:tracePt t="25084" x="2413000" y="4362450"/>
          <p14:tracePt t="25085" x="2405063" y="4362450"/>
          <p14:tracePt t="25086" x="2405063" y="4352925"/>
          <p14:tracePt t="25088" x="2397125" y="4352925"/>
          <p14:tracePt t="25089" x="2389188" y="4352925"/>
          <p14:tracePt t="25092" x="2379663" y="4344988"/>
          <p14:tracePt t="25094" x="2371725" y="4344988"/>
          <p14:tracePt t="25095" x="2371725" y="4337050"/>
          <p14:tracePt t="25096" x="2363788" y="4337050"/>
          <p14:tracePt t="25101" x="2355850" y="4329113"/>
          <p14:tracePt t="25102" x="2347913" y="4321175"/>
          <p14:tracePt t="25104" x="2347913" y="4311650"/>
          <p14:tracePt t="25109" x="2330450" y="4311650"/>
          <p14:tracePt t="25110" x="2330450" y="4303713"/>
          <p14:tracePt t="25112" x="2322513" y="4295775"/>
          <p14:tracePt t="25115" x="2322513" y="4287838"/>
          <p14:tracePt t="25116" x="2314575" y="4287838"/>
          <p14:tracePt t="25118" x="2305050" y="4278313"/>
          <p14:tracePt t="25122" x="2305050" y="4270375"/>
          <p14:tracePt t="25123" x="2297113" y="4262438"/>
          <p14:tracePt t="25125" x="2289175" y="4254500"/>
          <p14:tracePt t="25128" x="2289175" y="4246563"/>
          <p14:tracePt t="25130" x="2281238" y="4237038"/>
          <p14:tracePt t="25133" x="2273300" y="4229100"/>
          <p14:tracePt t="25135" x="2263775" y="4221163"/>
          <p14:tracePt t="25136" x="2263775" y="4213225"/>
          <p14:tracePt t="25140" x="2263775" y="4203700"/>
          <p14:tracePt t="25142" x="2255838" y="4195763"/>
          <p14:tracePt t="25145" x="2247900" y="4187825"/>
          <p14:tracePt t="25146" x="2247900" y="4179888"/>
          <p14:tracePt t="25148" x="2247900" y="4171950"/>
          <p14:tracePt t="25151" x="2247900" y="4162425"/>
          <p14:tracePt t="25153" x="2247900" y="4154488"/>
          <p14:tracePt t="25157" x="2239963" y="4138613"/>
          <p14:tracePt t="25159" x="2239963" y="4129088"/>
          <p14:tracePt t="25161" x="2239963" y="4121150"/>
          <p14:tracePt t="25163" x="2239963" y="4113213"/>
          <p14:tracePt t="25165" x="2239963" y="4105275"/>
          <p14:tracePt t="25167" x="2239963" y="4097338"/>
          <p14:tracePt t="25169" x="2239963" y="4087813"/>
          <p14:tracePt t="25170" x="2239963" y="4079875"/>
          <p14:tracePt t="25172" x="2239963" y="4071938"/>
          <p14:tracePt t="25173" x="2239963" y="4064000"/>
          <p14:tracePt t="25175" x="2239963" y="4054475"/>
          <p14:tracePt t="25176" x="2239963" y="4046538"/>
          <p14:tracePt t="25178" x="2239963" y="4038600"/>
          <p14:tracePt t="25179" x="2239963" y="4030663"/>
          <p14:tracePt t="25181" x="2239963" y="4021138"/>
          <p14:tracePt t="25182" x="2239963" y="4013200"/>
          <p14:tracePt t="25183" x="2239963" y="4005263"/>
          <p14:tracePt t="25185" x="2239963" y="3997325"/>
          <p14:tracePt t="25187" x="2239963" y="3979863"/>
          <p14:tracePt t="25187" x="2239963" y="3971925"/>
          <p14:tracePt t="25190" x="2239963" y="3963988"/>
          <p14:tracePt t="25192" x="2239963" y="3956050"/>
          <p14:tracePt t="25193" x="2239963" y="3946525"/>
          <p14:tracePt t="25194" x="2239963" y="3938588"/>
          <p14:tracePt t="25196" x="2239963" y="3930650"/>
          <p14:tracePt t="25197" x="2239963" y="3922713"/>
          <p14:tracePt t="25199" x="2239963" y="3914775"/>
          <p14:tracePt t="25200" x="2239963" y="3905250"/>
          <p14:tracePt t="25201" x="2239963" y="3897313"/>
          <p14:tracePt t="25205" x="2239963" y="3881438"/>
          <p14:tracePt t="25206" x="2239963" y="3871913"/>
          <p14:tracePt t="25208" x="2239963" y="3863975"/>
          <p14:tracePt t="25209" x="2247900" y="3856038"/>
          <p14:tracePt t="25212" x="2255838" y="3848100"/>
          <p14:tracePt t="25213" x="2255838" y="3840163"/>
          <p14:tracePt t="25214" x="2255838" y="3830638"/>
          <p14:tracePt t="25218" x="2255838" y="3822700"/>
          <p14:tracePt t="25219" x="2263775" y="3814763"/>
          <p14:tracePt t="25222" x="2263775" y="3806825"/>
          <p14:tracePt t="25224" x="2273300" y="3797300"/>
          <p14:tracePt t="25226" x="2281238" y="3797300"/>
          <p14:tracePt t="25227" x="2281238" y="3789363"/>
          <p14:tracePt t="25230" x="2289175" y="3773488"/>
          <p14:tracePt t="25234" x="2297113" y="3765550"/>
          <p14:tracePt t="25236" x="2305050" y="3748088"/>
          <p14:tracePt t="25241" x="2314575" y="3740150"/>
          <p14:tracePt t="25242" x="2322513" y="3732213"/>
          <p14:tracePt t="25246" x="2330450" y="3722688"/>
          <p14:tracePt t="25248" x="2338388" y="3706813"/>
          <p14:tracePt t="25253" x="2347913" y="3698875"/>
          <p14:tracePt t="25254" x="2347913" y="3690938"/>
          <p14:tracePt t="25255" x="2355850" y="3690938"/>
          <p14:tracePt t="25259" x="2363788" y="3681413"/>
          <p14:tracePt t="25261" x="2363788" y="3673475"/>
          <p14:tracePt t="25266" x="2371725" y="3665538"/>
          <p14:tracePt t="25269" x="2371725" y="3657600"/>
          <p14:tracePt t="25270" x="2379663" y="3657600"/>
          <p14:tracePt t="25272" x="2379663" y="3648075"/>
          <p14:tracePt t="25279" x="2389188" y="3640138"/>
          <p14:tracePt t="25280" x="2397125" y="3640138"/>
          <p14:tracePt t="25284" x="2397125" y="3632200"/>
          <p14:tracePt t="25285" x="2405063" y="3632200"/>
          <p14:tracePt t="25286" x="2405063" y="3624263"/>
          <p14:tracePt t="25291" x="2413000" y="3624263"/>
          <p14:tracePt t="25297" x="2422525" y="3616325"/>
          <p14:tracePt t="25303" x="2430463" y="3606800"/>
          <p14:tracePt t="25304" x="2438400" y="3606800"/>
          <p14:tracePt t="25308" x="2446338" y="3606800"/>
          <p14:tracePt t="25315" x="2454275" y="3606800"/>
          <p14:tracePt t="25318" x="2463800" y="3598863"/>
          <p14:tracePt t="25323" x="2471738" y="3598863"/>
          <p14:tracePt t="25326" x="2479675" y="3598863"/>
          <p14:tracePt t="25328" x="2479675" y="3590925"/>
          <p14:tracePt t="25329" x="2487613" y="3590925"/>
          <p14:tracePt t="25339" x="2497138" y="3590925"/>
          <p14:tracePt t="25341" x="2505075" y="3590925"/>
          <p14:tracePt t="25352" x="2513013" y="3590925"/>
          <p14:tracePt t="25357" x="2520950" y="3590925"/>
          <p14:tracePt t="25362" x="2528888" y="3590925"/>
          <p14:tracePt t="25368" x="2538413" y="3590925"/>
          <p14:tracePt t="25369" x="2546350" y="3590925"/>
          <p14:tracePt t="25374" x="2554288" y="3590925"/>
          <p14:tracePt t="25376" x="2562225" y="3590925"/>
          <p14:tracePt t="25377" x="2571750" y="3590925"/>
          <p14:tracePt t="25378" x="2571750" y="3598863"/>
          <p14:tracePt t="25382" x="2579688" y="3598863"/>
          <p14:tracePt t="25384" x="2587625" y="3598863"/>
          <p14:tracePt t="25388" x="2595563" y="3606800"/>
          <p14:tracePt t="25389" x="2603500" y="3606800"/>
          <p14:tracePt t="25392" x="2603500" y="3616325"/>
          <p14:tracePt t="25393" x="2613025" y="3616325"/>
          <p14:tracePt t="25394" x="2620963" y="3616325"/>
          <p14:tracePt t="25395" x="2628900" y="3616325"/>
          <p14:tracePt t="25397" x="2628900" y="3624263"/>
          <p14:tracePt t="25399" x="2636838" y="3624263"/>
          <p14:tracePt t="25400" x="2646363" y="3632200"/>
          <p14:tracePt t="25402" x="2646363" y="3640138"/>
          <p14:tracePt t="25403" x="2654300" y="3640138"/>
          <p14:tracePt t="25405" x="2662238" y="3640138"/>
          <p14:tracePt t="25406" x="2670175" y="3640138"/>
          <p14:tracePt t="25407" x="2670175" y="3648075"/>
          <p14:tracePt t="25409" x="2679700" y="3648075"/>
          <p14:tracePt t="25411" x="2687638" y="3657600"/>
          <p14:tracePt t="25414" x="2695575" y="3657600"/>
          <p14:tracePt t="25416" x="2703513" y="3673475"/>
          <p14:tracePt t="25417" x="2711450" y="3673475"/>
          <p14:tracePt t="25418" x="2711450" y="3681413"/>
          <p14:tracePt t="25420" x="2720975" y="3681413"/>
          <p14:tracePt t="25421" x="2720975" y="3690938"/>
          <p14:tracePt t="25422" x="2728913" y="3690938"/>
          <p14:tracePt t="25423" x="2728913" y="3698875"/>
          <p14:tracePt t="25425" x="2736850" y="3698875"/>
          <p14:tracePt t="25428" x="2754313" y="3714750"/>
          <p14:tracePt t="25430" x="2754313" y="3722688"/>
          <p14:tracePt t="25431" x="2762250" y="3722688"/>
          <p14:tracePt t="25433" x="2770188" y="3732213"/>
          <p14:tracePt t="25434" x="2778125" y="3740150"/>
          <p14:tracePt t="25436" x="2778125" y="3748088"/>
          <p14:tracePt t="25437" x="2786063" y="3748088"/>
          <p14:tracePt t="25438" x="2786063" y="3756025"/>
          <p14:tracePt t="25439" x="2795588" y="3765550"/>
          <p14:tracePt t="25442" x="2803525" y="3773488"/>
          <p14:tracePt t="25444" x="2811463" y="3781425"/>
          <p14:tracePt t="25445" x="2819400" y="3789363"/>
          <p14:tracePt t="25448" x="2828925" y="3797300"/>
          <p14:tracePt t="25449" x="2828925" y="3806825"/>
          <p14:tracePt t="25451" x="2836863" y="3806825"/>
          <p14:tracePt t="25453" x="2836863" y="3814763"/>
          <p14:tracePt t="25454" x="2836863" y="3822700"/>
          <p14:tracePt t="25455" x="2844800" y="3830638"/>
          <p14:tracePt t="25456" x="2852738" y="3830638"/>
          <p14:tracePt t="25459" x="2852738" y="3840163"/>
          <p14:tracePt t="25460" x="2860675" y="3848100"/>
          <p14:tracePt t="25463" x="2860675" y="3856038"/>
          <p14:tracePt t="25465" x="2870200" y="3856038"/>
          <p14:tracePt t="25466" x="2870200" y="3863975"/>
          <p14:tracePt t="25467" x="2878138" y="3871913"/>
          <p14:tracePt t="25470" x="2878138" y="3881438"/>
          <p14:tracePt t="25472" x="2878138" y="3889375"/>
          <p14:tracePt t="25474" x="2886075" y="3889375"/>
          <p14:tracePt t="25475" x="2886075" y="3897313"/>
          <p14:tracePt t="25478" x="2886075" y="3905250"/>
          <p14:tracePt t="25480" x="2894013" y="3905250"/>
          <p14:tracePt t="25481" x="2894013" y="3914775"/>
          <p14:tracePt t="25485" x="2894013" y="3930650"/>
          <p14:tracePt t="25486" x="2903538" y="3930650"/>
          <p14:tracePt t="25490" x="2903538" y="3946525"/>
          <p14:tracePt t="25495" x="2903538" y="3956050"/>
          <p14:tracePt t="25496" x="2903538" y="3963988"/>
          <p14:tracePt t="25498" x="2903538" y="3971925"/>
          <p14:tracePt t="25503" x="2903538" y="3989388"/>
          <p14:tracePt t="25506" x="2903538" y="3997325"/>
          <p14:tracePt t="25508" x="2903538" y="4005263"/>
          <p14:tracePt t="25509" x="2903538" y="4013200"/>
          <p14:tracePt t="25511" x="2903538" y="4021138"/>
          <p14:tracePt t="25513" x="2903538" y="4030663"/>
          <p14:tracePt t="25516" x="2903538" y="4038600"/>
          <p14:tracePt t="25517" x="2903538" y="4046538"/>
          <p14:tracePt t="25519" x="2903538" y="4054475"/>
          <p14:tracePt t="25521" x="2903538" y="4064000"/>
          <p14:tracePt t="25522" x="2903538" y="4071938"/>
          <p14:tracePt t="25525" x="2903538" y="4079875"/>
          <p14:tracePt t="25527" x="2903538" y="4087813"/>
          <p14:tracePt t="25528" x="2894013" y="4097338"/>
          <p14:tracePt t="25531" x="2886075" y="4113213"/>
          <p14:tracePt t="25534" x="2886075" y="4121150"/>
          <p14:tracePt t="25538" x="2886075" y="4129088"/>
          <p14:tracePt t="25539" x="2878138" y="4138613"/>
          <p14:tracePt t="25541" x="2870200" y="4138613"/>
          <p14:tracePt t="25542" x="2870200" y="4146550"/>
          <p14:tracePt t="25544" x="2860675" y="4154488"/>
          <p14:tracePt t="25548" x="2860675" y="4162425"/>
          <p14:tracePt t="25549" x="2852738" y="4162425"/>
          <p14:tracePt t="25551" x="2852738" y="4171950"/>
          <p14:tracePt t="25552" x="2844800" y="4171950"/>
          <p14:tracePt t="25553" x="2844800" y="4179888"/>
          <p14:tracePt t="25557" x="2836863" y="4179888"/>
          <p14:tracePt t="25559" x="2828925" y="4187825"/>
          <p14:tracePt t="25564" x="2819400" y="4195763"/>
          <p14:tracePt t="25566" x="2811463" y="4195763"/>
          <p14:tracePt t="25569" x="2803525" y="4203700"/>
          <p14:tracePt t="25575" x="2795588" y="4213225"/>
          <p14:tracePt t="25577" x="2786063" y="4213225"/>
          <p14:tracePt t="25577" x="2786063" y="4221163"/>
          <p14:tracePt t="25582" x="2778125" y="4221163"/>
          <p14:tracePt t="25583" x="2770188" y="4221163"/>
          <p14:tracePt t="25585" x="2762250" y="4221163"/>
          <p14:tracePt t="25587" x="2762250" y="4229100"/>
          <p14:tracePt t="25589" x="2754313" y="4229100"/>
          <p14:tracePt t="25590" x="2754313" y="4237038"/>
          <p14:tracePt t="25593" x="2744788" y="4237038"/>
          <p14:tracePt t="25596" x="2736850" y="4237038"/>
          <p14:tracePt t="25598" x="2728913" y="4237038"/>
          <p14:tracePt t="25601" x="2720975" y="4246563"/>
          <p14:tracePt t="25606" x="2711450" y="4246563"/>
          <p14:tracePt t="25606" x="2711450" y="4254500"/>
          <p14:tracePt t="25608" x="2703513" y="4254500"/>
          <p14:tracePt t="25613" x="2695575" y="4254500"/>
          <p14:tracePt t="25614" x="2695575" y="4262438"/>
          <p14:tracePt t="25616" x="2687638" y="4262438"/>
          <p14:tracePt t="25623" x="2679700" y="4262438"/>
          <p14:tracePt t="25626" x="2670175" y="4262438"/>
          <p14:tracePt t="25631" x="2662238" y="4262438"/>
          <p14:tracePt t="25636" x="2662238" y="4270375"/>
          <p14:tracePt t="25641" x="2654300" y="4270375"/>
          <p14:tracePt t="25649" x="2646363" y="4270375"/>
          <p14:tracePt t="25651" x="2636838" y="4270375"/>
          <p14:tracePt t="25655" x="2636838" y="4278313"/>
          <p14:tracePt t="25670" x="2628900" y="4278313"/>
          <p14:tracePt t="25854" x="2628900" y="4287838"/>
          <p14:tracePt t="25858" x="2628900" y="4295775"/>
          <p14:tracePt t="25860" x="2628900" y="4303713"/>
          <p14:tracePt t="25864" x="2628900" y="4311650"/>
          <p14:tracePt t="25866" x="2628900" y="4321175"/>
          <p14:tracePt t="25871" x="2628900" y="4329113"/>
          <p14:tracePt t="25873" x="2628900" y="4344988"/>
          <p14:tracePt t="25873" x="2636838" y="4344988"/>
          <p14:tracePt t="25875" x="2636838" y="4352925"/>
          <p14:tracePt t="25876" x="2646363" y="4362450"/>
          <p14:tracePt t="25878" x="2646363" y="4370388"/>
          <p14:tracePt t="25880" x="2646363" y="4378325"/>
          <p14:tracePt t="25881" x="2646363" y="4386263"/>
          <p14:tracePt t="25882" x="2654300" y="4395788"/>
          <p14:tracePt t="25883" x="2654300" y="4403725"/>
          <p14:tracePt t="25884" x="2654300" y="4411663"/>
          <p14:tracePt t="25886" x="2654300" y="4419600"/>
          <p14:tracePt t="25887" x="2654300" y="4437063"/>
          <p14:tracePt t="25888" x="2662238" y="4437063"/>
          <p14:tracePt t="25890" x="2662238" y="4460875"/>
          <p14:tracePt t="25890" x="2670175" y="4478338"/>
          <p14:tracePt t="25892" x="2670175" y="4486275"/>
          <p14:tracePt t="25893" x="2670175" y="4494213"/>
          <p14:tracePt t="25894" x="2679700" y="4511675"/>
          <p14:tracePt t="25895" x="2679700" y="4545013"/>
          <p14:tracePt t="25896" x="2679700" y="4552950"/>
          <p14:tracePt t="25897" x="2687638" y="4568825"/>
          <p14:tracePt t="25898" x="2687638" y="4586288"/>
          <p14:tracePt t="25899" x="2695575" y="4602163"/>
          <p14:tracePt t="25900" x="2695575" y="4619625"/>
          <p14:tracePt t="25901" x="2695575" y="4635500"/>
          <p14:tracePt t="25902" x="2695575" y="4651375"/>
          <p14:tracePt t="25903" x="2695575" y="4668838"/>
          <p14:tracePt t="25904" x="2703513" y="4702175"/>
          <p14:tracePt t="25905" x="2703513" y="4710113"/>
          <p14:tracePt t="25906" x="2703513" y="4735513"/>
          <p14:tracePt t="25907" x="2711450" y="4768850"/>
          <p14:tracePt t="25908" x="2711450" y="4776788"/>
          <p14:tracePt t="25909" x="2720975" y="4792663"/>
          <p14:tracePt t="25910" x="2720975" y="4818063"/>
          <p14:tracePt t="25911" x="2720975" y="4833938"/>
          <p14:tracePt t="25912" x="2728913" y="4859338"/>
          <p14:tracePt t="25915" x="2736850" y="4967288"/>
          <p14:tracePt t="25916" x="2744788" y="4992688"/>
          <p14:tracePt t="25917" x="2744788" y="5026025"/>
          <p14:tracePt t="25918" x="2744788" y="5041900"/>
          <p14:tracePt t="25919" x="2754313" y="5075238"/>
          <p14:tracePt t="25920" x="2754313" y="5100638"/>
          <p14:tracePt t="25921" x="2762250" y="5116513"/>
          <p14:tracePt t="25921" x="2762250" y="5141913"/>
          <p14:tracePt t="25923" x="2762250" y="5175250"/>
          <p14:tracePt t="25924" x="2762250" y="5183188"/>
          <p14:tracePt t="25925" x="2770188" y="5216525"/>
          <p14:tracePt t="25926" x="2770188" y="5240338"/>
          <p14:tracePt t="25927" x="2770188" y="5265738"/>
          <p14:tracePt t="25928" x="2778125" y="5281613"/>
          <p14:tracePt t="25929" x="2778125" y="5324475"/>
          <p14:tracePt t="25930" x="2778125" y="5332413"/>
          <p14:tracePt t="25931" x="2786063" y="5357813"/>
          <p14:tracePt t="25932" x="2786063" y="5407025"/>
          <p14:tracePt t="25933" x="2786063" y="5414963"/>
          <p14:tracePt t="25934" x="2786063" y="5432425"/>
          <p14:tracePt t="25935" x="2786063" y="5473700"/>
          <p14:tracePt t="25936" x="2795588" y="5489575"/>
          <p14:tracePt t="25937" x="2795588" y="5507038"/>
          <p14:tracePt t="25938" x="2795588" y="5530850"/>
          <p14:tracePt t="25939" x="2803525" y="5556250"/>
          <p14:tracePt t="25940" x="2803525" y="5572125"/>
          <p14:tracePt t="25941" x="2811463" y="5589588"/>
          <p14:tracePt t="25942" x="2811463" y="5613400"/>
          <p14:tracePt t="25945" x="2819400" y="5656263"/>
          <p14:tracePt t="25946" x="2819400" y="5672138"/>
          <p14:tracePt t="25947" x="2819400" y="5697538"/>
          <p14:tracePt t="25948" x="2819400" y="5705475"/>
          <p14:tracePt t="25949" x="2828925" y="5721350"/>
          <p14:tracePt t="25951" x="2828925" y="5746750"/>
          <p14:tracePt t="25952" x="2828925" y="5762625"/>
          <p14:tracePt t="25953" x="2836863" y="5780088"/>
          <p14:tracePt t="25955" x="2836863" y="5795963"/>
          <p14:tracePt t="25957" x="2836863" y="5805488"/>
          <p14:tracePt t="25958" x="2836863" y="5821363"/>
          <p14:tracePt t="25960" x="2844800" y="5837238"/>
          <p14:tracePt t="25961" x="2844800" y="5846763"/>
          <p14:tracePt t="25963" x="2852738" y="5854700"/>
          <p14:tracePt t="25964" x="2852738" y="5862638"/>
          <p14:tracePt t="25965" x="2852738" y="5870575"/>
          <p14:tracePt t="25970" x="2852738" y="5888038"/>
          <p14:tracePt t="25972" x="2860675" y="5888038"/>
          <p14:tracePt t="25975" x="2860675" y="5895975"/>
          <p14:tracePt t="25976" x="2860675" y="5903913"/>
          <p14:tracePt t="25987" x="2860675" y="5911850"/>
          <p14:tracePt t="26002" x="2860675" y="5921375"/>
          <p14:tracePt t="26021" x="2860675" y="5929313"/>
          <p14:tracePt t="26037" x="2860675" y="5937250"/>
          <p14:tracePt t="26040" x="2860675" y="5945188"/>
          <p14:tracePt t="26049" x="2852738" y="5945188"/>
          <p14:tracePt t="26051" x="2852738" y="5954713"/>
          <p14:tracePt t="26052" x="2844800" y="5954713"/>
          <p14:tracePt t="26059" x="2836863" y="5962650"/>
          <p14:tracePt t="26059" x="2828925" y="5970588"/>
          <p14:tracePt t="26065" x="2819400" y="5970588"/>
          <p14:tracePt t="26067" x="2811463" y="5970588"/>
          <p14:tracePt t="26069" x="2803525" y="5970588"/>
          <p14:tracePt t="26072" x="2803525" y="5978525"/>
          <p14:tracePt t="26073" x="2795588" y="5978525"/>
          <p14:tracePt t="26077" x="2786063" y="5988050"/>
          <p14:tracePt t="26080" x="2778125" y="5988050"/>
          <p14:tracePt t="26082" x="2770188" y="5988050"/>
          <p14:tracePt t="26084" x="2762250" y="5988050"/>
          <p14:tracePt t="26088" x="2762250" y="5995988"/>
          <p14:tracePt t="26090" x="2754313" y="5995988"/>
          <p14:tracePt t="26091" x="2744788" y="5995988"/>
          <p14:tracePt t="26097" x="2736850" y="6003925"/>
          <p14:tracePt t="26100" x="2728913" y="6003925"/>
          <p14:tracePt t="26103" x="2720975" y="6003925"/>
          <p14:tracePt t="26107" x="2720975" y="6011863"/>
          <p14:tracePt t="26109" x="2711450" y="6011863"/>
          <p14:tracePt t="26113" x="2703513" y="6011863"/>
          <p14:tracePt t="26121" x="2695575" y="6011863"/>
          <p14:tracePt t="26124" x="2687638" y="6011863"/>
          <p14:tracePt t="26131" x="2679700" y="6011863"/>
          <p14:tracePt t="26360" x="2670175" y="6011863"/>
          <p14:tracePt t="26368" x="2662238" y="6003925"/>
          <p14:tracePt t="26369" x="2662238" y="5995988"/>
          <p14:tracePt t="26373" x="2662238" y="5988050"/>
          <p14:tracePt t="26375" x="2662238" y="5978525"/>
          <p14:tracePt t="26378" x="2662238" y="5962650"/>
          <p14:tracePt t="26382" x="2662238" y="5954713"/>
          <p14:tracePt t="26383" x="2662238" y="5937250"/>
          <p14:tracePt t="26385" x="2662238" y="5921375"/>
          <p14:tracePt t="26387" x="2662238" y="5911850"/>
          <p14:tracePt t="26388" x="2662238" y="5895975"/>
          <p14:tracePt t="26389" x="2662238" y="5888038"/>
          <p14:tracePt t="26391" x="2662238" y="5870575"/>
          <p14:tracePt t="26393" x="2662238" y="5862638"/>
          <p14:tracePt t="26394" x="2662238" y="5846763"/>
          <p14:tracePt t="26396" x="2662238" y="5829300"/>
          <p14:tracePt t="26397" x="2662238" y="5813425"/>
          <p14:tracePt t="26399" x="2662238" y="5805488"/>
          <p14:tracePt t="26400" x="2670175" y="5788025"/>
          <p14:tracePt t="26401" x="2670175" y="5780088"/>
          <p14:tracePt t="26402" x="2670175" y="5762625"/>
          <p14:tracePt t="26403" x="2679700" y="5746750"/>
          <p14:tracePt t="26404" x="2679700" y="5738813"/>
          <p14:tracePt t="26405" x="2679700" y="5721350"/>
          <p14:tracePt t="26406" x="2687638" y="5713413"/>
          <p14:tracePt t="26407" x="2687638" y="5697538"/>
          <p14:tracePt t="26408" x="2687638" y="5680075"/>
          <p14:tracePt t="26409" x="2687638" y="5672138"/>
          <p14:tracePt t="26410" x="2687638" y="5656263"/>
          <p14:tracePt t="26411" x="2687638" y="5638800"/>
          <p14:tracePt t="26411" x="2695575" y="5630863"/>
          <p14:tracePt t="26413" x="2695575" y="5605463"/>
          <p14:tracePt t="26414" x="2703513" y="5589588"/>
          <p14:tracePt t="26415" x="2703513" y="5581650"/>
          <p14:tracePt t="26416" x="2703513" y="5556250"/>
          <p14:tracePt t="26417" x="2711450" y="5538788"/>
          <p14:tracePt t="26418" x="2711450" y="5530850"/>
          <p14:tracePt t="26419" x="2720975" y="5514975"/>
          <p14:tracePt t="26420" x="2720975" y="5489575"/>
          <p14:tracePt t="26421" x="2720975" y="5473700"/>
          <p14:tracePt t="26422" x="2728913" y="5456238"/>
          <p14:tracePt t="26423" x="2728913" y="5432425"/>
          <p14:tracePt t="26424" x="2736850" y="5407025"/>
          <p14:tracePt t="26427" x="2744788" y="5365750"/>
          <p14:tracePt t="26428" x="2744788" y="5340350"/>
          <p14:tracePt t="26430" x="2744788" y="5307013"/>
          <p14:tracePt t="26431" x="2754313" y="5281613"/>
          <p14:tracePt t="26432" x="2754313" y="5265738"/>
          <p14:tracePt t="26433" x="2762250" y="5240338"/>
          <p14:tracePt t="26434" x="2762250" y="5224463"/>
          <p14:tracePt t="26435" x="2770188" y="5207000"/>
          <p14:tracePt t="26436" x="2770188" y="5183188"/>
          <p14:tracePt t="26437" x="2778125" y="5165725"/>
          <p14:tracePt t="26438" x="2778125" y="5149850"/>
          <p14:tracePt t="26439" x="2778125" y="5141913"/>
          <p14:tracePt t="26440" x="2778125" y="5116513"/>
          <p14:tracePt t="26442" x="2786063" y="5083175"/>
          <p14:tracePt t="26443" x="2795588" y="5057775"/>
          <p14:tracePt t="26444" x="2795588" y="5049838"/>
          <p14:tracePt t="26445" x="2795588" y="5008563"/>
          <p14:tracePt t="26446" x="2803525" y="4983163"/>
          <p14:tracePt t="26448" x="2811463" y="4951413"/>
          <p14:tracePt t="26449" x="2811463" y="4926013"/>
          <p14:tracePt t="26450" x="2811463" y="4908550"/>
          <p14:tracePt t="26451" x="2819400" y="4892675"/>
          <p14:tracePt t="26452" x="2819400" y="4876800"/>
          <p14:tracePt t="26454" x="2819400" y="4833938"/>
          <p14:tracePt t="26455" x="2819400" y="4818063"/>
          <p14:tracePt t="26456" x="2819400" y="4810125"/>
          <p14:tracePt t="26457" x="2828925" y="4784725"/>
          <p14:tracePt t="26458" x="2828925" y="4768850"/>
          <p14:tracePt t="26460" x="2836863" y="4743450"/>
          <p14:tracePt t="26461" x="2836863" y="4727575"/>
          <p14:tracePt t="26462" x="2836863" y="4710113"/>
          <p14:tracePt t="26463" x="2836863" y="4694238"/>
          <p14:tracePt t="26464" x="2836863" y="4684713"/>
          <p14:tracePt t="26466" x="2844800" y="4643438"/>
          <p14:tracePt t="26467" x="2844800" y="4635500"/>
          <p14:tracePt t="26468" x="2844800" y="4619625"/>
          <p14:tracePt t="26469" x="2844800" y="4602163"/>
          <p14:tracePt t="26470" x="2852738" y="4594225"/>
          <p14:tracePt t="26472" x="2852738" y="4560888"/>
          <p14:tracePt t="26473" x="2852738" y="4545013"/>
          <p14:tracePt t="26474" x="2852738" y="4527550"/>
          <p14:tracePt t="26475" x="2860675" y="4511675"/>
          <p14:tracePt t="26476" x="2860675" y="4502150"/>
          <p14:tracePt t="26478" x="2860675" y="4478338"/>
          <p14:tracePt t="26479" x="2860675" y="4460875"/>
          <p14:tracePt t="26480" x="2860675" y="4445000"/>
          <p14:tracePt t="26481" x="2860675" y="4437063"/>
          <p14:tracePt t="26482" x="2860675" y="4419600"/>
          <p14:tracePt t="26484" x="2860675" y="4395788"/>
          <p14:tracePt t="26484" x="2860675" y="4386263"/>
          <p14:tracePt t="26486" x="2860675" y="4378325"/>
          <p14:tracePt t="26487" x="2860675" y="4362450"/>
          <p14:tracePt t="26491" x="2860675" y="4329113"/>
          <p14:tracePt t="26492" x="2860675" y="4311650"/>
          <p14:tracePt t="26493" x="2860675" y="4303713"/>
          <p14:tracePt t="26494" x="2860675" y="4295775"/>
          <p14:tracePt t="26495" x="2860675" y="4278313"/>
          <p14:tracePt t="26497" x="2860675" y="4262438"/>
          <p14:tracePt t="26498" x="2860675" y="4254500"/>
          <p14:tracePt t="26499" x="2860675" y="4246563"/>
          <p14:tracePt t="26500" x="2860675" y="4237038"/>
          <p14:tracePt t="26501" x="2860675" y="4229100"/>
          <p14:tracePt t="26502" x="2860675" y="4221163"/>
          <p14:tracePt t="26503" x="2870200" y="4213225"/>
          <p14:tracePt t="26504" x="2870200" y="4203700"/>
          <p14:tracePt t="26505" x="2870200" y="4195763"/>
          <p14:tracePt t="26506" x="2870200" y="4187825"/>
          <p14:tracePt t="26508" x="2870200" y="4179888"/>
          <p14:tracePt t="26509" x="2870200" y="4162425"/>
          <p14:tracePt t="26511" x="2870200" y="4154488"/>
          <p14:tracePt t="26512" x="2870200" y="4146550"/>
          <p14:tracePt t="26514" x="2870200" y="4138613"/>
          <p14:tracePt t="26515" x="2870200" y="4121150"/>
          <p14:tracePt t="26517" x="2870200" y="4113213"/>
          <p14:tracePt t="26518" x="2870200" y="4105275"/>
          <p14:tracePt t="26519" x="2870200" y="4097338"/>
          <p14:tracePt t="26521" x="2870200" y="4087813"/>
          <p14:tracePt t="26522" x="2870200" y="4079875"/>
          <p14:tracePt t="26524" x="2870200" y="4064000"/>
          <p14:tracePt t="26527" x="2870200" y="4046538"/>
          <p14:tracePt t="26528" x="2870200" y="4038600"/>
          <p14:tracePt t="26529" x="2870200" y="4030663"/>
          <p14:tracePt t="26531" x="2870200" y="4021138"/>
          <p14:tracePt t="26533" x="2870200" y="4013200"/>
          <p14:tracePt t="26534" x="2870200" y="4005263"/>
          <p14:tracePt t="26535" x="2870200" y="3997325"/>
          <p14:tracePt t="26537" x="2870200" y="3989388"/>
          <p14:tracePt t="26539" x="2870200" y="3979863"/>
          <p14:tracePt t="26540" x="2870200" y="3971925"/>
          <p14:tracePt t="26541" x="2870200" y="3963988"/>
          <p14:tracePt t="26545" x="2870200" y="3946525"/>
          <p14:tracePt t="26551" x="2870200" y="3938588"/>
          <p14:tracePt t="26551" x="2870200" y="3930650"/>
          <p14:tracePt t="26553" x="2870200" y="3922713"/>
          <p14:tracePt t="26558" x="2870200" y="3914775"/>
          <p14:tracePt t="26562" x="2870200" y="3905250"/>
          <p14:tracePt t="26667" x="2870200" y="3914775"/>
          <p14:tracePt t="26671" x="2860675" y="3930650"/>
          <p14:tracePt t="26672" x="2860675" y="3938588"/>
          <p14:tracePt t="26675" x="2860675" y="3946525"/>
          <p14:tracePt t="26676" x="2860675" y="3956050"/>
          <p14:tracePt t="26678" x="2852738" y="3971925"/>
          <p14:tracePt t="26679" x="2852738" y="3979863"/>
          <p14:tracePt t="26681" x="2852738" y="3989388"/>
          <p14:tracePt t="26682" x="2852738" y="3997325"/>
          <p14:tracePt t="26684" x="2852738" y="4013200"/>
          <p14:tracePt t="26685" x="2852738" y="4021138"/>
          <p14:tracePt t="26686" x="2844800" y="4038600"/>
          <p14:tracePt t="26687" x="2844800" y="4046538"/>
          <p14:tracePt t="26688" x="2844800" y="4054475"/>
          <p14:tracePt t="26690" x="2844800" y="4079875"/>
          <p14:tracePt t="26692" x="2836863" y="4097338"/>
          <p14:tracePt t="26693" x="2836863" y="4113213"/>
          <p14:tracePt t="26695" x="2836863" y="4129088"/>
          <p14:tracePt t="26696" x="2836863" y="4138613"/>
          <p14:tracePt t="26697" x="2836863" y="4154488"/>
          <p14:tracePt t="26698" x="2836863" y="4171950"/>
          <p14:tracePt t="26699" x="2836863" y="4179888"/>
          <p14:tracePt t="26700" x="2828925" y="4195763"/>
          <p14:tracePt t="26701" x="2828925" y="4203700"/>
          <p14:tracePt t="26703" x="2828925" y="4229100"/>
          <p14:tracePt t="26704" x="2828925" y="4237038"/>
          <p14:tracePt t="26705" x="2828925" y="4254500"/>
          <p14:tracePt t="26706" x="2819400" y="4270375"/>
          <p14:tracePt t="26707" x="2819400" y="4278313"/>
          <p14:tracePt t="26708" x="2819400" y="4303713"/>
          <p14:tracePt t="26709" x="2819400" y="4321175"/>
          <p14:tracePt t="26710" x="2819400" y="4344988"/>
          <p14:tracePt t="26711" x="2819400" y="4362450"/>
          <p14:tracePt t="26712" x="2811463" y="4386263"/>
          <p14:tracePt t="26713" x="2811463" y="4395788"/>
          <p14:tracePt t="26714" x="2811463" y="4411663"/>
          <p14:tracePt t="26715" x="2803525" y="4437063"/>
          <p14:tracePt t="26716" x="2803525" y="4445000"/>
          <p14:tracePt t="26717" x="2803525" y="4460875"/>
          <p14:tracePt t="26718" x="2803525" y="4470400"/>
          <p14:tracePt t="26719" x="2803525" y="4486275"/>
          <p14:tracePt t="26720" x="2803525" y="4511675"/>
          <p14:tracePt t="26721" x="2803525" y="4519613"/>
          <p14:tracePt t="26722" x="2803525" y="4545013"/>
          <p14:tracePt t="26723" x="2803525" y="4568825"/>
          <p14:tracePt t="26724" x="2803525" y="4576763"/>
          <p14:tracePt t="26725" x="2795588" y="4594225"/>
          <p14:tracePt t="26726" x="2795588" y="4619625"/>
          <p14:tracePt t="26727" x="2795588" y="4627563"/>
          <p14:tracePt t="26728" x="2795588" y="4651375"/>
          <p14:tracePt t="26729" x="2786063" y="4668838"/>
          <p14:tracePt t="26730" x="2786063" y="4684713"/>
          <p14:tracePt t="26731" x="2786063" y="4718050"/>
          <p14:tracePt t="26732" x="2786063" y="4735513"/>
          <p14:tracePt t="26733" x="2778125" y="4751388"/>
          <p14:tracePt t="26734" x="2778125" y="4768850"/>
          <p14:tracePt t="26735" x="2778125" y="4792663"/>
          <p14:tracePt t="26736" x="2770188" y="4802188"/>
          <p14:tracePt t="26737" x="2770188" y="4818063"/>
          <p14:tracePt t="26739" x="2770188" y="4851400"/>
          <p14:tracePt t="26740" x="2770188" y="4867275"/>
          <p14:tracePt t="26741" x="2762250" y="4892675"/>
          <p14:tracePt t="26742" x="2762250" y="4900613"/>
          <p14:tracePt t="26743" x="2762250" y="4926013"/>
          <p14:tracePt t="26745" x="2754313" y="4951413"/>
          <p14:tracePt t="26746" x="2754313" y="4967288"/>
          <p14:tracePt t="26747" x="2754313" y="4975225"/>
          <p14:tracePt t="26748" x="2744788" y="5000625"/>
          <p14:tracePt t="26749" x="2744788" y="5016500"/>
          <p14:tracePt t="26751" x="2744788" y="5041900"/>
          <p14:tracePt t="26752" x="2744788" y="5057775"/>
          <p14:tracePt t="26753" x="2744788" y="5067300"/>
          <p14:tracePt t="26754" x="2744788" y="5083175"/>
          <p14:tracePt t="26755" x="2744788" y="5091113"/>
          <p14:tracePt t="26757" x="2744788" y="5124450"/>
          <p14:tracePt t="26759" x="2736850" y="5141913"/>
          <p14:tracePt t="26760" x="2736850" y="5149850"/>
          <p14:tracePt t="26761" x="2736850" y="5157788"/>
          <p14:tracePt t="26763" x="2728913" y="5183188"/>
          <p14:tracePt t="26764" x="2728913" y="5191125"/>
          <p14:tracePt t="26765" x="2728913" y="5199063"/>
          <p14:tracePt t="26766" x="2728913" y="5207000"/>
          <p14:tracePt t="26767" x="2728913" y="5216525"/>
          <p14:tracePt t="26769" x="2728913" y="5232400"/>
          <p14:tracePt t="26770" x="2728913" y="5240338"/>
          <p14:tracePt t="26771" x="2728913" y="5249863"/>
          <p14:tracePt t="26772" x="2728913" y="5257800"/>
          <p14:tracePt t="26773" x="2728913" y="5265738"/>
          <p14:tracePt t="26775" x="2728913" y="5273675"/>
          <p14:tracePt t="26776" x="2728913" y="5281613"/>
          <p14:tracePt t="26777" x="2728913" y="5291138"/>
          <p14:tracePt t="26778" x="2720975" y="5291138"/>
          <p14:tracePt t="26779" x="2720975" y="5299075"/>
          <p14:tracePt t="26781" x="2720975" y="5307013"/>
          <p14:tracePt t="26782" x="2720975" y="5314950"/>
          <p14:tracePt t="26785" x="2720975" y="5324475"/>
          <p14:tracePt t="26787" x="2720975" y="5332413"/>
          <p14:tracePt t="26790" x="2720975" y="5340350"/>
          <p14:tracePt t="26793" x="2720975" y="5348288"/>
          <p14:tracePt t="26795" x="2720975" y="5357813"/>
          <p14:tracePt t="26807" x="2720975" y="5365750"/>
          <p14:tracePt t="26817" x="2720975" y="5373688"/>
          <p14:tracePt t="26982" x="2720975" y="5381625"/>
          <p14:tracePt t="27079" x="2728913" y="5381625"/>
          <p14:tracePt t="27085" x="2736850" y="5381625"/>
          <p14:tracePt t="27085" x="2744788" y="5381625"/>
          <p14:tracePt t="27087" x="2754313" y="5381625"/>
          <p14:tracePt t="27091" x="2770188" y="5381625"/>
          <p14:tracePt t="27093" x="2778125" y="5381625"/>
          <p14:tracePt t="27094" x="2786063" y="5381625"/>
          <p14:tracePt t="27096" x="2795588" y="5373688"/>
          <p14:tracePt t="27097" x="2803525" y="5373688"/>
          <p14:tracePt t="27098" x="2811463" y="5365750"/>
          <p14:tracePt t="27100" x="2819400" y="5365750"/>
          <p14:tracePt t="27103" x="2844800" y="5357813"/>
          <p14:tracePt t="27104" x="2852738" y="5357813"/>
          <p14:tracePt t="27105" x="2852738" y="5348288"/>
          <p14:tracePt t="27106" x="2870200" y="5348288"/>
          <p14:tracePt t="27107" x="2878138" y="5340350"/>
          <p14:tracePt t="27109" x="2894013" y="5340350"/>
          <p14:tracePt t="27110" x="2903538" y="5340350"/>
          <p14:tracePt t="27111" x="2919413" y="5332413"/>
          <p14:tracePt t="27112" x="2927350" y="5332413"/>
          <p14:tracePt t="27113" x="2935288" y="5324475"/>
          <p14:tracePt t="27114" x="2952750" y="5324475"/>
          <p14:tracePt t="27115" x="2960688" y="5314950"/>
          <p14:tracePt t="27116" x="2968625" y="5314950"/>
          <p14:tracePt t="27117" x="2986088" y="5307013"/>
          <p14:tracePt t="27118" x="3001963" y="5307013"/>
          <p14:tracePt t="27119" x="3009900" y="5307013"/>
          <p14:tracePt t="27120" x="3027363" y="5299075"/>
          <p14:tracePt t="27121" x="3043238" y="5291138"/>
          <p14:tracePt t="27121" x="3052763" y="5291138"/>
          <p14:tracePt t="27123" x="3068638" y="5281613"/>
          <p14:tracePt t="27124" x="3076575" y="5281613"/>
          <p14:tracePt t="27127" x="3117850" y="5265738"/>
          <p14:tracePt t="27128" x="3135313" y="5265738"/>
          <p14:tracePt t="27129" x="3151188" y="5257800"/>
          <p14:tracePt t="27130" x="3184525" y="5249863"/>
          <p14:tracePt t="27131" x="3192463" y="5240338"/>
          <p14:tracePt t="27132" x="3217863" y="5232400"/>
          <p14:tracePt t="27133" x="3235325" y="5232400"/>
          <p14:tracePt t="27134" x="3251200" y="5224463"/>
          <p14:tracePt t="27135" x="3267075" y="5216525"/>
          <p14:tracePt t="27136" x="3284538" y="5207000"/>
          <p14:tracePt t="27137" x="3309938" y="5207000"/>
          <p14:tracePt t="27138" x="3317875" y="5199063"/>
          <p14:tracePt t="27139" x="3341688" y="5199063"/>
          <p14:tracePt t="27140" x="3359150" y="5191125"/>
          <p14:tracePt t="27141" x="3375025" y="5191125"/>
          <p14:tracePt t="27142" x="3400425" y="5183188"/>
          <p14:tracePt t="27143" x="3416300" y="5175250"/>
          <p14:tracePt t="27144" x="3433763" y="5165725"/>
          <p14:tracePt t="27145" x="3459163" y="5157788"/>
          <p14:tracePt t="27146" x="3482975" y="5149850"/>
          <p14:tracePt t="27147" x="3492500" y="5149850"/>
          <p14:tracePt t="27148" x="3508375" y="5141913"/>
          <p14:tracePt t="27149" x="3533775" y="5141913"/>
          <p14:tracePt t="27150" x="3557588" y="5132388"/>
          <p14:tracePt t="27151" x="3575050" y="5132388"/>
          <p14:tracePt t="27151" x="3608388" y="5124450"/>
          <p14:tracePt t="27153" x="3624263" y="5116513"/>
          <p14:tracePt t="27154" x="3649663" y="5116513"/>
          <p14:tracePt t="27155" x="3665538" y="5108575"/>
          <p14:tracePt t="27157" x="3716338" y="5091113"/>
          <p14:tracePt t="27158" x="3740150" y="5091113"/>
          <p14:tracePt t="27159" x="3757613" y="5083175"/>
          <p14:tracePt t="27160" x="3773488" y="5083175"/>
          <p14:tracePt t="27161" x="3806825" y="5075238"/>
          <p14:tracePt t="27163" x="3832225" y="5067300"/>
          <p14:tracePt t="27164" x="3848100" y="5067300"/>
          <p14:tracePt t="27165" x="3865563" y="5057775"/>
          <p14:tracePt t="27166" x="3889375" y="5049838"/>
          <p14:tracePt t="27167" x="3914775" y="5049838"/>
          <p14:tracePt t="27169" x="3956050" y="5041900"/>
          <p14:tracePt t="27170" x="3963988" y="5041900"/>
          <p14:tracePt t="27171" x="3981450" y="5041900"/>
          <p14:tracePt t="27172" x="4005263" y="5041900"/>
          <p14:tracePt t="27173" x="4022725" y="5041900"/>
          <p14:tracePt t="27175" x="4064000" y="5033963"/>
          <p14:tracePt t="27176" x="4089400" y="5026025"/>
          <p14:tracePt t="27177" x="4113213" y="5026025"/>
          <p14:tracePt t="27178" x="4122738" y="5026025"/>
          <p14:tracePt t="27179" x="4146550" y="5016500"/>
          <p14:tracePt t="27181" x="4187825" y="5008563"/>
          <p14:tracePt t="27182" x="4205288" y="5008563"/>
          <p14:tracePt t="27183" x="4229100" y="5008563"/>
          <p14:tracePt t="27184" x="4246563" y="5008563"/>
          <p14:tracePt t="27185" x="4262438" y="5000625"/>
          <p14:tracePt t="27187" x="4305300" y="5000625"/>
          <p14:tracePt t="27188" x="4329113" y="4992688"/>
          <p14:tracePt t="27189" x="4362450" y="4992688"/>
          <p14:tracePt t="27190" x="4370388" y="4992688"/>
          <p14:tracePt t="27191" x="4387850" y="4992688"/>
          <p14:tracePt t="27193" x="4429125" y="4975225"/>
          <p14:tracePt t="27194" x="4454525" y="4975225"/>
          <p14:tracePt t="27195" x="4478338" y="4975225"/>
          <p14:tracePt t="27196" x="4503738" y="4975225"/>
          <p14:tracePt t="27197" x="4511675" y="4967288"/>
          <p14:tracePt t="27198" x="4537075" y="4967288"/>
          <p14:tracePt t="27199" x="4560888" y="4967288"/>
          <p14:tracePt t="27200" x="4578350" y="4967288"/>
          <p14:tracePt t="27201" x="4619625" y="4967288"/>
          <p14:tracePt t="27202" x="4645025" y="4959350"/>
          <p14:tracePt t="27203" x="4678363" y="4959350"/>
          <p14:tracePt t="27204" x="4702175" y="4951413"/>
          <p14:tracePt t="27205" x="4719638" y="4951413"/>
          <p14:tracePt t="27206" x="4743450" y="4951413"/>
          <p14:tracePt t="27207" x="4776788" y="4941888"/>
          <p14:tracePt t="27209" x="4802188" y="4933950"/>
          <p14:tracePt t="27210" x="4835525" y="4933950"/>
          <p14:tracePt t="27211" x="4851400" y="4933950"/>
          <p14:tracePt t="27212" x="4892675" y="4926013"/>
          <p14:tracePt t="27213" x="4918075" y="4926013"/>
          <p14:tracePt t="27214" x="4935538" y="4918075"/>
          <p14:tracePt t="27215" x="4951413" y="4918075"/>
          <p14:tracePt t="27216" x="4984750" y="4908550"/>
          <p14:tracePt t="27217" x="5018088" y="4908550"/>
          <p14:tracePt t="27218" x="5051425" y="4900613"/>
          <p14:tracePt t="27219" x="5075238" y="4900613"/>
          <p14:tracePt t="27220" x="5092700" y="4892675"/>
          <p14:tracePt t="27221" x="5126038" y="4892675"/>
          <p14:tracePt t="27222" x="5149850" y="4884738"/>
          <p14:tracePt t="27223" x="5167313" y="4884738"/>
          <p14:tracePt t="27224" x="5200650" y="4876800"/>
          <p14:tracePt t="27225" x="5224463" y="4876800"/>
          <p14:tracePt t="27226" x="5249863" y="4867275"/>
          <p14:tracePt t="27227" x="5267325" y="4867275"/>
          <p14:tracePt t="27228" x="5283200" y="4867275"/>
          <p14:tracePt t="27229" x="5308600" y="4867275"/>
          <p14:tracePt t="27230" x="5341938" y="4859338"/>
          <p14:tracePt t="27231" x="5349875" y="4859338"/>
          <p14:tracePt t="27232" x="5383213" y="4851400"/>
          <p14:tracePt t="27233" x="5399088" y="4851400"/>
          <p14:tracePt t="27234" x="5416550" y="4851400"/>
          <p14:tracePt t="27235" x="5440363" y="4843463"/>
          <p14:tracePt t="27236" x="5465763" y="4833938"/>
          <p14:tracePt t="27237" x="5481638" y="4833938"/>
          <p14:tracePt t="27238" x="5507038" y="4833938"/>
          <p14:tracePt t="27239" x="5540375" y="4826000"/>
          <p14:tracePt t="27240" x="5565775" y="4826000"/>
          <p14:tracePt t="27241" x="5573713" y="4826000"/>
          <p14:tracePt t="27242" x="5599113" y="4818063"/>
          <p14:tracePt t="27243" x="5614988" y="4818063"/>
          <p14:tracePt t="27244" x="5622925" y="4818063"/>
          <p14:tracePt t="27245" x="5640388" y="4810125"/>
          <p14:tracePt t="27246" x="5648325" y="4810125"/>
          <p14:tracePt t="27247" x="5664200" y="4810125"/>
          <p14:tracePt t="27248" x="5681663" y="4810125"/>
          <p14:tracePt t="27249" x="5689600" y="4802188"/>
          <p14:tracePt t="27250" x="5705475" y="4802188"/>
          <p14:tracePt t="27251" x="5722938" y="4802188"/>
          <p14:tracePt t="27252" x="5730875" y="4792663"/>
          <p14:tracePt t="27254" x="5756275" y="4792663"/>
          <p14:tracePt t="27255" x="5764213" y="4792663"/>
          <p14:tracePt t="27256" x="5780088" y="4792663"/>
          <p14:tracePt t="27257" x="5789613" y="4792663"/>
          <p14:tracePt t="27258" x="5797550" y="4792663"/>
          <p14:tracePt t="27260" x="5822950" y="4784725"/>
          <p14:tracePt t="27261" x="5830888" y="4784725"/>
          <p14:tracePt t="27262" x="5838825" y="4784725"/>
          <p14:tracePt t="27263" x="5846763" y="4784725"/>
          <p14:tracePt t="27264" x="5864225" y="4784725"/>
          <p14:tracePt t="27266" x="5880100" y="4776788"/>
          <p14:tracePt t="27267" x="5888038" y="4776788"/>
          <p14:tracePt t="27268" x="5897563" y="4776788"/>
          <p14:tracePt t="27269" x="5905500" y="4776788"/>
          <p14:tracePt t="27270" x="5921375" y="4768850"/>
          <p14:tracePt t="27272" x="5930900" y="4768850"/>
          <p14:tracePt t="27273" x="5946775" y="4768850"/>
          <p14:tracePt t="27274" x="5946775" y="4759325"/>
          <p14:tracePt t="27275" x="5954713" y="4759325"/>
          <p14:tracePt t="27276" x="5962650" y="4759325"/>
          <p14:tracePt t="27278" x="5988050" y="4759325"/>
          <p14:tracePt t="27280" x="6005513" y="4759325"/>
          <p14:tracePt t="27281" x="6013450" y="4759325"/>
          <p14:tracePt t="27282" x="6013450" y="4751388"/>
          <p14:tracePt t="27284" x="6037263" y="4751388"/>
          <p14:tracePt t="27286" x="6054725" y="4743450"/>
          <p14:tracePt t="27287" x="6062663" y="4743450"/>
          <p14:tracePt t="27290" x="6088063" y="4735513"/>
          <p14:tracePt t="27292" x="6096000" y="4735513"/>
          <p14:tracePt t="27293" x="6103938" y="4735513"/>
          <p14:tracePt t="27295" x="6111875" y="4735513"/>
          <p14:tracePt t="27296" x="6129338" y="4735513"/>
          <p14:tracePt t="27298" x="6137275" y="4727575"/>
          <p14:tracePt t="27299" x="6145213" y="4727575"/>
          <p14:tracePt t="27301" x="6154738" y="4727575"/>
          <p14:tracePt t="27302" x="6162675" y="4727575"/>
          <p14:tracePt t="27303" x="6170613" y="4718050"/>
          <p14:tracePt t="27305" x="6178550" y="4718050"/>
          <p14:tracePt t="27307" x="6196013" y="4718050"/>
          <p14:tracePt t="27310" x="6203950" y="4710113"/>
          <p14:tracePt t="27311" x="6211888" y="4710113"/>
          <p14:tracePt t="27313" x="6219825" y="4710113"/>
          <p14:tracePt t="27314" x="6229350" y="4702175"/>
          <p14:tracePt t="27316" x="6237288" y="4694238"/>
          <p14:tracePt t="27318" x="6245225" y="4694238"/>
          <p14:tracePt t="27319" x="6253163" y="4694238"/>
          <p14:tracePt t="27322" x="6261100" y="4694238"/>
          <p14:tracePt t="27324" x="6270625" y="4684713"/>
          <p14:tracePt t="27325" x="6278563" y="4684713"/>
          <p14:tracePt t="27327" x="6278563" y="4676775"/>
          <p14:tracePt t="27328" x="6286500" y="4676775"/>
          <p14:tracePt t="27329" x="6294438" y="4676775"/>
          <p14:tracePt t="27333" x="6303963" y="4668838"/>
          <p14:tracePt t="27334" x="6311900" y="4668838"/>
          <p14:tracePt t="27335" x="6311900" y="4660900"/>
          <p14:tracePt t="27336" x="6319838" y="4660900"/>
          <p14:tracePt t="27339" x="6327775" y="4651375"/>
          <p14:tracePt t="27341" x="6337300" y="4651375"/>
          <p14:tracePt t="27345" x="6345238" y="4643438"/>
          <p14:tracePt t="27346" x="6353175" y="4643438"/>
          <p14:tracePt t="27347" x="6353175" y="4635500"/>
          <p14:tracePt t="27348" x="6361113" y="4635500"/>
          <p14:tracePt t="27351" x="6369050" y="4635500"/>
          <p14:tracePt t="27356" x="6378575" y="4627563"/>
          <p14:tracePt t="27360" x="6386513" y="4619625"/>
          <p14:tracePt t="27366" x="6394450" y="4610100"/>
          <p14:tracePt t="27371" x="6402388" y="4610100"/>
          <p14:tracePt t="27381" x="6402388" y="4602163"/>
          <p14:tracePt t="27386" x="6411913" y="4602163"/>
          <p14:tracePt t="27387" x="6411913" y="4594225"/>
          <p14:tracePt t="27394" x="6419850" y="4594225"/>
          <p14:tracePt t="27399" x="6419850" y="4586288"/>
          <p14:tracePt t="27402" x="6419850" y="4576763"/>
          <p14:tracePt t="27406" x="6427788" y="4576763"/>
          <p14:tracePt t="27407" x="6427788" y="4568825"/>
          <p14:tracePt t="27412" x="6435725" y="4568825"/>
          <p14:tracePt t="27417" x="6435725" y="4560888"/>
          <p14:tracePt t="27420" x="6443663" y="4560888"/>
          <p14:tracePt t="27421" x="6443663" y="4552950"/>
          <p14:tracePt t="27430" x="6443663" y="4545013"/>
          <p14:tracePt t="27431" x="6443663" y="4535488"/>
          <p14:tracePt t="27436" x="6453188" y="4527550"/>
          <p14:tracePt t="27442" x="6453188" y="4519613"/>
          <p14:tracePt t="27443" x="6461125" y="4511675"/>
          <p14:tracePt t="27449" x="6461125" y="4502150"/>
          <p14:tracePt t="27450" x="6461125" y="4494213"/>
          <p14:tracePt t="27452" x="6461125" y="4486275"/>
          <p14:tracePt t="27456" x="6469063" y="4478338"/>
          <p14:tracePt t="27460" x="6469063" y="4470400"/>
          <p14:tracePt t="27461" x="6469063" y="4460875"/>
          <p14:tracePt t="27462" x="6477000" y="4460875"/>
          <p14:tracePt t="27463" x="6477000" y="4452938"/>
          <p14:tracePt t="27468" x="6477000" y="4445000"/>
          <p14:tracePt t="27470" x="6477000" y="4437063"/>
          <p14:tracePt t="27472" x="6477000" y="4427538"/>
          <p14:tracePt t="27474" x="6486525" y="4427538"/>
          <p14:tracePt t="27477" x="6486525" y="4419600"/>
          <p14:tracePt t="27479" x="6486525" y="4411663"/>
          <p14:tracePt t="27484" x="6486525" y="4403725"/>
          <p14:tracePt t="27487" x="6486525" y="4395788"/>
          <p14:tracePt t="27491" x="6486525" y="4386263"/>
          <p14:tracePt t="27497" x="6486525" y="4378325"/>
          <p14:tracePt t="27498" x="6486525" y="4370388"/>
          <p14:tracePt t="27503" x="6486525" y="4362450"/>
          <p14:tracePt t="27509" x="6486525" y="4344988"/>
          <p14:tracePt t="27513" x="6486525" y="4337050"/>
          <p14:tracePt t="27515" x="6486525" y="4329113"/>
          <p14:tracePt t="27520" x="6486525" y="4321175"/>
          <p14:tracePt t="27521" x="6486525" y="4311650"/>
          <p14:tracePt t="27523" x="6486525" y="4303713"/>
          <p14:tracePt t="27527" x="6486525" y="4295775"/>
          <p14:tracePt t="27528" x="6486525" y="4287838"/>
          <p14:tracePt t="27533" x="6486525" y="4278313"/>
          <p14:tracePt t="27534" x="6486525" y="4270375"/>
          <p14:tracePt t="27536" x="6486525" y="4262438"/>
          <p14:tracePt t="27540" x="6486525" y="4254500"/>
          <p14:tracePt t="27543" x="6486525" y="4246563"/>
          <p14:tracePt t="27547" x="6486525" y="4237038"/>
          <p14:tracePt t="27549" x="6486525" y="4229100"/>
          <p14:tracePt t="27551" x="6486525" y="4221163"/>
          <p14:tracePt t="27555" x="6477000" y="4221163"/>
          <p14:tracePt t="27557" x="6477000" y="4213225"/>
          <p14:tracePt t="27559" x="6477000" y="4203700"/>
          <p14:tracePt t="27563" x="6469063" y="4203700"/>
          <p14:tracePt t="27564" x="6469063" y="4195763"/>
          <p14:tracePt t="27568" x="6469063" y="4187825"/>
          <p14:tracePt t="27575" x="6461125" y="4179888"/>
          <p14:tracePt t="27577" x="6461125" y="4171950"/>
          <p14:tracePt t="27581" x="6453188" y="4162425"/>
          <p14:tracePt t="27588" x="6453188" y="4154488"/>
          <p14:tracePt t="27594" x="6443663" y="4146550"/>
          <p14:tracePt t="27600" x="6435725" y="4146550"/>
          <p14:tracePt t="27601" x="6435725" y="4138613"/>
          <p14:tracePt t="27606" x="6427788" y="4129088"/>
          <p14:tracePt t="27612" x="6427788" y="4121150"/>
          <p14:tracePt t="27617" x="6419850" y="4121150"/>
          <p14:tracePt t="27620" x="6411913" y="4121150"/>
          <p14:tracePt t="27621" x="6411913" y="4113213"/>
          <p14:tracePt t="27624" x="6411913" y="4105275"/>
          <p14:tracePt t="27630" x="6402388" y="4105275"/>
          <p14:tracePt t="27632" x="6394450" y="4105275"/>
          <p14:tracePt t="27633" x="6394450" y="4097338"/>
          <p14:tracePt t="27635" x="6386513" y="4097338"/>
          <p14:tracePt t="27640" x="6386513" y="4087813"/>
          <p14:tracePt t="27642" x="6378575" y="4079875"/>
          <p14:tracePt t="27644" x="6369050" y="4079875"/>
          <p14:tracePt t="27651" x="6361113" y="4071938"/>
          <p14:tracePt t="27654" x="6353175" y="4071938"/>
          <p14:tracePt t="27656" x="6345238" y="4071938"/>
          <p14:tracePt t="27657" x="6345238" y="4064000"/>
          <p14:tracePt t="27662" x="6337300" y="4064000"/>
          <p14:tracePt t="27666" x="6327775" y="4064000"/>
          <p14:tracePt t="27669" x="6327775" y="4054475"/>
          <p14:tracePt t="27672" x="6319838" y="4054475"/>
          <p14:tracePt t="27673" x="6311900" y="4054475"/>
          <p14:tracePt t="27678" x="6303963" y="4054475"/>
          <p14:tracePt t="27684" x="6294438" y="4054475"/>
          <p14:tracePt t="27686" x="6286500" y="4054475"/>
          <p14:tracePt t="27693" x="6278563" y="4054475"/>
          <p14:tracePt t="27696" x="6270625" y="4054475"/>
          <p14:tracePt t="27698" x="6261100" y="4054475"/>
          <p14:tracePt t="27704" x="6253163" y="4054475"/>
          <p14:tracePt t="27709" x="6245225" y="4054475"/>
          <p14:tracePt t="27714" x="6237288" y="4054475"/>
          <p14:tracePt t="27716" x="6229350" y="4054475"/>
          <p14:tracePt t="27718" x="6219825" y="4054475"/>
          <p14:tracePt t="27727" x="6203950" y="4054475"/>
          <p14:tracePt t="27734" x="6196013" y="4054475"/>
          <p14:tracePt t="27739" x="6186488" y="4054475"/>
          <p14:tracePt t="27754" x="6178550" y="4054475"/>
          <p14:tracePt t="27762" x="6170613" y="4054475"/>
          <p14:tracePt t="27772" x="6162675" y="4054475"/>
          <p14:tracePt t="27786" x="6154738" y="4054475"/>
          <p14:tracePt t="27788" x="6154738" y="4064000"/>
          <p14:tracePt t="27793" x="6145213" y="4064000"/>
          <p14:tracePt t="27795" x="6145213" y="4071938"/>
          <p14:tracePt t="27803" x="6137275" y="4071938"/>
          <p14:tracePt t="27810" x="6129338" y="4071938"/>
          <p14:tracePt t="27813" x="6129338" y="4079875"/>
          <p14:tracePt t="27817" x="6121400" y="4079875"/>
          <p14:tracePt t="27818" x="6121400" y="4087813"/>
          <p14:tracePt t="27829" x="6121400" y="4097338"/>
          <p14:tracePt t="27832" x="6111875" y="4097338"/>
          <p14:tracePt t="27842" x="6103938" y="4097338"/>
          <p14:tracePt t="27875" x="6103938" y="4105275"/>
          <p14:tracePt t="27973" x="6103938" y="4113213"/>
          <p14:tracePt t="27992" x="6103938" y="4121150"/>
          <p14:tracePt t="28000" x="6103938" y="4129088"/>
          <p14:tracePt t="28003" x="6096000" y="4129088"/>
          <p14:tracePt t="28004" x="6096000" y="4138613"/>
          <p14:tracePt t="28014" x="6088063" y="4138613"/>
          <p14:tracePt t="28016" x="6088063" y="4146550"/>
          <p14:tracePt t="28019" x="6088063" y="4154488"/>
          <p14:tracePt t="28020" x="6080125" y="4154488"/>
          <p14:tracePt t="28029" x="6080125" y="4162425"/>
          <p14:tracePt t="28032" x="6080125" y="4171950"/>
          <p14:tracePt t="28036" x="6070600" y="4179888"/>
          <p14:tracePt t="28044" x="6070600" y="4187825"/>
          <p14:tracePt t="28045" x="6062663" y="4187825"/>
          <p14:tracePt t="28046" x="6062663" y="4195763"/>
          <p14:tracePt t="28052" x="6062663" y="4203700"/>
          <p14:tracePt t="28056" x="6062663" y="4213225"/>
          <p14:tracePt t="28057" x="6054725" y="4213225"/>
          <p14:tracePt t="28061" x="6046788" y="4221163"/>
          <p14:tracePt t="28063" x="6046788" y="4229100"/>
          <p14:tracePt t="28067" x="6037263" y="4237038"/>
          <p14:tracePt t="28072" x="6037263" y="4254500"/>
          <p14:tracePt t="28078" x="6029325" y="4254500"/>
          <p14:tracePt t="28078" x="6029325" y="4262438"/>
          <p14:tracePt t="28080" x="6029325" y="4270375"/>
          <p14:tracePt t="28082" x="6021388" y="4278313"/>
          <p14:tracePt t="28086" x="6021388" y="4287838"/>
          <p14:tracePt t="28088" x="6021388" y="4295775"/>
          <p14:tracePt t="28090" x="6013450" y="4295775"/>
          <p14:tracePt t="28092" x="6005513" y="4295775"/>
          <p14:tracePt t="28094" x="6005513" y="4303713"/>
          <p14:tracePt t="28096" x="6005513" y="4311650"/>
          <p14:tracePt t="28098" x="5995988" y="4311650"/>
          <p14:tracePt t="28099" x="5995988" y="4321175"/>
          <p14:tracePt t="28103" x="5995988" y="4329113"/>
          <p14:tracePt t="28105" x="5995988" y="4337050"/>
          <p14:tracePt t="28109" x="5988050" y="4344988"/>
          <p14:tracePt t="28112" x="5988050" y="4352925"/>
          <p14:tracePt t="28114" x="5980113" y="4362450"/>
          <p14:tracePt t="28117" x="5980113" y="4370388"/>
          <p14:tracePt t="28119" x="5980113" y="4378325"/>
          <p14:tracePt t="28122" x="5980113" y="4386263"/>
          <p14:tracePt t="28124" x="5972175" y="4403725"/>
          <p14:tracePt t="28127" x="5962650" y="4411663"/>
          <p14:tracePt t="28129" x="5962650" y="4419600"/>
          <p14:tracePt t="28130" x="5962650" y="4427538"/>
          <p14:tracePt t="28133" x="5954713" y="4445000"/>
          <p14:tracePt t="28135" x="5954713" y="4452938"/>
          <p14:tracePt t="28139" x="5946775" y="4470400"/>
          <p14:tracePt t="28140" x="5946775" y="4478338"/>
          <p14:tracePt t="28142" x="5946775" y="4494213"/>
          <p14:tracePt t="28143" x="5946775" y="4502150"/>
          <p14:tracePt t="28145" x="5938838" y="4511675"/>
          <p14:tracePt t="28146" x="5938838" y="4519613"/>
          <p14:tracePt t="28148" x="5938838" y="4527550"/>
          <p14:tracePt t="28149" x="5938838" y="4535488"/>
          <p14:tracePt t="28151" x="5930900" y="4545013"/>
          <p14:tracePt t="28152" x="5930900" y="4552950"/>
          <p14:tracePt t="28153" x="5921375" y="4560888"/>
          <p14:tracePt t="28154" x="5921375" y="4568825"/>
          <p14:tracePt t="28155" x="5921375" y="4576763"/>
          <p14:tracePt t="28157" x="5913438" y="4586288"/>
          <p14:tracePt t="28158" x="5913438" y="4594225"/>
          <p14:tracePt t="28159" x="5913438" y="4602163"/>
          <p14:tracePt t="28161" x="5913438" y="4610100"/>
          <p14:tracePt t="28163" x="5905500" y="4627563"/>
          <p14:tracePt t="28165" x="5905500" y="4635500"/>
          <p14:tracePt t="28166" x="5905500" y="4643438"/>
          <p14:tracePt t="28167" x="5897563" y="4643438"/>
          <p14:tracePt t="28169" x="5897563" y="4668838"/>
          <p14:tracePt t="28173" x="5897563" y="4684713"/>
          <p14:tracePt t="28175" x="5897563" y="4694238"/>
          <p14:tracePt t="28176" x="5897563" y="4702175"/>
          <p14:tracePt t="28177" x="5888038" y="4710113"/>
          <p14:tracePt t="28179" x="5888038" y="4718050"/>
          <p14:tracePt t="28181" x="5888038" y="4727575"/>
          <p14:tracePt t="28182" x="5888038" y="4735513"/>
          <p14:tracePt t="28183" x="5888038" y="4743450"/>
          <p14:tracePt t="28184" x="5880100" y="4743450"/>
          <p14:tracePt t="28185" x="5880100" y="4751388"/>
          <p14:tracePt t="28187" x="5880100" y="4759325"/>
          <p14:tracePt t="28188" x="5880100" y="4768850"/>
          <p14:tracePt t="28191" x="5880100" y="4776788"/>
          <p14:tracePt t="28193" x="5880100" y="4792663"/>
          <p14:tracePt t="28196" x="5880100" y="4802188"/>
          <p14:tracePt t="28197" x="5880100" y="4810125"/>
          <p14:tracePt t="28200" x="5880100" y="4818063"/>
          <p14:tracePt t="28202" x="5880100" y="4826000"/>
          <p14:tracePt t="28203" x="5880100" y="4833938"/>
          <p14:tracePt t="28206" x="5880100" y="4843463"/>
          <p14:tracePt t="28208" x="5880100" y="4851400"/>
          <p14:tracePt t="28211" x="5880100" y="4859338"/>
          <p14:tracePt t="28214" x="5880100" y="4876800"/>
          <p14:tracePt t="28219" x="5880100" y="4884738"/>
          <p14:tracePt t="28221" x="5880100" y="4892675"/>
          <p14:tracePt t="28223" x="5888038" y="4892675"/>
          <p14:tracePt t="28226" x="5888038" y="4900613"/>
          <p14:tracePt t="28230" x="5888038" y="4908550"/>
          <p14:tracePt t="28232" x="5888038" y="4918075"/>
          <p14:tracePt t="28233" x="5897563" y="4918075"/>
          <p14:tracePt t="28236" x="5905500" y="4918075"/>
          <p14:tracePt t="28239" x="5905500" y="4926013"/>
          <p14:tracePt t="28244" x="5913438" y="4933950"/>
          <p14:tracePt t="28249" x="5921375" y="4933950"/>
          <p14:tracePt t="28254" x="5930900" y="4933950"/>
          <p14:tracePt t="28260" x="5930900" y="4941888"/>
          <p14:tracePt t="28263" x="5938838" y="4941888"/>
          <p14:tracePt t="28267" x="5946775" y="4941888"/>
          <p14:tracePt t="28277" x="5954713" y="4941888"/>
          <p14:tracePt t="28282" x="5962650" y="4941888"/>
          <p14:tracePt t="28289" x="5972175" y="4941888"/>
          <p14:tracePt t="28292" x="5980113" y="4941888"/>
          <p14:tracePt t="28296" x="5988050" y="4941888"/>
          <p14:tracePt t="28303" x="5995988" y="4941888"/>
          <p14:tracePt t="28305" x="6005513" y="4941888"/>
          <p14:tracePt t="28306" x="6005513" y="4933950"/>
          <p14:tracePt t="28309" x="6005513" y="4926013"/>
          <p14:tracePt t="28311" x="6013450" y="4926013"/>
          <p14:tracePt t="28314" x="6021388" y="4926013"/>
          <p14:tracePt t="28317" x="6029325" y="4918075"/>
          <p14:tracePt t="28323" x="6037263" y="4908550"/>
          <p14:tracePt t="28325" x="6037263" y="4900613"/>
          <p14:tracePt t="28327" x="6046788" y="4900613"/>
          <p14:tracePt t="28332" x="6046788" y="4892675"/>
          <p14:tracePt t="28335" x="6054725" y="4884738"/>
          <p14:tracePt t="28336" x="6062663" y="4884738"/>
          <p14:tracePt t="28340" x="6062663" y="4876800"/>
          <p14:tracePt t="28342" x="6070600" y="4876800"/>
          <p14:tracePt t="28344" x="6070600" y="4867275"/>
          <p14:tracePt t="28346" x="6070600" y="4859338"/>
          <p14:tracePt t="28350" x="6080125" y="4859338"/>
          <p14:tracePt t="28351" x="6088063" y="4851400"/>
          <p14:tracePt t="28354" x="6088063" y="4843463"/>
          <p14:tracePt t="28359" x="6096000" y="4833938"/>
          <p14:tracePt t="28361" x="6096000" y="4826000"/>
          <p14:tracePt t="28364" x="6103938" y="4826000"/>
          <p14:tracePt t="28369" x="6111875" y="4810125"/>
          <p14:tracePt t="28372" x="6111875" y="4802188"/>
          <p14:tracePt t="28379" x="6111875" y="4784725"/>
          <p14:tracePt t="28381" x="6121400" y="4784725"/>
          <p14:tracePt t="28386" x="6121400" y="4776788"/>
          <p14:tracePt t="28391" x="6121400" y="4768850"/>
          <p14:tracePt t="28393" x="6129338" y="4759325"/>
          <p14:tracePt t="28400" x="6129338" y="4751388"/>
          <p14:tracePt t="28403" x="6129338" y="4743450"/>
          <p14:tracePt t="28415" x="6129338" y="4735513"/>
          <p14:tracePt t="28426" x="6129338" y="4727575"/>
          <p14:tracePt t="28434" x="6129338" y="4718050"/>
          <p14:tracePt t="28441" x="6121400" y="4718050"/>
          <p14:tracePt t="28444" x="6121400" y="4710113"/>
          <p14:tracePt t="28449" x="6111875" y="4702175"/>
          <p14:tracePt t="28451" x="6103938" y="4702175"/>
          <p14:tracePt t="28454" x="6096000" y="4702175"/>
          <p14:tracePt t="28460" x="6080125" y="4694238"/>
          <p14:tracePt t="28465" x="6070600" y="4694238"/>
          <p14:tracePt t="28466" x="6062663" y="4684713"/>
          <p14:tracePt t="28467" x="6054725" y="4684713"/>
          <p14:tracePt t="28473" x="6037263" y="4684713"/>
          <p14:tracePt t="28478" x="6029325" y="4684713"/>
          <p14:tracePt t="28482" x="6021388" y="4684713"/>
          <p14:tracePt t="28483" x="6021388" y="4676775"/>
          <p14:tracePt t="28484" x="6013450" y="4676775"/>
          <p14:tracePt t="28491" x="6005513" y="4676775"/>
          <p14:tracePt t="28493" x="5995988" y="4676775"/>
          <p14:tracePt t="28499" x="5988050" y="4676775"/>
          <p14:tracePt t="28502" x="5980113" y="4676775"/>
          <p14:tracePt t="28507" x="5972175" y="4676775"/>
          <p14:tracePt t="28510" x="5962650" y="4676775"/>
          <p14:tracePt t="28514" x="5954713" y="4676775"/>
          <p14:tracePt t="28520" x="5946775" y="4676775"/>
          <p14:tracePt t="28521" x="5938838" y="4676775"/>
          <p14:tracePt t="28528" x="5930900" y="4676775"/>
          <p14:tracePt t="28530" x="5921375" y="4676775"/>
          <p14:tracePt t="28533" x="5913438" y="4676775"/>
          <p14:tracePt t="28541" x="5905500" y="4676775"/>
          <p14:tracePt t="28551" x="5897563" y="4676775"/>
          <p14:tracePt t="28604" x="5897563" y="4684713"/>
          <p14:tracePt t="28619" x="5897563" y="4694238"/>
          <p14:tracePt t="28632" x="5905500" y="4694238"/>
          <p14:tracePt t="28633" x="5905500" y="4702175"/>
          <p14:tracePt t="28642" x="5913438" y="4710113"/>
          <p14:tracePt t="28644" x="5921375" y="4710113"/>
          <p14:tracePt t="28648" x="5930900" y="4710113"/>
          <p14:tracePt t="28655" x="5946775" y="4710113"/>
          <p14:tracePt t="28660" x="5954713" y="4710113"/>
          <p14:tracePt t="28662" x="5962650" y="4710113"/>
          <p14:tracePt t="28672" x="5995988" y="4710113"/>
          <p14:tracePt t="28673" x="6005513" y="4710113"/>
          <p14:tracePt t="28676" x="6013450" y="4710113"/>
          <p14:tracePt t="28678" x="6021388" y="4710113"/>
          <p14:tracePt t="28679" x="6029325" y="4702175"/>
          <p14:tracePt t="28681" x="6037263" y="4702175"/>
          <p14:tracePt t="28682" x="6046788" y="4702175"/>
          <p14:tracePt t="28685" x="6054725" y="4702175"/>
          <p14:tracePt t="28686" x="6062663" y="4694238"/>
          <p14:tracePt t="28687" x="6070600" y="4694238"/>
          <p14:tracePt t="28690" x="6080125" y="4684713"/>
          <p14:tracePt t="28690" x="6088063" y="4684713"/>
          <p14:tracePt t="28693" x="6088063" y="4676775"/>
          <p14:tracePt t="28694" x="6096000" y="4676775"/>
          <p14:tracePt t="28696" x="6111875" y="4676775"/>
          <p14:tracePt t="28698" x="6111875" y="4668838"/>
          <p14:tracePt t="28699" x="6121400" y="4668838"/>
          <p14:tracePt t="28700" x="6129338" y="4668838"/>
          <p14:tracePt t="28702" x="6129338" y="4660900"/>
          <p14:tracePt t="28702" x="6137275" y="4660900"/>
          <p14:tracePt t="28705" x="6145213" y="4660900"/>
          <p14:tracePt t="28706" x="6154738" y="4660900"/>
          <p14:tracePt t="28708" x="6154738" y="4651375"/>
          <p14:tracePt t="28710" x="6162675" y="4651375"/>
          <p14:tracePt t="28711" x="6162675" y="4643438"/>
          <p14:tracePt t="28712" x="6170613" y="4643438"/>
          <p14:tracePt t="28717" x="6170613" y="4635500"/>
          <p14:tracePt t="28722" x="6178550" y="4635500"/>
          <p14:tracePt t="28821" x="6170613" y="4635500"/>
          <p14:tracePt t="28826" x="6162675" y="4643438"/>
          <p14:tracePt t="28836" x="6154738" y="4643438"/>
          <p14:tracePt t="28837" x="6154738" y="4651375"/>
          <p14:tracePt t="28840" x="6145213" y="4651375"/>
          <p14:tracePt t="28844" x="6137275" y="4651375"/>
          <p14:tracePt t="28851" x="6129338" y="4651375"/>
          <p14:tracePt t="28854" x="6129338" y="4660900"/>
          <p14:tracePt t="28855" x="6121400" y="4660900"/>
          <p14:tracePt t="28860" x="6121400" y="4668838"/>
          <p14:tracePt t="28862" x="6111875" y="4668838"/>
          <p14:tracePt t="28866" x="6103938" y="4668838"/>
          <p14:tracePt t="28868" x="6096000" y="4668838"/>
          <p14:tracePt t="28873" x="6096000" y="4676775"/>
          <p14:tracePt t="28875" x="6088063" y="4676775"/>
          <p14:tracePt t="28880" x="6080125" y="4676775"/>
          <p14:tracePt t="28882" x="6080125" y="4684713"/>
          <p14:tracePt t="28890" x="6070600" y="4684713"/>
          <p14:tracePt t="28892" x="6070600" y="4694238"/>
          <p14:tracePt t="28896" x="6062663" y="4694238"/>
          <p14:tracePt t="28901" x="6054725" y="4694238"/>
          <p14:tracePt t="28910" x="6046788" y="4694238"/>
          <p14:tracePt t="28912" x="6046788" y="4702175"/>
          <p14:tracePt t="28915" x="6037263" y="4702175"/>
          <p14:tracePt t="28921" x="6037263" y="4710113"/>
          <p14:tracePt t="28927" x="6029325" y="4710113"/>
          <p14:tracePt t="28932" x="6021388" y="4710113"/>
          <p14:tracePt t="28936" x="6021388" y="4718050"/>
          <p14:tracePt t="28938" x="6013450" y="4718050"/>
          <p14:tracePt t="28946" x="6013450" y="4727575"/>
          <p14:tracePt t="28951" x="6005513" y="4727575"/>
          <p14:tracePt t="28952" x="6005513" y="4735513"/>
          <p14:tracePt t="28959" x="5995988" y="4735513"/>
          <p14:tracePt t="28975" x="5995988" y="4743450"/>
          <p14:tracePt t="28977" x="5988050" y="4743450"/>
          <p14:tracePt t="29031" x="5980113" y="4743450"/>
          <p14:tracePt t="29123" x="5980113" y="4735513"/>
          <p14:tracePt t="29132" x="5980113" y="4727575"/>
          <p14:tracePt t="29139" x="5980113" y="4718050"/>
          <p14:tracePt t="29243" x="5980113" y="4710113"/>
          <p14:tracePt t="29251" x="5988050" y="4702175"/>
          <p14:tracePt t="29264" x="5988050" y="4694238"/>
          <p14:tracePt t="29273" x="5995988" y="4684713"/>
          <p14:tracePt t="29282" x="6005513" y="4676775"/>
          <p14:tracePt t="29298" x="6005513" y="4668838"/>
          <p14:tracePt t="29300" x="6013450" y="4668838"/>
          <p14:tracePt t="29309" x="6021388" y="4668838"/>
          <p14:tracePt t="29314" x="6021388" y="4660900"/>
          <p14:tracePt t="29320" x="6029325" y="4660900"/>
          <p14:tracePt t="29439" x="6021388" y="4660900"/>
          <p14:tracePt t="29445" x="6013450" y="4660900"/>
          <p14:tracePt t="29453" x="6005513" y="4660900"/>
          <p14:tracePt t="29455" x="5995988" y="4660900"/>
          <p14:tracePt t="29457" x="5995988" y="4668838"/>
          <p14:tracePt t="29460" x="5988050" y="4668838"/>
          <p14:tracePt t="29462" x="5980113" y="4668838"/>
          <p14:tracePt t="29465" x="5972175" y="4668838"/>
          <p14:tracePt t="29469" x="5962650" y="4668838"/>
          <p14:tracePt t="29472" x="5954713" y="4668838"/>
          <p14:tracePt t="29477" x="5946775" y="4676775"/>
          <p14:tracePt t="29478" x="5938838" y="4676775"/>
          <p14:tracePt t="29482" x="5930900" y="4676775"/>
          <p14:tracePt t="29484" x="5921375" y="4676775"/>
          <p14:tracePt t="29487" x="5913438" y="4676775"/>
          <p14:tracePt t="29491" x="5913438" y="4684713"/>
          <p14:tracePt t="29495" x="5905500" y="4684713"/>
          <p14:tracePt t="29497" x="5897563" y="4684713"/>
          <p14:tracePt t="29504" x="5888038" y="4684713"/>
          <p14:tracePt t="29508" x="5888038" y="4694238"/>
          <p14:tracePt t="29509" x="5880100" y="4694238"/>
          <p14:tracePt t="29512" x="5872163" y="4694238"/>
          <p14:tracePt t="29521" x="5864225" y="4694238"/>
          <p14:tracePt t="29522" x="5854700" y="4694238"/>
          <p14:tracePt t="29529" x="5846763" y="4694238"/>
          <p14:tracePt t="29532" x="5838825" y="4694238"/>
          <p14:tracePt t="29537" x="5830888" y="4694238"/>
          <p14:tracePt t="29541" x="5830888" y="4702175"/>
          <p14:tracePt t="29544" x="5822950" y="4702175"/>
          <p14:tracePt t="29550" x="5813425" y="4702175"/>
          <p14:tracePt t="29562" x="5805488" y="4702175"/>
          <p14:tracePt t="29569" x="5797550" y="4702175"/>
          <p14:tracePt t="29570" x="5797550" y="4710113"/>
          <p14:tracePt t="29779" x="5797550" y="4702175"/>
          <p14:tracePt t="29785" x="5805488" y="4702175"/>
          <p14:tracePt t="29789" x="5805488" y="4694238"/>
          <p14:tracePt t="29794" x="5813425" y="4694238"/>
          <p14:tracePt t="29795" x="5813425" y="4684713"/>
          <p14:tracePt t="29799" x="5822950" y="4684713"/>
          <p14:tracePt t="29800" x="5822950" y="4676775"/>
          <p14:tracePt t="29805" x="5830888" y="4676775"/>
          <p14:tracePt t="29807" x="5838825" y="4676775"/>
          <p14:tracePt t="29811" x="5846763" y="4668838"/>
          <p14:tracePt t="29814" x="5854700" y="4668838"/>
          <p14:tracePt t="29815" x="5854700" y="4660900"/>
          <p14:tracePt t="29816" x="5864225" y="4660900"/>
          <p14:tracePt t="29821" x="5872163" y="4660900"/>
          <p14:tracePt t="29823" x="5880100" y="4660900"/>
          <p14:tracePt t="29824" x="5880100" y="4651375"/>
          <p14:tracePt t="29825" x="5888038" y="4651375"/>
          <p14:tracePt t="29830" x="5905500" y="4643438"/>
          <p14:tracePt t="29832" x="5905500" y="4635500"/>
          <p14:tracePt t="29834" x="5913438" y="4635500"/>
          <p14:tracePt t="29836" x="5921375" y="4635500"/>
          <p14:tracePt t="29837" x="5930900" y="4635500"/>
          <p14:tracePt t="29840" x="5938838" y="4627563"/>
          <p14:tracePt t="29842" x="5946775" y="4627563"/>
          <p14:tracePt t="29844" x="5954713" y="4627563"/>
          <p14:tracePt t="29845" x="5962650" y="4619625"/>
          <p14:tracePt t="29847" x="5972175" y="4619625"/>
          <p14:tracePt t="29849" x="5980113" y="4619625"/>
          <p14:tracePt t="29850" x="5988050" y="4619625"/>
          <p14:tracePt t="29852" x="5988050" y="4610100"/>
          <p14:tracePt t="29854" x="6005513" y="4610100"/>
          <p14:tracePt t="29855" x="6013450" y="4610100"/>
          <p14:tracePt t="29856" x="6013450" y="4602163"/>
          <p14:tracePt t="29858" x="6021388" y="4602163"/>
          <p14:tracePt t="29860" x="6029325" y="4594225"/>
          <p14:tracePt t="29861" x="6037263" y="4594225"/>
          <p14:tracePt t="29862" x="6046788" y="4594225"/>
          <p14:tracePt t="29863" x="6054725" y="4594225"/>
          <p14:tracePt t="29866" x="6062663" y="4594225"/>
          <p14:tracePt t="29867" x="6070600" y="4594225"/>
          <p14:tracePt t="29868" x="6070600" y="4586288"/>
          <p14:tracePt t="29870" x="6080125" y="4586288"/>
          <p14:tracePt t="29871" x="6088063" y="4586288"/>
          <p14:tracePt t="29873" x="6096000" y="4576763"/>
          <p14:tracePt t="29875" x="6103938" y="4576763"/>
          <p14:tracePt t="29877" x="6111875" y="4576763"/>
          <p14:tracePt t="29880" x="6121400" y="4576763"/>
          <p14:tracePt t="29884" x="6129338" y="4576763"/>
          <p14:tracePt t="29887" x="6129338" y="4568825"/>
          <p14:tracePt t="29888" x="6137275" y="4568825"/>
          <p14:tracePt t="29891" x="6145213" y="4568825"/>
          <p14:tracePt t="29899" x="6154738" y="4568825"/>
          <p14:tracePt t="29970" x="6145213" y="4568825"/>
          <p14:tracePt t="29975" x="6145213" y="4576763"/>
          <p14:tracePt t="29976" x="6137275" y="4576763"/>
          <p14:tracePt t="29982" x="6137275" y="4586288"/>
          <p14:tracePt t="29985" x="6129338" y="4586288"/>
          <p14:tracePt t="29990" x="6121400" y="4594225"/>
          <p14:tracePt t="29996" x="6111875" y="4602163"/>
          <p14:tracePt t="29999" x="6103938" y="4610100"/>
          <p14:tracePt t="30002" x="6096000" y="4610100"/>
          <p14:tracePt t="30005" x="6088063" y="4610100"/>
          <p14:tracePt t="30006" x="6080125" y="4619625"/>
          <p14:tracePt t="30010" x="6080125" y="4627563"/>
          <p14:tracePt t="30011" x="6070600" y="4627563"/>
          <p14:tracePt t="30012" x="6062663" y="4627563"/>
          <p14:tracePt t="30019" x="6046788" y="4635500"/>
          <p14:tracePt t="30020" x="6037263" y="4635500"/>
          <p14:tracePt t="30021" x="6037263" y="4643438"/>
          <p14:tracePt t="30025" x="6029325" y="4643438"/>
          <p14:tracePt t="30027" x="6029325" y="4651375"/>
          <p14:tracePt t="30028" x="6021388" y="4651375"/>
          <p14:tracePt t="30035" x="6013450" y="4651375"/>
          <p14:tracePt t="30038" x="6005513" y="4651375"/>
          <p14:tracePt t="30043" x="5995988" y="4651375"/>
          <p14:tracePt t="30044" x="5995988" y="4660900"/>
          <p14:tracePt t="30059" x="5988050" y="4660900"/>
          <p14:tracePt t="30066" x="5988050" y="4668838"/>
          <p14:tracePt t="30141" x="5995988" y="4668838"/>
          <p14:tracePt t="30143" x="6005513" y="4668838"/>
          <p14:tracePt t="30145" x="6013450" y="4668838"/>
          <p14:tracePt t="30151" x="6021388" y="4660900"/>
          <p14:tracePt t="30152" x="6029325" y="4660900"/>
          <p14:tracePt t="30156" x="6037263" y="4660900"/>
          <p14:tracePt t="30157" x="6046788" y="4660900"/>
          <p14:tracePt t="30159" x="6054725" y="4660900"/>
          <p14:tracePt t="30163" x="6062663" y="4651375"/>
          <p14:tracePt t="30164" x="6070600" y="4651375"/>
          <p14:tracePt t="30166" x="6080125" y="4651375"/>
          <p14:tracePt t="30167" x="6080125" y="4643438"/>
          <p14:tracePt t="30169" x="6096000" y="4643438"/>
          <p14:tracePt t="30171" x="6103938" y="4635500"/>
          <p14:tracePt t="30173" x="6111875" y="4635500"/>
          <p14:tracePt t="30175" x="6121400" y="4635500"/>
          <p14:tracePt t="30177" x="6129338" y="4635500"/>
          <p14:tracePt t="30179" x="6129338" y="4627563"/>
          <p14:tracePt t="30181" x="6145213" y="4627563"/>
          <p14:tracePt t="30183" x="6154738" y="4627563"/>
          <p14:tracePt t="30187" x="6154738" y="4619625"/>
          <p14:tracePt t="30188" x="6162675" y="4619625"/>
          <p14:tracePt t="30189" x="6170613" y="4619625"/>
          <p14:tracePt t="30197" x="6178550" y="4619625"/>
          <p14:tracePt t="30202" x="6186488" y="4619625"/>
          <p14:tracePt t="30205" x="6196013" y="4619625"/>
          <p14:tracePt t="30260" x="6186488" y="4619625"/>
          <p14:tracePt t="30262" x="6178550" y="4619625"/>
          <p14:tracePt t="30268" x="6170613" y="4619625"/>
          <p14:tracePt t="30272" x="6162675" y="4619625"/>
          <p14:tracePt t="30276" x="6154738" y="4619625"/>
          <p14:tracePt t="30278" x="6145213" y="4619625"/>
          <p14:tracePt t="30279" x="6145213" y="4627563"/>
          <p14:tracePt t="30281" x="6137275" y="4627563"/>
          <p14:tracePt t="30285" x="6129338" y="4627563"/>
          <p14:tracePt t="30287" x="6121400" y="4627563"/>
          <p14:tracePt t="30290" x="6111875" y="4627563"/>
          <p14:tracePt t="30292" x="6103938" y="4627563"/>
          <p14:tracePt t="30297" x="6088063" y="4627563"/>
          <p14:tracePt t="30298" x="6080125" y="4627563"/>
          <p14:tracePt t="30302" x="6070600" y="4627563"/>
          <p14:tracePt t="30303" x="6070600" y="4635500"/>
          <p14:tracePt t="30304" x="6062663" y="4635500"/>
          <p14:tracePt t="30308" x="6054725" y="4635500"/>
          <p14:tracePt t="30310" x="6037263" y="4635500"/>
          <p14:tracePt t="30313" x="6029325" y="4635500"/>
          <p14:tracePt t="30315" x="6021388" y="4635500"/>
          <p14:tracePt t="30316" x="6021388" y="4643438"/>
          <p14:tracePt t="30320" x="6013450" y="4643438"/>
          <p14:tracePt t="30321" x="6005513" y="4643438"/>
          <p14:tracePt t="30322" x="5995988" y="4643438"/>
          <p14:tracePt t="30325" x="5988050" y="4643438"/>
          <p14:tracePt t="30327" x="5980113" y="4643438"/>
          <p14:tracePt t="30330" x="5972175" y="4643438"/>
          <p14:tracePt t="30333" x="5962650" y="4643438"/>
          <p14:tracePt t="30335" x="5954713" y="4643438"/>
          <p14:tracePt t="30339" x="5946775" y="4643438"/>
          <p14:tracePt t="30340" x="5938838" y="4643438"/>
          <p14:tracePt t="30345" x="5921375" y="4643438"/>
          <p14:tracePt t="30346" x="5913438" y="4643438"/>
          <p14:tracePt t="30349" x="5905500" y="4643438"/>
          <p14:tracePt t="30351" x="5897563" y="4643438"/>
          <p14:tracePt t="30354" x="5888038" y="4643438"/>
          <p14:tracePt t="30355" x="5880100" y="4643438"/>
          <p14:tracePt t="30356" x="5872163" y="4643438"/>
          <p14:tracePt t="30359" x="5864225" y="4643438"/>
          <p14:tracePt t="30360" x="5864225" y="4635500"/>
          <p14:tracePt t="30361" x="5854700" y="4635500"/>
          <p14:tracePt t="30363" x="5846763" y="4635500"/>
          <p14:tracePt t="30364" x="5838825" y="4635500"/>
          <p14:tracePt t="30367" x="5830888" y="4635500"/>
          <p14:tracePt t="30369" x="5813425" y="4627563"/>
          <p14:tracePt t="30371" x="5805488" y="4627563"/>
          <p14:tracePt t="30372" x="5797550" y="4627563"/>
          <p14:tracePt t="30373" x="5797550" y="4619625"/>
          <p14:tracePt t="30375" x="5789613" y="4619625"/>
          <p14:tracePt t="30376" x="5780088" y="4619625"/>
          <p14:tracePt t="30377" x="5772150" y="4619625"/>
          <p14:tracePt t="30379" x="5764213" y="4610100"/>
          <p14:tracePt t="30381" x="5756275" y="4602163"/>
          <p14:tracePt t="30382" x="5748338" y="4602163"/>
          <p14:tracePt t="30383" x="5738813" y="4602163"/>
          <p14:tracePt t="30384" x="5730875" y="4594225"/>
          <p14:tracePt t="30387" x="5715000" y="4594225"/>
          <p14:tracePt t="30389" x="5705475" y="4586288"/>
          <p14:tracePt t="30390" x="5697538" y="4586288"/>
          <p14:tracePt t="30391" x="5689600" y="4586288"/>
          <p14:tracePt t="30393" x="5673725" y="4576763"/>
          <p14:tracePt t="30394" x="5664200" y="4576763"/>
          <p14:tracePt t="30396" x="5656263" y="4576763"/>
          <p14:tracePt t="30397" x="5648325" y="4568825"/>
          <p14:tracePt t="30399" x="5640388" y="4560888"/>
          <p14:tracePt t="30400" x="5622925" y="4560888"/>
          <p14:tracePt t="30402" x="5607050" y="4552950"/>
          <p14:tracePt t="30403" x="5599113" y="4552950"/>
          <p14:tracePt t="30405" x="5589588" y="4545013"/>
          <p14:tracePt t="30406" x="5581650" y="4535488"/>
          <p14:tracePt t="30407" x="5573713" y="4535488"/>
          <p14:tracePt t="30408" x="5556250" y="4527550"/>
          <p14:tracePt t="30411" x="5540375" y="4527550"/>
          <p14:tracePt t="30412" x="5532438" y="4519613"/>
          <p14:tracePt t="30413" x="5514975" y="4519613"/>
          <p14:tracePt t="30414" x="5514975" y="4511675"/>
          <p14:tracePt t="30415" x="5507038" y="4511675"/>
          <p14:tracePt t="30417" x="5499100" y="4511675"/>
          <p14:tracePt t="30418" x="5481638" y="4511675"/>
          <p14:tracePt t="30419" x="5473700" y="4494213"/>
          <p14:tracePt t="30421" x="5465763" y="4494213"/>
          <p14:tracePt t="30422" x="5457825" y="4494213"/>
          <p14:tracePt t="30423" x="5448300" y="4486275"/>
          <p14:tracePt t="30425" x="5440363" y="4486275"/>
          <p14:tracePt t="30426" x="5432425" y="4478338"/>
          <p14:tracePt t="30428" x="5424488" y="4478338"/>
          <p14:tracePt t="30429" x="5416550" y="4478338"/>
          <p14:tracePt t="30430" x="5407025" y="4470400"/>
          <p14:tracePt t="30433" x="5399088" y="4460875"/>
          <p14:tracePt t="30434" x="5391150" y="4460875"/>
          <p14:tracePt t="30437" x="5383213" y="4452938"/>
          <p14:tracePt t="30438" x="5373688" y="4452938"/>
          <p14:tracePt t="30442" x="5365750" y="4445000"/>
          <p14:tracePt t="30443" x="5357813" y="4445000"/>
          <p14:tracePt t="30444" x="5349875" y="4437063"/>
          <p14:tracePt t="30448" x="5341938" y="4419600"/>
          <p14:tracePt t="30449" x="5332413" y="4419600"/>
          <p14:tracePt t="30451" x="5324475" y="4419600"/>
          <p14:tracePt t="30452" x="5324475" y="4411663"/>
          <p14:tracePt t="30454" x="5316538" y="4411663"/>
          <p14:tracePt t="30455" x="5316538" y="4403725"/>
          <p14:tracePt t="30456" x="5308600" y="4403725"/>
          <p14:tracePt t="30460" x="5299075" y="4395788"/>
          <p14:tracePt t="30461" x="5291138" y="4386263"/>
          <p14:tracePt t="30464" x="5291138" y="4378325"/>
          <p14:tracePt t="30466" x="5283200" y="4378325"/>
          <p14:tracePt t="30467" x="5275263" y="4370388"/>
          <p14:tracePt t="30471" x="5267325" y="4362450"/>
          <p14:tracePt t="30473" x="5257800" y="4352925"/>
          <p14:tracePt t="30474" x="5249863" y="4352925"/>
          <p14:tracePt t="30475" x="5249863" y="4344988"/>
          <p14:tracePt t="30478" x="5241925" y="4337050"/>
          <p14:tracePt t="30482" x="5233988" y="4337050"/>
          <p14:tracePt t="30484" x="5224463" y="4329113"/>
          <p14:tracePt t="30487" x="5224463" y="4321175"/>
          <p14:tracePt t="30490" x="5216525" y="4321175"/>
          <p14:tracePt t="30492" x="5208588" y="4311650"/>
          <p14:tracePt t="30497" x="5208588" y="4303713"/>
          <p14:tracePt t="30503" x="5200650" y="4295775"/>
          <p14:tracePt t="30507" x="5192713" y="4295775"/>
          <p14:tracePt t="30515" x="5192713" y="4287838"/>
          <p14:tracePt t="30520" x="5183188" y="4287838"/>
          <p14:tracePt t="30527" x="5183188" y="4278313"/>
          <p14:tracePt t="30546" x="5183188" y="4270375"/>
          <p14:tracePt t="30549" x="5183188" y="4262438"/>
          <p14:tracePt t="30560" x="5175250" y="4254500"/>
          <p14:tracePt t="30569" x="5175250" y="4246563"/>
          <p14:tracePt t="30571" x="5175250" y="4237038"/>
          <p14:tracePt t="30576" x="5175250" y="4229100"/>
          <p14:tracePt t="30578" x="5175250" y="4221163"/>
          <p14:tracePt t="30581" x="5175250" y="4213225"/>
          <p14:tracePt t="30586" x="5183188" y="4195763"/>
          <p14:tracePt t="30588" x="5192713" y="4187825"/>
          <p14:tracePt t="30589" x="5200650" y="4187825"/>
          <p14:tracePt t="30590" x="5200650" y="4179888"/>
          <p14:tracePt t="30593" x="5208588" y="4162425"/>
          <p14:tracePt t="30594" x="5216525" y="4162425"/>
          <p14:tracePt t="30595" x="5216525" y="4154488"/>
          <p14:tracePt t="30596" x="5224463" y="4146550"/>
          <p14:tracePt t="30597" x="5233988" y="4138613"/>
          <p14:tracePt t="30599" x="5241925" y="4129088"/>
          <p14:tracePt t="30601" x="5257800" y="4113213"/>
          <p14:tracePt t="30602" x="5257800" y="4105275"/>
          <p14:tracePt t="30603" x="5267325" y="4105275"/>
          <p14:tracePt t="30605" x="5283200" y="4087813"/>
          <p14:tracePt t="30606" x="5291138" y="4079875"/>
          <p14:tracePt t="30608" x="5299075" y="4071938"/>
          <p14:tracePt t="30610" x="5308600" y="4054475"/>
          <p14:tracePt t="30611" x="5324475" y="4046538"/>
          <p14:tracePt t="30611" x="5332413" y="4038600"/>
          <p14:tracePt t="30613" x="5341938" y="4030663"/>
          <p14:tracePt t="30614" x="5349875" y="4021138"/>
          <p14:tracePt t="30615" x="5357813" y="4013200"/>
          <p14:tracePt t="30617" x="5373688" y="4005263"/>
          <p14:tracePt t="30618" x="5391150" y="3989388"/>
          <p14:tracePt t="30619" x="5399088" y="3979863"/>
          <p14:tracePt t="30620" x="5407025" y="3971925"/>
          <p14:tracePt t="30621" x="5416550" y="3963988"/>
          <p14:tracePt t="30622" x="5432425" y="3956050"/>
          <p14:tracePt t="30623" x="5432425" y="3946525"/>
          <p14:tracePt t="30624" x="5448300" y="3938588"/>
          <p14:tracePt t="30625" x="5465763" y="3930650"/>
          <p14:tracePt t="30626" x="5473700" y="3914775"/>
          <p14:tracePt t="30627" x="5481638" y="3905250"/>
          <p14:tracePt t="30628" x="5491163" y="3889375"/>
          <p14:tracePt t="30629" x="5507038" y="3889375"/>
          <p14:tracePt t="30630" x="5524500" y="3881438"/>
          <p14:tracePt t="30631" x="5524500" y="3871913"/>
          <p14:tracePt t="30632" x="5540375" y="3856038"/>
          <p14:tracePt t="30633" x="5556250" y="3856038"/>
          <p14:tracePt t="30634" x="5565775" y="3840163"/>
          <p14:tracePt t="30635" x="5573713" y="3830638"/>
          <p14:tracePt t="30636" x="5589588" y="3814763"/>
          <p14:tracePt t="30637" x="5599113" y="3814763"/>
          <p14:tracePt t="30638" x="5614988" y="3806825"/>
          <p14:tracePt t="30639" x="5622925" y="3789363"/>
          <p14:tracePt t="30640" x="5640388" y="3781425"/>
          <p14:tracePt t="30641" x="5648325" y="3773488"/>
          <p14:tracePt t="30642" x="5664200" y="3765550"/>
          <p14:tracePt t="30643" x="5673725" y="3765550"/>
          <p14:tracePt t="30644" x="5681663" y="3748088"/>
          <p14:tracePt t="30645" x="5697538" y="3740150"/>
          <p14:tracePt t="30646" x="5705475" y="3732213"/>
          <p14:tracePt t="30647" x="5715000" y="3722688"/>
          <p14:tracePt t="30648" x="5730875" y="3714750"/>
          <p14:tracePt t="30649" x="5748338" y="3706813"/>
          <p14:tracePt t="30650" x="5764213" y="3698875"/>
          <p14:tracePt t="30651" x="5772150" y="3681413"/>
          <p14:tracePt t="30652" x="5780088" y="3681413"/>
          <p14:tracePt t="30653" x="5797550" y="3673475"/>
          <p14:tracePt t="30654" x="5805488" y="3665538"/>
          <p14:tracePt t="30655" x="5822950" y="3657600"/>
          <p14:tracePt t="30656" x="5838825" y="3640138"/>
          <p14:tracePt t="30659" x="5888038" y="3616325"/>
          <p14:tracePt t="30660" x="5905500" y="3606800"/>
          <p14:tracePt t="30662" x="5930900" y="3582988"/>
          <p14:tracePt t="30662" x="5946775" y="3582988"/>
          <p14:tracePt t="30664" x="5962650" y="3573463"/>
          <p14:tracePt t="30666" x="5988050" y="3549650"/>
          <p14:tracePt t="30667" x="6005513" y="3541713"/>
          <p14:tracePt t="30668" x="6021388" y="3532188"/>
          <p14:tracePt t="30669" x="6029325" y="3524250"/>
          <p14:tracePt t="30670" x="6054725" y="3524250"/>
          <p14:tracePt t="30672" x="6080125" y="3508375"/>
          <p14:tracePt t="30678" x="6162675" y="3467100"/>
          <p14:tracePt t="30679" x="6162675" y="3457575"/>
          <p14:tracePt t="30680" x="6178550" y="3449638"/>
          <p14:tracePt t="30681" x="6186488" y="3441700"/>
          <p14:tracePt t="30682" x="6203950" y="3433763"/>
          <p14:tracePt t="30684" x="6237288" y="3424238"/>
          <p14:tracePt t="30685" x="6245225" y="3416300"/>
          <p14:tracePt t="30686" x="6253163" y="3416300"/>
          <p14:tracePt t="30687" x="6270625" y="3408363"/>
          <p14:tracePt t="30688" x="6278563" y="3408363"/>
          <p14:tracePt t="30690" x="6303963" y="3400425"/>
          <p14:tracePt t="30691" x="6311900" y="3390900"/>
          <p14:tracePt t="30692" x="6319838" y="3390900"/>
          <p14:tracePt t="30693" x="6327775" y="3382963"/>
          <p14:tracePt t="30694" x="6345238" y="3375025"/>
          <p14:tracePt t="30696" x="6361113" y="3367088"/>
          <p14:tracePt t="30697" x="6378575" y="3367088"/>
          <p14:tracePt t="30698" x="6386513" y="3367088"/>
          <p14:tracePt t="30699" x="6394450" y="3359150"/>
          <p14:tracePt t="30700" x="6402388" y="3359150"/>
          <p14:tracePt t="30702" x="6419850" y="3349625"/>
          <p14:tracePt t="30703" x="6435725" y="3341688"/>
          <p14:tracePt t="30704" x="6443663" y="3341688"/>
          <p14:tracePt t="30705" x="6453188" y="3341688"/>
          <p14:tracePt t="30706" x="6461125" y="3341688"/>
          <p14:tracePt t="30708" x="6469063" y="3333750"/>
          <p14:tracePt t="30708" x="6486525" y="3333750"/>
          <p14:tracePt t="30711" x="6494463" y="3333750"/>
          <p14:tracePt t="30712" x="6502400" y="3333750"/>
          <p14:tracePt t="30714" x="6510338" y="3325813"/>
          <p14:tracePt t="30716" x="6518275" y="3325813"/>
          <p14:tracePt t="30717" x="6527800" y="3325813"/>
          <p14:tracePt t="30721" x="6535738" y="3325813"/>
          <p14:tracePt t="30723" x="6543675" y="3325813"/>
          <p14:tracePt t="30727" x="6551613" y="3325813"/>
          <p14:tracePt t="30801" x="6551613" y="3333750"/>
          <p14:tracePt t="30802" x="6543675" y="3333750"/>
          <p14:tracePt t="30806" x="6535738" y="3333750"/>
          <p14:tracePt t="30807" x="6535738" y="3341688"/>
          <p14:tracePt t="30812" x="6535738" y="3349625"/>
          <p14:tracePt t="30813" x="6527800" y="3349625"/>
          <p14:tracePt t="30817" x="6518275" y="3349625"/>
          <p14:tracePt t="30818" x="6518275" y="3359150"/>
          <p14:tracePt t="30820" x="6518275" y="3367088"/>
          <p14:tracePt t="30822" x="6510338" y="3367088"/>
          <p14:tracePt t="30823" x="6510338" y="3375025"/>
          <p14:tracePt t="30824" x="6502400" y="3375025"/>
          <p14:tracePt t="30827" x="6494463" y="3375025"/>
          <p14:tracePt t="30829" x="6494463" y="3382963"/>
          <p14:tracePt t="30831" x="6486525" y="3382963"/>
          <p14:tracePt t="30832" x="6486525" y="3390900"/>
          <p14:tracePt t="30833" x="6477000" y="3390900"/>
          <p14:tracePt t="30836" x="6469063" y="3390900"/>
          <p14:tracePt t="30838" x="6461125" y="3390900"/>
          <p14:tracePt t="30839" x="6453188" y="3400425"/>
          <p14:tracePt t="30842" x="6453188" y="3408363"/>
          <p14:tracePt t="30843" x="6443663" y="3408363"/>
          <p14:tracePt t="30844" x="6435725" y="3416300"/>
          <p14:tracePt t="30848" x="6427788" y="3416300"/>
          <p14:tracePt t="30849" x="6419850" y="3416300"/>
          <p14:tracePt t="30850" x="6411913" y="3416300"/>
          <p14:tracePt t="30851" x="6411913" y="3424238"/>
          <p14:tracePt t="30854" x="6402388" y="3433763"/>
          <p14:tracePt t="30855" x="6394450" y="3433763"/>
          <p14:tracePt t="30857" x="6386513" y="3433763"/>
          <p14:tracePt t="30858" x="6378575" y="3433763"/>
          <p14:tracePt t="30860" x="6378575" y="3441700"/>
          <p14:tracePt t="30861" x="6369050" y="3441700"/>
          <p14:tracePt t="30863" x="6353175" y="3449638"/>
          <p14:tracePt t="30866" x="6345238" y="3449638"/>
          <p14:tracePt t="30867" x="6337300" y="3449638"/>
          <p14:tracePt t="30868" x="6327775" y="3457575"/>
          <p14:tracePt t="30872" x="6311900" y="3457575"/>
          <p14:tracePt t="30874" x="6303963" y="3457575"/>
          <p14:tracePt t="30875" x="6294438" y="3457575"/>
          <p14:tracePt t="30876" x="6286500" y="3457575"/>
          <p14:tracePt t="30878" x="6278563" y="3467100"/>
          <p14:tracePt t="30879" x="6270625" y="3467100"/>
          <p14:tracePt t="30880" x="6270625" y="3475038"/>
          <p14:tracePt t="30881" x="6261100" y="3475038"/>
          <p14:tracePt t="30882" x="6253163" y="3475038"/>
          <p14:tracePt t="30884" x="6245225" y="3475038"/>
          <p14:tracePt t="30884" x="6237288" y="3475038"/>
          <p14:tracePt t="30886" x="6229350" y="3475038"/>
          <p14:tracePt t="30888" x="6219825" y="3475038"/>
          <p14:tracePt t="30890" x="6203950" y="3482975"/>
          <p14:tracePt t="30892" x="6196013" y="3482975"/>
          <p14:tracePt t="30893" x="6186488" y="3482975"/>
          <p14:tracePt t="30894" x="6178550" y="3482975"/>
          <p14:tracePt t="30896" x="6170613" y="3482975"/>
          <p14:tracePt t="30897" x="6162675" y="3482975"/>
          <p14:tracePt t="30899" x="6154738" y="3482975"/>
          <p14:tracePt t="30900" x="6145213" y="3482975"/>
          <p14:tracePt t="30902" x="6137275" y="3482975"/>
          <p14:tracePt t="30903" x="6137275" y="3490913"/>
          <p14:tracePt t="30904" x="6129338" y="3490913"/>
          <p14:tracePt t="30906" x="6121400" y="3490913"/>
          <p14:tracePt t="30909" x="6111875" y="3490913"/>
          <p14:tracePt t="30910" x="6111875" y="3498850"/>
          <p14:tracePt t="30911" x="6096000" y="3498850"/>
          <p14:tracePt t="30920" x="6088063" y="3498850"/>
          <p14:tracePt t="30989" x="6096000" y="3498850"/>
          <p14:tracePt t="30991" x="6103938" y="3498850"/>
          <p14:tracePt t="30996" x="6111875" y="3490913"/>
          <p14:tracePt t="31000" x="6121400" y="3490913"/>
          <p14:tracePt t="31001" x="6129338" y="3490913"/>
          <p14:tracePt t="31005" x="6137275" y="3490913"/>
          <p14:tracePt t="31006" x="6137275" y="3482975"/>
          <p14:tracePt t="31007" x="6145213" y="3482975"/>
          <p14:tracePt t="31012" x="6162675" y="3475038"/>
          <p14:tracePt t="31014" x="6170613" y="3467100"/>
          <p14:tracePt t="31017" x="6178550" y="3467100"/>
          <p14:tracePt t="31018" x="6186488" y="3467100"/>
          <p14:tracePt t="31020" x="6196013" y="3467100"/>
          <p14:tracePt t="31021" x="6203950" y="3467100"/>
          <p14:tracePt t="31022" x="6211888" y="3467100"/>
          <p14:tracePt t="31023" x="6211888" y="3457575"/>
          <p14:tracePt t="31025" x="6219825" y="3449638"/>
          <p14:tracePt t="31026" x="6229350" y="3449638"/>
          <p14:tracePt t="31028" x="6237288" y="3449638"/>
          <p14:tracePt t="31029" x="6245225" y="3449638"/>
          <p14:tracePt t="31030" x="6253163" y="3449638"/>
          <p14:tracePt t="31031" x="6261100" y="3449638"/>
          <p14:tracePt t="31032" x="6270625" y="3441700"/>
          <p14:tracePt t="31034" x="6278563" y="3441700"/>
          <p14:tracePt t="31035" x="6286500" y="3441700"/>
          <p14:tracePt t="31036" x="6294438" y="3441700"/>
          <p14:tracePt t="31037" x="6294438" y="3433763"/>
          <p14:tracePt t="31038" x="6303963" y="3433763"/>
          <p14:tracePt t="31039" x="6311900" y="3424238"/>
          <p14:tracePt t="31041" x="6319838" y="3424238"/>
          <p14:tracePt t="31041" x="6327775" y="3424238"/>
          <p14:tracePt t="31045" x="6345238" y="3424238"/>
          <p14:tracePt t="31046" x="6353175" y="3424238"/>
          <p14:tracePt t="31047" x="6361113" y="3424238"/>
          <p14:tracePt t="31048" x="6361113" y="3416300"/>
          <p14:tracePt t="31049" x="6369050" y="3416300"/>
          <p14:tracePt t="31053" x="6386513" y="3416300"/>
          <p14:tracePt t="31054" x="6402388" y="3416300"/>
          <p14:tracePt t="31057" x="6411913" y="3416300"/>
          <p14:tracePt t="31058" x="6419850" y="3416300"/>
          <p14:tracePt t="31059" x="6427788" y="3408363"/>
          <p14:tracePt t="31061" x="6435725" y="3408363"/>
          <p14:tracePt t="31062" x="6443663" y="3408363"/>
          <p14:tracePt t="31067" x="6469063" y="3400425"/>
          <p14:tracePt t="31070" x="6477000" y="3400425"/>
          <p14:tracePt t="31072" x="6486525" y="3400425"/>
          <p14:tracePt t="31077" x="6502400" y="3400425"/>
          <p14:tracePt t="31078" x="6510338" y="3400425"/>
          <p14:tracePt t="31081" x="6518275" y="3400425"/>
          <p14:tracePt t="31082" x="6527800" y="3400425"/>
          <p14:tracePt t="31085" x="6527800" y="3390900"/>
          <p14:tracePt t="31089" x="6543675" y="3390900"/>
          <p14:tracePt t="31090" x="6551613" y="3390900"/>
          <p14:tracePt t="31101" x="6561138" y="3390900"/>
          <p14:tracePt t="31155" x="6551613" y="3390900"/>
          <p14:tracePt t="31158" x="6543675" y="3390900"/>
          <p14:tracePt t="31162" x="6535738" y="3390900"/>
          <p14:tracePt t="31167" x="6527800" y="3390900"/>
          <p14:tracePt t="31168" x="6518275" y="3390900"/>
          <p14:tracePt t="31173" x="6510338" y="3390900"/>
          <p14:tracePt t="31175" x="6502400" y="3390900"/>
          <p14:tracePt t="31177" x="6494463" y="3390900"/>
          <p14:tracePt t="31181" x="6486525" y="3390900"/>
          <p14:tracePt t="31182" x="6477000" y="3390900"/>
          <p14:tracePt t="31185" x="6469063" y="3390900"/>
          <p14:tracePt t="31187" x="6461125" y="3390900"/>
          <p14:tracePt t="31188" x="6453188" y="3390900"/>
          <p14:tracePt t="31191" x="6443663" y="3390900"/>
          <p14:tracePt t="31193" x="6435725" y="3390900"/>
          <p14:tracePt t="31195" x="6427788" y="3390900"/>
          <p14:tracePt t="31196" x="6419850" y="3390900"/>
          <p14:tracePt t="31200" x="6411913" y="3390900"/>
          <p14:tracePt t="31201" x="6402388" y="3390900"/>
          <p14:tracePt t="31202" x="6394450" y="3390900"/>
          <p14:tracePt t="31205" x="6386513" y="3390900"/>
          <p14:tracePt t="31206" x="6378575" y="3390900"/>
          <p14:tracePt t="31207" x="6369050" y="3400425"/>
          <p14:tracePt t="31209" x="6361113" y="3400425"/>
          <p14:tracePt t="31211" x="6353175" y="3400425"/>
          <p14:tracePt t="31213" x="6345238" y="3400425"/>
          <p14:tracePt t="31214" x="6337300" y="3408363"/>
          <p14:tracePt t="31215" x="6327775" y="3408363"/>
          <p14:tracePt t="31217" x="6311900" y="3408363"/>
          <p14:tracePt t="31219" x="6303963" y="3408363"/>
          <p14:tracePt t="31221" x="6294438" y="3408363"/>
          <p14:tracePt t="31222" x="6286500" y="3416300"/>
          <p14:tracePt t="31225" x="6278563" y="3416300"/>
          <p14:tracePt t="31226" x="6270625" y="3416300"/>
          <p14:tracePt t="31227" x="6261100" y="3416300"/>
          <p14:tracePt t="31230" x="6253163" y="3416300"/>
          <p14:tracePt t="31232" x="6245225" y="3416300"/>
          <p14:tracePt t="31237" x="6237288" y="3416300"/>
          <p14:tracePt t="31239" x="6229350" y="3416300"/>
          <p14:tracePt t="31243" x="6229350" y="3424238"/>
          <p14:tracePt t="31287" x="6219825" y="3424238"/>
          <p14:tracePt t="31308" x="6229350" y="3424238"/>
          <p14:tracePt t="31309" x="6237288" y="3424238"/>
          <p14:tracePt t="31314" x="6245225" y="3424238"/>
          <p14:tracePt t="31317" x="6253163" y="3424238"/>
          <p14:tracePt t="31321" x="6261100" y="3424238"/>
          <p14:tracePt t="31323" x="6270625" y="3424238"/>
          <p14:tracePt t="31325" x="6278563" y="3424238"/>
          <p14:tracePt t="31330" x="6286500" y="3424238"/>
          <p14:tracePt t="31332" x="6294438" y="3424238"/>
          <p14:tracePt t="31339" x="6311900" y="3424238"/>
          <p14:tracePt t="31341" x="6319838" y="3424238"/>
          <p14:tracePt t="31345" x="6327775" y="3424238"/>
          <p14:tracePt t="31347" x="6337300" y="3424238"/>
          <p14:tracePt t="31351" x="6345238" y="3424238"/>
          <p14:tracePt t="31352" x="6353175" y="3424238"/>
          <p14:tracePt t="31354" x="6361113" y="3424238"/>
          <p14:tracePt t="31357" x="6369050" y="3424238"/>
          <p14:tracePt t="31358" x="6378575" y="3424238"/>
          <p14:tracePt t="31361" x="6386513" y="3424238"/>
          <p14:tracePt t="31363" x="6394450" y="3424238"/>
          <p14:tracePt t="31364" x="6402388" y="3424238"/>
          <p14:tracePt t="31369" x="6419850" y="3424238"/>
          <p14:tracePt t="31371" x="6427788" y="3424238"/>
          <p14:tracePt t="31372" x="6435725" y="3424238"/>
          <p14:tracePt t="31373" x="6443663" y="3424238"/>
          <p14:tracePt t="31376" x="6453188" y="3424238"/>
          <p14:tracePt t="31377" x="6461125" y="3424238"/>
          <p14:tracePt t="31381" x="6477000" y="3424238"/>
          <p14:tracePt t="31383" x="6486525" y="3424238"/>
          <p14:tracePt t="31385" x="6494463" y="3424238"/>
          <p14:tracePt t="31386" x="6502400" y="3424238"/>
          <p14:tracePt t="31389" x="6510338" y="3424238"/>
          <p14:tracePt t="31390" x="6518275" y="3424238"/>
          <p14:tracePt t="31393" x="6527800" y="3424238"/>
          <p14:tracePt t="31395" x="6535738" y="3424238"/>
          <p14:tracePt t="31396" x="6543675" y="3424238"/>
          <p14:tracePt t="31400" x="6551613" y="3424238"/>
          <p14:tracePt t="31402" x="6561138" y="3424238"/>
          <p14:tracePt t="31406" x="6561138" y="3416300"/>
          <p14:tracePt t="31408" x="6569075" y="3416300"/>
          <p14:tracePt t="31411" x="6577013" y="3416300"/>
          <p14:tracePt t="33494" x="6569075" y="3416300"/>
          <p14:tracePt t="33499" x="6561138" y="3416300"/>
          <p14:tracePt t="33502" x="6551613" y="3416300"/>
          <p14:tracePt t="33504" x="6543675" y="3416300"/>
          <p14:tracePt t="33505" x="6535738" y="3416300"/>
          <p14:tracePt t="33508" x="6527800" y="3416300"/>
          <p14:tracePt t="33509" x="6518275" y="3416300"/>
          <p14:tracePt t="33511" x="6510338" y="3416300"/>
          <p14:tracePt t="33514" x="6494463" y="3416300"/>
          <p14:tracePt t="33517" x="6486525" y="3416300"/>
          <p14:tracePt t="33518" x="6477000" y="3424238"/>
          <p14:tracePt t="33520" x="6469063" y="3424238"/>
          <p14:tracePt t="33521" x="6461125" y="3424238"/>
          <p14:tracePt t="33522" x="6453188" y="3433763"/>
          <p14:tracePt t="33523" x="6443663" y="3433763"/>
          <p14:tracePt t="33524" x="6435725" y="3433763"/>
          <p14:tracePt t="33526" x="6427788" y="3433763"/>
          <p14:tracePt t="33527" x="6419850" y="3441700"/>
          <p14:tracePt t="33528" x="6402388" y="3441700"/>
          <p14:tracePt t="33529" x="6402388" y="3449638"/>
          <p14:tracePt t="33530" x="6394450" y="3449638"/>
          <p14:tracePt t="33532" x="6378575" y="3457575"/>
          <p14:tracePt t="33534" x="6369050" y="3457575"/>
          <p14:tracePt t="33535" x="6361113" y="3457575"/>
          <p14:tracePt t="33536" x="6353175" y="3467100"/>
          <p14:tracePt t="33537" x="6345238" y="3467100"/>
          <p14:tracePt t="33538" x="6327775" y="3475038"/>
          <p14:tracePt t="33539" x="6327775" y="3482975"/>
          <p14:tracePt t="33540" x="6319838" y="3482975"/>
          <p14:tracePt t="33541" x="6311900" y="3482975"/>
          <p14:tracePt t="33542" x="6303963" y="3490913"/>
          <p14:tracePt t="33543" x="6294438" y="3490913"/>
          <p14:tracePt t="33544" x="6286500" y="3498850"/>
          <p14:tracePt t="33545" x="6278563" y="3508375"/>
          <p14:tracePt t="33546" x="6270625" y="3508375"/>
          <p14:tracePt t="33547" x="6261100" y="3508375"/>
          <p14:tracePt t="33548" x="6253163" y="3516313"/>
          <p14:tracePt t="33549" x="6245225" y="3516313"/>
          <p14:tracePt t="33550" x="6237288" y="3524250"/>
          <p14:tracePt t="33550" x="6237288" y="3532188"/>
          <p14:tracePt t="33552" x="6229350" y="3532188"/>
          <p14:tracePt t="33553" x="6219825" y="3532188"/>
          <p14:tracePt t="33554" x="6211888" y="3541713"/>
          <p14:tracePt t="33555" x="6203950" y="3549650"/>
          <p14:tracePt t="33557" x="6186488" y="3549650"/>
          <p14:tracePt t="33558" x="6186488" y="3557588"/>
          <p14:tracePt t="33559" x="6178550" y="3557588"/>
          <p14:tracePt t="33560" x="6170613" y="3565525"/>
          <p14:tracePt t="33561" x="6170613" y="3573463"/>
          <p14:tracePt t="33563" x="6154738" y="3573463"/>
          <p14:tracePt t="33564" x="6145213" y="3582988"/>
          <p14:tracePt t="33565" x="6137275" y="3582988"/>
          <p14:tracePt t="33566" x="6137275" y="3590925"/>
          <p14:tracePt t="33567" x="6121400" y="3598863"/>
          <p14:tracePt t="33569" x="6111875" y="3606800"/>
          <p14:tracePt t="33570" x="6103938" y="3616325"/>
          <p14:tracePt t="33572" x="6088063" y="3624263"/>
          <p14:tracePt t="33573" x="6080125" y="3632200"/>
          <p14:tracePt t="33575" x="6062663" y="3640138"/>
          <p14:tracePt t="33575" x="6054725" y="3648075"/>
          <p14:tracePt t="33577" x="6046788" y="3657600"/>
          <p14:tracePt t="33578" x="6037263" y="3665538"/>
          <p14:tracePt t="33579" x="6029325" y="3673475"/>
          <p14:tracePt t="33581" x="6005513" y="3690938"/>
          <p14:tracePt t="33582" x="5995988" y="3698875"/>
          <p14:tracePt t="33583" x="5988050" y="3698875"/>
          <p14:tracePt t="33584" x="5972175" y="3714750"/>
          <p14:tracePt t="33585" x="5962650" y="3722688"/>
          <p14:tracePt t="33587" x="5938838" y="3740150"/>
          <p14:tracePt t="33588" x="5921375" y="3748088"/>
          <p14:tracePt t="33589" x="5913438" y="3765550"/>
          <p14:tracePt t="33590" x="5880100" y="3781425"/>
          <p14:tracePt t="33591" x="5864225" y="3789363"/>
          <p14:tracePt t="33593" x="5838825" y="3814763"/>
          <p14:tracePt t="33595" x="5830888" y="3822700"/>
          <p14:tracePt t="33596" x="5822950" y="3840163"/>
          <p14:tracePt t="33597" x="5805488" y="3848100"/>
          <p14:tracePt t="33599" x="5772150" y="3863975"/>
          <p14:tracePt t="33600" x="5756275" y="3881438"/>
          <p14:tracePt t="33601" x="5738813" y="3897313"/>
          <p14:tracePt t="33602" x="5722938" y="3914775"/>
          <p14:tracePt t="33603" x="5705475" y="3922713"/>
          <p14:tracePt t="33605" x="5673725" y="3946525"/>
          <p14:tracePt t="33606" x="5656263" y="3956050"/>
          <p14:tracePt t="33607" x="5640388" y="3971925"/>
          <p14:tracePt t="33608" x="5614988" y="3979863"/>
          <p14:tracePt t="33609" x="5607050" y="3989388"/>
          <p14:tracePt t="33611" x="5573713" y="4021138"/>
          <p14:tracePt t="33612" x="5556250" y="4030663"/>
          <p14:tracePt t="33613" x="5540375" y="4046538"/>
          <p14:tracePt t="33614" x="5524500" y="4064000"/>
          <p14:tracePt t="33615" x="5507038" y="4064000"/>
          <p14:tracePt t="33617" x="5473700" y="4097338"/>
          <p14:tracePt t="33618" x="5457825" y="4113213"/>
          <p14:tracePt t="33619" x="5440363" y="4129088"/>
          <p14:tracePt t="33620" x="5424488" y="4129088"/>
          <p14:tracePt t="33621" x="5407025" y="4146550"/>
          <p14:tracePt t="33623" x="5373688" y="4179888"/>
          <p14:tracePt t="33624" x="5357813" y="4195763"/>
          <p14:tracePt t="33625" x="5332413" y="4213225"/>
          <p14:tracePt t="33626" x="5324475" y="4221163"/>
          <p14:tracePt t="33627" x="5299075" y="4237038"/>
          <p14:tracePt t="33629" x="5267325" y="4278313"/>
          <p14:tracePt t="33630" x="5249863" y="4295775"/>
          <p14:tracePt t="33631" x="5241925" y="4303713"/>
          <p14:tracePt t="33632" x="5216525" y="4321175"/>
          <p14:tracePt t="33633" x="5200650" y="4337050"/>
          <p14:tracePt t="33634" x="5183188" y="4352925"/>
          <p14:tracePt t="33635" x="5159375" y="4370388"/>
          <p14:tracePt t="33636" x="5141913" y="4386263"/>
          <p14:tracePt t="33637" x="5133975" y="4403725"/>
          <p14:tracePt t="33638" x="5118100" y="4419600"/>
          <p14:tracePt t="33639" x="5100638" y="4445000"/>
          <p14:tracePt t="33640" x="5075238" y="4460875"/>
          <p14:tracePt t="33641" x="5059363" y="4470400"/>
          <p14:tracePt t="33642" x="5051425" y="4494213"/>
          <p14:tracePt t="33643" x="5033963" y="4511675"/>
          <p14:tracePt t="33644" x="5018088" y="4527550"/>
          <p14:tracePt t="33645" x="5000625" y="4552950"/>
          <p14:tracePt t="33646" x="4984750" y="4560888"/>
          <p14:tracePt t="33647" x="4976813" y="4586288"/>
          <p14:tracePt t="33648" x="4959350" y="4602163"/>
          <p14:tracePt t="33649" x="4943475" y="4627563"/>
          <p14:tracePt t="33650" x="4918075" y="4651375"/>
          <p14:tracePt t="33651" x="4902200" y="4660900"/>
          <p14:tracePt t="33652" x="4884738" y="4684713"/>
          <p14:tracePt t="33653" x="4876800" y="4702175"/>
          <p14:tracePt t="33654" x="4868863" y="4727575"/>
          <p14:tracePt t="33655" x="4851400" y="4743450"/>
          <p14:tracePt t="33656" x="4835525" y="4759325"/>
          <p14:tracePt t="33657" x="4818063" y="4784725"/>
          <p14:tracePt t="33658" x="4802188" y="4802188"/>
          <p14:tracePt t="33659" x="4794250" y="4826000"/>
          <p14:tracePt t="33660" x="4760913" y="4859338"/>
          <p14:tracePt t="33661" x="4752975" y="4884738"/>
          <p14:tracePt t="33662" x="4735513" y="4892675"/>
          <p14:tracePt t="33663" x="4719638" y="4926013"/>
          <p14:tracePt t="33664" x="4702175" y="4941888"/>
          <p14:tracePt t="33666" x="4668838" y="4992688"/>
          <p14:tracePt t="33667" x="4652963" y="5016500"/>
          <p14:tracePt t="33668" x="4645025" y="5033963"/>
          <p14:tracePt t="33669" x="4627563" y="5057775"/>
          <p14:tracePt t="33670" x="4611688" y="5083175"/>
          <p14:tracePt t="33672" x="4594225" y="5108575"/>
          <p14:tracePt t="33672" x="4578350" y="5132388"/>
          <p14:tracePt t="33674" x="4560888" y="5157788"/>
          <p14:tracePt t="33675" x="4552950" y="5183188"/>
          <p14:tracePt t="33676" x="4519613" y="5216525"/>
          <p14:tracePt t="33678" x="4503738" y="5249863"/>
          <p14:tracePt t="33679" x="4486275" y="5273675"/>
          <p14:tracePt t="33680" x="4470400" y="5299075"/>
          <p14:tracePt t="33681" x="4454525" y="5324475"/>
          <p14:tracePt t="33682" x="4437063" y="5332413"/>
          <p14:tracePt t="33684" x="4421188" y="5373688"/>
          <p14:tracePt t="33685" x="4403725" y="5399088"/>
          <p14:tracePt t="33686" x="4387850" y="5422900"/>
          <p14:tracePt t="33687" x="4379913" y="5432425"/>
          <p14:tracePt t="33688" x="4370388" y="5448300"/>
          <p14:tracePt t="33690" x="4354513" y="5481638"/>
          <p14:tracePt t="33691" x="4337050" y="5497513"/>
          <p14:tracePt t="33692" x="4329113" y="5522913"/>
          <p14:tracePt t="33693" x="4313238" y="5538788"/>
          <p14:tracePt t="33694" x="4295775" y="5564188"/>
          <p14:tracePt t="33696" x="4271963" y="5597525"/>
          <p14:tracePt t="33697" x="4262438" y="5613400"/>
          <p14:tracePt t="33698" x="4254500" y="5638800"/>
          <p14:tracePt t="33699" x="4246563" y="5646738"/>
          <p14:tracePt t="33700" x="4229100" y="5664200"/>
          <p14:tracePt t="33702" x="4205288" y="5697538"/>
          <p14:tracePt t="33703" x="4205288" y="5705475"/>
          <p14:tracePt t="33704" x="4197350" y="5721350"/>
          <p14:tracePt t="33705" x="4179888" y="5738813"/>
          <p14:tracePt t="33706" x="4171950" y="5754688"/>
          <p14:tracePt t="33708" x="4154488" y="5780088"/>
          <p14:tracePt t="33709" x="4146550" y="5788025"/>
          <p14:tracePt t="33710" x="4138613" y="5805488"/>
          <p14:tracePt t="33711" x="4130675" y="5813425"/>
          <p14:tracePt t="33712" x="4122738" y="5821363"/>
          <p14:tracePt t="33714" x="4113213" y="5837238"/>
          <p14:tracePt t="33715" x="4105275" y="5854700"/>
          <p14:tracePt t="33716" x="4089400" y="5862638"/>
          <p14:tracePt t="33717" x="4089400" y="5870575"/>
          <p14:tracePt t="33718" x="4079875" y="5880100"/>
          <p14:tracePt t="33720" x="4064000" y="5895975"/>
          <p14:tracePt t="33721" x="4056063" y="5903913"/>
          <p14:tracePt t="33722" x="4056063" y="5911850"/>
          <p14:tracePt t="33723" x="4048125" y="5921375"/>
          <p14:tracePt t="33724" x="4038600" y="5929313"/>
          <p14:tracePt t="33726" x="4030663" y="5945188"/>
          <p14:tracePt t="33727" x="4022725" y="5945188"/>
          <p14:tracePt t="33728" x="4014788" y="5954713"/>
          <p14:tracePt t="33729" x="4005263" y="5970588"/>
          <p14:tracePt t="33733" x="3989388" y="5988050"/>
          <p14:tracePt t="33735" x="3981450" y="5995988"/>
          <p14:tracePt t="33736" x="3973513" y="6003925"/>
          <p14:tracePt t="33737" x="3963988" y="6011863"/>
          <p14:tracePt t="33739" x="3963988" y="6019800"/>
          <p14:tracePt t="33740" x="3956050" y="6019800"/>
          <p14:tracePt t="33741" x="3948113" y="6029325"/>
          <p14:tracePt t="33743" x="3948113" y="6037263"/>
          <p14:tracePt t="33745" x="3930650" y="6045200"/>
          <p14:tracePt t="33746" x="3922713" y="6045200"/>
          <p14:tracePt t="33747" x="3922713" y="6053138"/>
          <p14:tracePt t="33749" x="3914775" y="6053138"/>
          <p14:tracePt t="33750" x="3914775" y="6062663"/>
          <p14:tracePt t="33751" x="3906838" y="6070600"/>
          <p14:tracePt t="33754" x="3898900" y="6070600"/>
          <p14:tracePt t="33755" x="3889375" y="6078538"/>
          <p14:tracePt t="33757" x="3881438" y="6086475"/>
          <p14:tracePt t="33760" x="3873500" y="6086475"/>
          <p14:tracePt t="33762" x="3865563" y="6094413"/>
          <p14:tracePt t="33764" x="3865563" y="6103938"/>
          <p14:tracePt t="33765" x="3856038" y="6103938"/>
          <p14:tracePt t="33767" x="3856038" y="6111875"/>
          <p14:tracePt t="33769" x="3840163" y="6111875"/>
          <p14:tracePt t="33772" x="3840163" y="6119813"/>
          <p14:tracePt t="33773" x="3832225" y="6127750"/>
          <p14:tracePt t="33777" x="3822700" y="6127750"/>
          <p14:tracePt t="33780" x="3822700" y="6137275"/>
          <p14:tracePt t="33782" x="3814763" y="6137275"/>
          <p14:tracePt t="33784" x="3806825" y="6145213"/>
          <p14:tracePt t="33786" x="3806825" y="6153150"/>
          <p14:tracePt t="33787" x="3798888" y="6153150"/>
          <p14:tracePt t="33793" x="3790950" y="6161088"/>
          <p14:tracePt t="33796" x="3781425" y="6169025"/>
          <p14:tracePt t="33804" x="3773488" y="6169025"/>
          <p14:tracePt t="33805" x="3773488" y="6178550"/>
          <p14:tracePt t="33809" x="3765550" y="6178550"/>
          <p14:tracePt t="33812" x="3765550" y="6186488"/>
          <p14:tracePt t="33815" x="3765550" y="6194425"/>
          <p14:tracePt t="33817" x="3757613" y="6194425"/>
          <p14:tracePt t="33823" x="3748088" y="6194425"/>
          <p14:tracePt t="33830" x="3740150" y="6202363"/>
          <p14:tracePt t="33842" x="3732213" y="6211888"/>
          <p14:tracePt t="33848" x="3724275" y="6211888"/>
          <p14:tracePt t="33861" x="3716338" y="6211888"/>
          <p14:tracePt t="33867" x="3706813" y="6211888"/>
          <p14:tracePt t="33873" x="3698875" y="6211888"/>
          <p14:tracePt t="33874" x="3698875" y="6219825"/>
          <p14:tracePt t="33883" x="3690938" y="6219825"/>
          <p14:tracePt t="33886" x="3683000" y="6219825"/>
          <p14:tracePt t="33893" x="3673475" y="6219825"/>
          <p14:tracePt t="33896" x="3673475" y="6227763"/>
          <p14:tracePt t="33897" x="3665538" y="6227763"/>
          <p14:tracePt t="33902" x="3657600" y="6227763"/>
          <p14:tracePt t="33903" x="3649663" y="6227763"/>
          <p14:tracePt t="33906" x="3641725" y="6227763"/>
          <p14:tracePt t="33908" x="3641725" y="6235700"/>
          <p14:tracePt t="33910" x="3632200" y="6235700"/>
          <p14:tracePt t="33912" x="3624263" y="6235700"/>
          <p14:tracePt t="33914" x="3616325" y="6235700"/>
          <p14:tracePt t="33917" x="3608388" y="6235700"/>
          <p14:tracePt t="33920" x="3598863" y="6235700"/>
          <p14:tracePt t="33923" x="3590925" y="6235700"/>
          <p14:tracePt t="33924" x="3582988" y="6235700"/>
          <p14:tracePt t="33926" x="3575050" y="6235700"/>
          <p14:tracePt t="33929" x="3567113" y="6235700"/>
          <p14:tracePt t="33932" x="3557588" y="6243638"/>
          <p14:tracePt t="33934" x="3549650" y="6243638"/>
          <p14:tracePt t="33936" x="3541713" y="6243638"/>
          <p14:tracePt t="33938" x="3533775" y="6243638"/>
          <p14:tracePt t="33942" x="3524250" y="6243638"/>
          <p14:tracePt t="33944" x="3516313" y="6243638"/>
          <p14:tracePt t="33946" x="3508375" y="6243638"/>
          <p14:tracePt t="33948" x="3500438" y="6243638"/>
          <p14:tracePt t="33951" x="3492500" y="6243638"/>
          <p14:tracePt t="33952" x="3492500" y="6253163"/>
          <p14:tracePt t="33953" x="3482975" y="6253163"/>
          <p14:tracePt t="33955" x="3475038" y="6253163"/>
          <p14:tracePt t="33958" x="3467100" y="6253163"/>
          <p14:tracePt t="33959" x="3459163" y="6253163"/>
          <p14:tracePt t="33963" x="3449638" y="6253163"/>
          <p14:tracePt t="33964" x="3441700" y="6253163"/>
          <p14:tracePt t="33966" x="3433763" y="6253163"/>
          <p14:tracePt t="33969" x="3425825" y="6253163"/>
          <p14:tracePt t="33971" x="3416300" y="6253163"/>
          <p14:tracePt t="33975" x="3400425" y="6253163"/>
          <p14:tracePt t="33978" x="3392488" y="6253163"/>
          <p14:tracePt t="33981" x="3384550" y="6253163"/>
          <p14:tracePt t="33982" x="3375025" y="6253163"/>
          <p14:tracePt t="33985" x="3367088" y="6253163"/>
          <p14:tracePt t="33987" x="3359150" y="6253163"/>
          <p14:tracePt t="33989" x="3351213" y="6253163"/>
          <p14:tracePt t="33993" x="3341688" y="6253163"/>
          <p14:tracePt t="33994" x="3333750" y="6253163"/>
          <p14:tracePt t="33999" x="3325813" y="6253163"/>
          <p14:tracePt t="34002" x="3317875" y="6253163"/>
          <p14:tracePt t="34003" x="3309938" y="6253163"/>
          <p14:tracePt t="34007" x="3300413" y="6253163"/>
          <p14:tracePt t="34012" x="3292475" y="6253163"/>
          <p14:tracePt t="34016" x="3284538" y="6253163"/>
          <p14:tracePt t="34017" x="3276600" y="6253163"/>
          <p14:tracePt t="34019" x="3267075" y="6253163"/>
          <p14:tracePt t="34024" x="3259138" y="6253163"/>
          <p14:tracePt t="34026" x="3251200" y="6253163"/>
          <p14:tracePt t="34031" x="3243263" y="6253163"/>
          <p14:tracePt t="34036" x="3235325" y="6253163"/>
          <p14:tracePt t="34040" x="3225800" y="6253163"/>
          <p14:tracePt t="34042" x="3217863" y="6253163"/>
          <p14:tracePt t="34046" x="3209925" y="6253163"/>
          <p14:tracePt t="34050" x="3201988" y="6253163"/>
          <p14:tracePt t="34052" x="3192463" y="6253163"/>
          <p14:tracePt t="34058" x="3184525" y="6253163"/>
          <p14:tracePt t="34061" x="3176588" y="6253163"/>
          <p14:tracePt t="34063" x="3168650" y="6253163"/>
          <p14:tracePt t="34070" x="3160713" y="6253163"/>
          <p14:tracePt t="34072" x="3151188" y="6253163"/>
          <p14:tracePt t="34078" x="3143250" y="6253163"/>
          <p14:tracePt t="34082" x="3135313" y="6253163"/>
          <p14:tracePt t="34083" x="3127375" y="6253163"/>
          <p14:tracePt t="34090" x="3117850" y="6253163"/>
          <p14:tracePt t="34096" x="3109913" y="6253163"/>
          <p14:tracePt t="34106" x="3101975" y="6253163"/>
          <p14:tracePt t="34115" x="3094038" y="6253163"/>
          <p14:tracePt t="34131" x="3086100" y="6253163"/>
          <p14:tracePt t="34296" x="3076575" y="6253163"/>
          <p14:tracePt t="34307" x="3068638" y="6253163"/>
          <p14:tracePt t="34320" x="3068638" y="6243638"/>
          <p14:tracePt t="34332" x="3060700" y="6243638"/>
          <p14:tracePt t="34344" x="3060700" y="6235700"/>
          <p14:tracePt t="34351" x="3052763" y="6235700"/>
          <p14:tracePt t="34362" x="3052763" y="6227763"/>
          <p14:tracePt t="34364" x="3043238" y="6227763"/>
          <p14:tracePt t="34376" x="3043238" y="6219825"/>
          <p14:tracePt t="34403" x="3035300" y="6219825"/>
          <p14:tracePt t="34417" x="3027363" y="6211888"/>
          <p14:tracePt t="34434" x="3019425" y="6202363"/>
          <p14:tracePt t="34437" x="3009900" y="6202363"/>
          <p14:tracePt t="34444" x="3001963" y="6202363"/>
          <p14:tracePt t="34460" x="2994025" y="6202363"/>
          <p14:tracePt t="34471" x="2986088" y="6202363"/>
          <p14:tracePt t="34873" x="2986088" y="6194425"/>
          <p14:tracePt t="34878" x="2978150" y="6194425"/>
          <p14:tracePt t="34899" x="2968625" y="6194425"/>
          <p14:tracePt t="34909" x="2968625" y="6186488"/>
          <p14:tracePt t="34920" x="2960688" y="6186488"/>
          <p14:tracePt t="34923" x="2952750" y="6186488"/>
          <p14:tracePt t="34927" x="2944813" y="6186488"/>
          <p14:tracePt t="34933" x="2944813" y="6178550"/>
          <p14:tracePt t="34935" x="2935288" y="6178550"/>
          <p14:tracePt t="34939" x="2927350" y="6178550"/>
          <p14:tracePt t="34946" x="2919413" y="6178550"/>
          <p14:tracePt t="34951" x="2911475" y="6178550"/>
          <p14:tracePt t="34954" x="2903538" y="6178550"/>
          <p14:tracePt t="34961" x="2894013" y="6169025"/>
          <p14:tracePt t="34963" x="2886075" y="6169025"/>
          <p14:tracePt t="34966" x="2886075" y="6161088"/>
          <p14:tracePt t="34968" x="2878138" y="6161088"/>
          <p14:tracePt t="34971" x="2870200" y="6161088"/>
          <p14:tracePt t="34973" x="2860675" y="6153150"/>
          <p14:tracePt t="34977" x="2860675" y="6145213"/>
          <p14:tracePt t="34978" x="2852738" y="6145213"/>
          <p14:tracePt t="34980" x="2852738" y="6137275"/>
          <p14:tracePt t="34981" x="2844800" y="6137275"/>
          <p14:tracePt t="34987" x="2836863" y="6127750"/>
          <p14:tracePt t="34989" x="2828925" y="6119813"/>
          <p14:tracePt t="34993" x="2819400" y="6119813"/>
          <p14:tracePt t="34995" x="2819400" y="6111875"/>
          <p14:tracePt t="34997" x="2811463" y="6111875"/>
          <p14:tracePt t="34999" x="2811463" y="6103938"/>
          <p14:tracePt t="35001" x="2803525" y="6094413"/>
          <p14:tracePt t="35006" x="2795588" y="6086475"/>
          <p14:tracePt t="35008" x="2786063" y="6078538"/>
          <p14:tracePt t="35011" x="2778125" y="6078538"/>
          <p14:tracePt t="35013" x="2778125" y="6070600"/>
          <p14:tracePt t="35015" x="2770188" y="6062663"/>
          <p14:tracePt t="35017" x="2762250" y="6062663"/>
          <p14:tracePt t="35018" x="2762250" y="6053138"/>
          <p14:tracePt t="35021" x="2754313" y="6053138"/>
          <p14:tracePt t="35023" x="2754313" y="6045200"/>
          <p14:tracePt t="35024" x="2744788" y="6037263"/>
          <p14:tracePt t="35025" x="2736850" y="6037263"/>
          <p14:tracePt t="35030" x="2720975" y="6029325"/>
          <p14:tracePt t="35031" x="2720975" y="6019800"/>
          <p14:tracePt t="35033" x="2711450" y="6019800"/>
          <p14:tracePt t="35035" x="2703513" y="6019800"/>
          <p14:tracePt t="35036" x="2703513" y="6011863"/>
          <p14:tracePt t="35037" x="2703513" y="6003925"/>
          <p14:tracePt t="35038" x="2695575" y="6003925"/>
          <p14:tracePt t="35039" x="2687638" y="5995988"/>
          <p14:tracePt t="35041" x="2679700" y="5995988"/>
          <p14:tracePt t="35043" x="2670175" y="5988050"/>
          <p14:tracePt t="35044" x="2662238" y="5978525"/>
          <p14:tracePt t="35047" x="2654300" y="5978525"/>
          <p14:tracePt t="35048" x="2646363" y="5970588"/>
          <p14:tracePt t="35049" x="2636838" y="5970588"/>
          <p14:tracePt t="35050" x="2636838" y="5962650"/>
          <p14:tracePt t="35051" x="2628900" y="5954713"/>
          <p14:tracePt t="35053" x="2613025" y="5954713"/>
          <p14:tracePt t="35055" x="2603500" y="5945188"/>
          <p14:tracePt t="35056" x="2603500" y="5937250"/>
          <p14:tracePt t="35057" x="2587625" y="5937250"/>
          <p14:tracePt t="35058" x="2587625" y="5929313"/>
          <p14:tracePt t="35059" x="2579688" y="5929313"/>
          <p14:tracePt t="35061" x="2571750" y="5921375"/>
          <p14:tracePt t="35062" x="2562225" y="5911850"/>
          <p14:tracePt t="35063" x="2554288" y="5911850"/>
          <p14:tracePt t="35064" x="2546350" y="5903913"/>
          <p14:tracePt t="35065" x="2538413" y="5903913"/>
          <p14:tracePt t="35067" x="2528888" y="5895975"/>
          <p14:tracePt t="35068" x="2520950" y="5888038"/>
          <p14:tracePt t="35069" x="2513013" y="5888038"/>
          <p14:tracePt t="35071" x="2505075" y="5880100"/>
          <p14:tracePt t="35072" x="2497138" y="5870575"/>
          <p14:tracePt t="35073" x="2487613" y="5870575"/>
          <p14:tracePt t="35074" x="2487613" y="5862638"/>
          <p14:tracePt t="35075" x="2479675" y="5862638"/>
          <p14:tracePt t="35076" x="2471738" y="5862638"/>
          <p14:tracePt t="35077" x="2471738" y="5854700"/>
          <p14:tracePt t="35078" x="2463800" y="5846763"/>
          <p14:tracePt t="35079" x="2454275" y="5846763"/>
          <p14:tracePt t="35081" x="2446338" y="5837238"/>
          <p14:tracePt t="35082" x="2446338" y="5829300"/>
          <p14:tracePt t="35083" x="2438400" y="5829300"/>
          <p14:tracePt t="35084" x="2430463" y="5821363"/>
          <p14:tracePt t="35085" x="2422525" y="5821363"/>
          <p14:tracePt t="35087" x="2413000" y="5813425"/>
          <p14:tracePt t="35088" x="2405063" y="5805488"/>
          <p14:tracePt t="35090" x="2397125" y="5795963"/>
          <p14:tracePt t="35092" x="2389188" y="5788025"/>
          <p14:tracePt t="35094" x="2389188" y="5780088"/>
          <p14:tracePt t="35096" x="2371725" y="5772150"/>
          <p14:tracePt t="35097" x="2363788" y="5762625"/>
          <p14:tracePt t="35100" x="2355850" y="5754688"/>
          <p14:tracePt t="35102" x="2347913" y="5738813"/>
          <p14:tracePt t="35104" x="2338388" y="5738813"/>
          <p14:tracePt t="35105" x="2330450" y="5730875"/>
          <p14:tracePt t="35106" x="2330450" y="5721350"/>
          <p14:tracePt t="35108" x="2322513" y="5713413"/>
          <p14:tracePt t="35109" x="2314575" y="5705475"/>
          <p14:tracePt t="35112" x="2305050" y="5697538"/>
          <p14:tracePt t="35114" x="2297113" y="5688013"/>
          <p14:tracePt t="35115" x="2289175" y="5680075"/>
          <p14:tracePt t="35117" x="2281238" y="5672138"/>
          <p14:tracePt t="35118" x="2281238" y="5664200"/>
          <p14:tracePt t="35120" x="2273300" y="5656263"/>
          <p14:tracePt t="35121" x="2263775" y="5656263"/>
          <p14:tracePt t="35122" x="2263775" y="5646738"/>
          <p14:tracePt t="35123" x="2263775" y="5638800"/>
          <p14:tracePt t="35124" x="2255838" y="5638800"/>
          <p14:tracePt t="35126" x="2247900" y="5630863"/>
          <p14:tracePt t="35127" x="2239963" y="5622925"/>
          <p14:tracePt t="35128" x="2239963" y="5613400"/>
          <p14:tracePt t="35130" x="2230438" y="5605463"/>
          <p14:tracePt t="35132" x="2222500" y="5597525"/>
          <p14:tracePt t="35133" x="2214563" y="5597525"/>
          <p14:tracePt t="35134" x="2214563" y="5589588"/>
          <p14:tracePt t="35135" x="2206625" y="5581650"/>
          <p14:tracePt t="35136" x="2197100" y="5572125"/>
          <p14:tracePt t="35138" x="2197100" y="5564188"/>
          <p14:tracePt t="35139" x="2189163" y="5564188"/>
          <p14:tracePt t="35140" x="2189163" y="5556250"/>
          <p14:tracePt t="35141" x="2181225" y="5556250"/>
          <p14:tracePt t="35142" x="2173288" y="5548313"/>
          <p14:tracePt t="35143" x="2173288" y="5538788"/>
          <p14:tracePt t="35146" x="2165350" y="5530850"/>
          <p14:tracePt t="35148" x="2155825" y="5522913"/>
          <p14:tracePt t="35150" x="2155825" y="5514975"/>
          <p14:tracePt t="35151" x="2147888" y="5507038"/>
          <p14:tracePt t="35153" x="2139950" y="5497513"/>
          <p14:tracePt t="35157" x="2132013" y="5489575"/>
          <p14:tracePt t="35158" x="2132013" y="5473700"/>
          <p14:tracePt t="35159" x="2122488" y="5473700"/>
          <p14:tracePt t="35160" x="2122488" y="5464175"/>
          <p14:tracePt t="35162" x="2114550" y="5464175"/>
          <p14:tracePt t="35163" x="2114550" y="5456238"/>
          <p14:tracePt t="35164" x="2114550" y="5448300"/>
          <p14:tracePt t="35169" x="2114550" y="5440363"/>
          <p14:tracePt t="35170" x="2106613" y="5432425"/>
          <p14:tracePt t="35170" x="2106613" y="5422900"/>
          <p14:tracePt t="35172" x="2098675" y="5422900"/>
          <p14:tracePt t="35176" x="2098675" y="5407025"/>
          <p14:tracePt t="35177" x="2090738" y="5407025"/>
          <p14:tracePt t="35180" x="2090738" y="5399088"/>
          <p14:tracePt t="35183" x="2090738" y="5389563"/>
          <p14:tracePt t="35185" x="2090738" y="5381625"/>
          <p14:tracePt t="35189" x="2081213" y="5373688"/>
          <p14:tracePt t="35193" x="2081213" y="5365750"/>
          <p14:tracePt t="35194" x="2081213" y="5357813"/>
          <p14:tracePt t="35196" x="2073275" y="5357813"/>
          <p14:tracePt t="35199" x="2073275" y="5348288"/>
          <p14:tracePt t="35201" x="2073275" y="5340350"/>
          <p14:tracePt t="35206" x="2073275" y="5332413"/>
          <p14:tracePt t="35211" x="2065338" y="5314950"/>
          <p14:tracePt t="35217" x="2057400" y="5307013"/>
          <p14:tracePt t="35220" x="2057400" y="5299075"/>
          <p14:tracePt t="35226" x="2047875" y="5291138"/>
          <p14:tracePt t="35229" x="2047875" y="5281613"/>
          <p14:tracePt t="35231" x="2047875" y="5273675"/>
          <p14:tracePt t="35237" x="2047875" y="5265738"/>
          <p14:tracePt t="35242" x="2039938" y="5257800"/>
          <p14:tracePt t="35249" x="2032000" y="5249863"/>
          <p14:tracePt t="35253" x="2032000" y="5240338"/>
          <p14:tracePt t="35259" x="2032000" y="5232400"/>
          <p14:tracePt t="35272" x="2032000" y="5224463"/>
          <p14:tracePt t="35288" x="2024063" y="5224463"/>
          <p14:tracePt t="35576" x="2024063" y="5216525"/>
          <p14:tracePt t="35714" x="2024063" y="5207000"/>
          <p14:tracePt t="35719" x="2024063" y="5199063"/>
          <p14:tracePt t="35727" x="2024063" y="5191125"/>
          <p14:tracePt t="35733" x="2024063" y="5183188"/>
          <p14:tracePt t="35738" x="2024063" y="5175250"/>
          <p14:tracePt t="35739" x="2032000" y="5175250"/>
          <p14:tracePt t="35751" x="2032000" y="5165725"/>
          <p14:tracePt t="35760" x="2032000" y="5157788"/>
          <p14:tracePt t="35777" x="2039938" y="5149850"/>
          <p14:tracePt t="35781" x="2039938" y="5141913"/>
          <p14:tracePt t="35793" x="2039938" y="5132388"/>
          <p14:tracePt t="35883" x="2039938" y="5124450"/>
          <p14:tracePt t="35888" x="2039938" y="5116513"/>
          <p14:tracePt t="35893" x="2039938" y="5108575"/>
          <p14:tracePt t="35896" x="2039938" y="5100638"/>
          <p14:tracePt t="35899" x="2039938" y="5091113"/>
          <p14:tracePt t="35909" x="2039938" y="5083175"/>
          <p14:tracePt t="35914" x="2039938" y="5075238"/>
        </p14:tracePtLst>
      </p14:laserTraceLst>
    </p:ext>
  </p:extLs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Learning Curve</a:t>
            </a:r>
          </a:p>
        </p:txBody>
      </p:sp>
      <p:pic>
        <p:nvPicPr>
          <p:cNvPr id="4" name="Picture 3">
            <a:extLst>
              <a:ext uri="{FF2B5EF4-FFF2-40B4-BE49-F238E27FC236}">
                <a16:creationId xmlns:a16="http://schemas.microsoft.com/office/drawing/2014/main" id="{D0D635E2-BA21-43EA-B84C-7D287AD2FCDA}"/>
              </a:ext>
            </a:extLst>
          </p:cNvPr>
          <p:cNvPicPr>
            <a:picLocks noChangeAspect="1"/>
          </p:cNvPicPr>
          <p:nvPr/>
        </p:nvPicPr>
        <p:blipFill rotWithShape="1">
          <a:blip r:embed="rId4"/>
          <a:srcRect t="2805" r="2720"/>
          <a:stretch/>
        </p:blipFill>
        <p:spPr>
          <a:xfrm>
            <a:off x="509759" y="2057400"/>
            <a:ext cx="3505200" cy="4158544"/>
          </a:xfrm>
          <a:prstGeom prst="rect">
            <a:avLst/>
          </a:prstGeom>
        </p:spPr>
      </p:pic>
      <p:pic>
        <p:nvPicPr>
          <p:cNvPr id="6" name="Picture 5">
            <a:extLst>
              <a:ext uri="{FF2B5EF4-FFF2-40B4-BE49-F238E27FC236}">
                <a16:creationId xmlns:a16="http://schemas.microsoft.com/office/drawing/2014/main" id="{32E7DF45-E50B-41BB-AAF6-E26A6F5101F2}"/>
              </a:ext>
            </a:extLst>
          </p:cNvPr>
          <p:cNvPicPr>
            <a:picLocks noChangeAspect="1"/>
          </p:cNvPicPr>
          <p:nvPr/>
        </p:nvPicPr>
        <p:blipFill rotWithShape="1">
          <a:blip r:embed="rId5"/>
          <a:srcRect t="3443"/>
          <a:stretch/>
        </p:blipFill>
        <p:spPr>
          <a:xfrm>
            <a:off x="4317216" y="2087426"/>
            <a:ext cx="3707637" cy="4158544"/>
          </a:xfrm>
          <a:prstGeom prst="rect">
            <a:avLst/>
          </a:prstGeom>
        </p:spPr>
      </p:pic>
      <p:pic>
        <p:nvPicPr>
          <p:cNvPr id="8" name="Picture 7">
            <a:extLst>
              <a:ext uri="{FF2B5EF4-FFF2-40B4-BE49-F238E27FC236}">
                <a16:creationId xmlns:a16="http://schemas.microsoft.com/office/drawing/2014/main" id="{C56160CB-9A5B-42C1-ACAD-CCB54FB45D2B}"/>
              </a:ext>
            </a:extLst>
          </p:cNvPr>
          <p:cNvPicPr>
            <a:picLocks noChangeAspect="1"/>
          </p:cNvPicPr>
          <p:nvPr/>
        </p:nvPicPr>
        <p:blipFill rotWithShape="1">
          <a:blip r:embed="rId6"/>
          <a:srcRect t="4276" r="771" b="634"/>
          <a:stretch/>
        </p:blipFill>
        <p:spPr>
          <a:xfrm>
            <a:off x="8284338" y="2038350"/>
            <a:ext cx="3679062" cy="4177594"/>
          </a:xfrm>
          <a:prstGeom prst="rect">
            <a:avLst/>
          </a:prstGeom>
        </p:spPr>
      </p:pic>
      <p:sp>
        <p:nvSpPr>
          <p:cNvPr id="9" name="TextBox 8">
            <a:extLst>
              <a:ext uri="{FF2B5EF4-FFF2-40B4-BE49-F238E27FC236}">
                <a16:creationId xmlns:a16="http://schemas.microsoft.com/office/drawing/2014/main" id="{C531A3EB-4B61-4C6C-97A4-EFD205F54113}"/>
              </a:ext>
            </a:extLst>
          </p:cNvPr>
          <p:cNvSpPr txBox="1"/>
          <p:nvPr/>
        </p:nvSpPr>
        <p:spPr>
          <a:xfrm>
            <a:off x="659692" y="1669018"/>
            <a:ext cx="3124200" cy="369332"/>
          </a:xfrm>
          <a:prstGeom prst="rect">
            <a:avLst/>
          </a:prstGeom>
          <a:noFill/>
        </p:spPr>
        <p:txBody>
          <a:bodyPr wrap="square" rtlCol="0">
            <a:spAutoFit/>
          </a:bodyPr>
          <a:lstStyle/>
          <a:p>
            <a:pPr algn="ctr"/>
            <a:r>
              <a:rPr lang="en-US" dirty="0" err="1"/>
              <a:t>LinearSVC</a:t>
            </a:r>
            <a:r>
              <a:rPr lang="en-US" dirty="0"/>
              <a:t> </a:t>
            </a:r>
            <a:endParaRPr lang="en-IN" dirty="0"/>
          </a:p>
        </p:txBody>
      </p:sp>
      <p:sp>
        <p:nvSpPr>
          <p:cNvPr id="10" name="TextBox 9">
            <a:extLst>
              <a:ext uri="{FF2B5EF4-FFF2-40B4-BE49-F238E27FC236}">
                <a16:creationId xmlns:a16="http://schemas.microsoft.com/office/drawing/2014/main" id="{A90701E8-7311-4A38-8C87-5EE7CDD64C0A}"/>
              </a:ext>
            </a:extLst>
          </p:cNvPr>
          <p:cNvSpPr txBox="1"/>
          <p:nvPr/>
        </p:nvSpPr>
        <p:spPr>
          <a:xfrm>
            <a:off x="4279835" y="1669018"/>
            <a:ext cx="3476570" cy="369332"/>
          </a:xfrm>
          <a:prstGeom prst="rect">
            <a:avLst/>
          </a:prstGeom>
          <a:noFill/>
        </p:spPr>
        <p:txBody>
          <a:bodyPr wrap="square" rtlCol="0">
            <a:spAutoFit/>
          </a:bodyPr>
          <a:lstStyle/>
          <a:p>
            <a:pPr algn="ctr"/>
            <a:r>
              <a:rPr lang="en-US" dirty="0" err="1"/>
              <a:t>KNeighbours</a:t>
            </a:r>
            <a:r>
              <a:rPr lang="en-US" dirty="0"/>
              <a:t> classifier</a:t>
            </a:r>
            <a:endParaRPr lang="en-IN" dirty="0"/>
          </a:p>
        </p:txBody>
      </p:sp>
      <p:sp>
        <p:nvSpPr>
          <p:cNvPr id="11" name="TextBox 10">
            <a:extLst>
              <a:ext uri="{FF2B5EF4-FFF2-40B4-BE49-F238E27FC236}">
                <a16:creationId xmlns:a16="http://schemas.microsoft.com/office/drawing/2014/main" id="{CFBD9A9C-D792-4C21-8935-677ACAB1D47A}"/>
              </a:ext>
            </a:extLst>
          </p:cNvPr>
          <p:cNvSpPr txBox="1"/>
          <p:nvPr/>
        </p:nvSpPr>
        <p:spPr>
          <a:xfrm>
            <a:off x="8177043" y="1676400"/>
            <a:ext cx="3557757" cy="369332"/>
          </a:xfrm>
          <a:prstGeom prst="rect">
            <a:avLst/>
          </a:prstGeom>
          <a:noFill/>
        </p:spPr>
        <p:txBody>
          <a:bodyPr wrap="square" rtlCol="0">
            <a:spAutoFit/>
          </a:bodyPr>
          <a:lstStyle/>
          <a:p>
            <a:pPr algn="ctr"/>
            <a:r>
              <a:rPr lang="en-US" dirty="0"/>
              <a:t>Random forest classifier</a:t>
            </a:r>
            <a:endParaRPr lang="en-IN" dirty="0"/>
          </a:p>
        </p:txBody>
      </p:sp>
      <p:pic>
        <p:nvPicPr>
          <p:cNvPr id="3" name="Audio 2">
            <a:hlinkClick r:id="" action="ppaction://media"/>
            <a:extLst>
              <a:ext uri="{FF2B5EF4-FFF2-40B4-BE49-F238E27FC236}">
                <a16:creationId xmlns:a16="http://schemas.microsoft.com/office/drawing/2014/main" id="{7F550925-DD1A-4C7A-B867-F00954DFE06E}"/>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547100618"/>
      </p:ext>
    </p:extLst>
  </p:cSld>
  <p:clrMapOvr>
    <a:masterClrMapping/>
  </p:clrMapOvr>
  <mc:AlternateContent xmlns:mc="http://schemas.openxmlformats.org/markup-compatibility/2006">
    <mc:Choice xmlns:p14="http://schemas.microsoft.com/office/powerpoint/2010/main" Requires="p14">
      <p:transition spd="med" p14:dur="700" advTm="7463">
        <p:fade/>
      </p:transition>
    </mc:Choice>
    <mc:Fallback>
      <p:transition spd="med" advTm="7463">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extLst>
    <p:ext uri="{3A86A75C-4F4B-4683-9AE1-C65F6400EC91}">
      <p14:laserTraceLst xmlns:p14="http://schemas.microsoft.com/office/powerpoint/2010/main">
        <p14:tracePtLst>
          <p14:tracePt t="639" x="2039938" y="5067300"/>
          <p14:tracePt t="640" x="2039938" y="5057775"/>
          <p14:tracePt t="641" x="2032000" y="5049838"/>
          <p14:tracePt t="643" x="2032000" y="5041900"/>
          <p14:tracePt t="643" x="2024063" y="5026025"/>
          <p14:tracePt t="644" x="2016125" y="5026025"/>
          <p14:tracePt t="647" x="2006600" y="5008563"/>
          <p14:tracePt t="649" x="1982788" y="4975225"/>
          <p14:tracePt t="651" x="1973263" y="4959350"/>
          <p14:tracePt t="653" x="1973263" y="4951413"/>
          <p14:tracePt t="655" x="1957388" y="4933950"/>
          <p14:tracePt t="656" x="1949450" y="4926013"/>
          <p14:tracePt t="656" x="1941513" y="4918075"/>
          <p14:tracePt t="657" x="1931988" y="4900613"/>
          <p14:tracePt t="662" x="1898650" y="4867275"/>
          <p14:tracePt t="663" x="1898650" y="4859338"/>
          <p14:tracePt t="663" x="1890713" y="4843463"/>
          <p14:tracePt t="665" x="1882775" y="4843463"/>
          <p14:tracePt t="665" x="1874838" y="4833938"/>
          <p14:tracePt t="667" x="1874838" y="4818063"/>
          <p14:tracePt t="667" x="1866900" y="4818063"/>
          <p14:tracePt t="668" x="1857375" y="4810125"/>
          <p14:tracePt t="669" x="1857375" y="4802188"/>
          <p14:tracePt t="670" x="1849438" y="4792663"/>
          <p14:tracePt t="671" x="1841500" y="4792663"/>
          <p14:tracePt t="673" x="1833563" y="4784725"/>
          <p14:tracePt t="673" x="1833563" y="4776788"/>
          <p14:tracePt t="674" x="1824038" y="4768850"/>
          <p14:tracePt t="676" x="1808163" y="4768850"/>
          <p14:tracePt t="676" x="1800225" y="4751388"/>
          <p14:tracePt t="679" x="1790700" y="4743450"/>
          <p14:tracePt t="679" x="1782763" y="4743450"/>
          <p14:tracePt t="680" x="1782763" y="4735513"/>
          <p14:tracePt t="682" x="1774825" y="4727575"/>
          <p14:tracePt t="682" x="1766888" y="4727575"/>
          <p14:tracePt t="685" x="1758950" y="4718050"/>
          <p14:tracePt t="685" x="1749425" y="4718050"/>
          <p14:tracePt t="686" x="1741488" y="4710113"/>
          <p14:tracePt t="691" x="1733550" y="4702175"/>
          <p14:tracePt t="692" x="1725613" y="4702175"/>
          <p14:tracePt t="693" x="1725613" y="4694238"/>
          <p14:tracePt t="694" x="1716088" y="4684713"/>
          <p14:tracePt t="694" x="1708150" y="4684713"/>
          <p14:tracePt t="696" x="1700213" y="4684713"/>
          <p14:tracePt t="697" x="1700213" y="4676775"/>
          <p14:tracePt t="698" x="1684338" y="4668838"/>
          <p14:tracePt t="699" x="1684338" y="4660900"/>
          <p14:tracePt t="700" x="1674813" y="4660900"/>
          <p14:tracePt t="701" x="1674813" y="4651375"/>
          <p14:tracePt t="703" x="1658938" y="4643438"/>
          <p14:tracePt t="704" x="1651000" y="4635500"/>
          <p14:tracePt t="706" x="1651000" y="4627563"/>
          <p14:tracePt t="707" x="1633538" y="4627563"/>
          <p14:tracePt t="709" x="1633538" y="4619625"/>
          <p14:tracePt t="711" x="1625600" y="4610100"/>
          <p14:tracePt t="711" x="1617663" y="4602163"/>
          <p14:tracePt t="713" x="1609725" y="4594225"/>
          <p14:tracePt t="715" x="1600200" y="4576763"/>
          <p14:tracePt t="716" x="1592263" y="4576763"/>
          <p14:tracePt t="718" x="1584325" y="4560888"/>
          <p14:tracePt t="720" x="1576388" y="4552950"/>
          <p14:tracePt t="722" x="1566863" y="4545013"/>
          <p14:tracePt t="722" x="1566863" y="4535488"/>
          <p14:tracePt t="723" x="1558925" y="4527550"/>
          <p14:tracePt t="724" x="1550988" y="4519613"/>
          <p14:tracePt t="725" x="1543050" y="4511675"/>
          <p14:tracePt t="728" x="1535113" y="4502150"/>
          <p14:tracePt t="728" x="1525588" y="4494213"/>
          <p14:tracePt t="729" x="1525588" y="4478338"/>
          <p14:tracePt t="730" x="1517650" y="4470400"/>
          <p14:tracePt t="731" x="1517650" y="4460875"/>
          <p14:tracePt t="733" x="1501775" y="4445000"/>
          <p14:tracePt t="734" x="1492250" y="4437063"/>
          <p14:tracePt t="735" x="1492250" y="4427538"/>
          <p14:tracePt t="737" x="1476375" y="4411663"/>
          <p14:tracePt t="740" x="1468438" y="4395788"/>
          <p14:tracePt t="741" x="1468438" y="4386263"/>
          <p14:tracePt t="741" x="1468438" y="4378325"/>
          <p14:tracePt t="742" x="1450975" y="4370388"/>
          <p14:tracePt t="743" x="1450975" y="4362450"/>
          <p14:tracePt t="746" x="1443038" y="4344988"/>
          <p14:tracePt t="746" x="1435100" y="4337050"/>
          <p14:tracePt t="747" x="1435100" y="4329113"/>
          <p14:tracePt t="748" x="1427163" y="4321175"/>
          <p14:tracePt t="749" x="1417638" y="4311650"/>
          <p14:tracePt t="752" x="1409700" y="4295775"/>
          <p14:tracePt t="752" x="1409700" y="4287838"/>
          <p14:tracePt t="753" x="1409700" y="4278313"/>
          <p14:tracePt t="754" x="1401763" y="4278313"/>
          <p14:tracePt t="755" x="1393825" y="4262438"/>
          <p14:tracePt t="758" x="1384300" y="4246563"/>
          <p14:tracePt t="759" x="1384300" y="4237038"/>
          <p14:tracePt t="759" x="1376363" y="4229100"/>
          <p14:tracePt t="761" x="1368425" y="4221163"/>
          <p14:tracePt t="761" x="1360488" y="4213225"/>
          <p14:tracePt t="764" x="1360488" y="4195763"/>
          <p14:tracePt t="764" x="1343025" y="4179888"/>
          <p14:tracePt t="765" x="1343025" y="4171950"/>
          <p14:tracePt t="766" x="1327150" y="4162425"/>
          <p14:tracePt t="767" x="1327150" y="4146550"/>
          <p14:tracePt t="769" x="1327150" y="4138613"/>
          <p14:tracePt t="770" x="1319213" y="4129088"/>
          <p14:tracePt t="770" x="1309688" y="4121150"/>
          <p14:tracePt t="771" x="1301750" y="4113213"/>
          <p14:tracePt t="772" x="1301750" y="4105275"/>
          <p14:tracePt t="773" x="1301750" y="4087813"/>
          <p14:tracePt t="775" x="1293813" y="4087813"/>
          <p14:tracePt t="776" x="1285875" y="4071938"/>
          <p14:tracePt t="776" x="1277938" y="4071938"/>
          <p14:tracePt t="777" x="1277938" y="4054475"/>
          <p14:tracePt t="779" x="1268413" y="4038600"/>
          <p14:tracePt t="780" x="1260475" y="4030663"/>
          <p14:tracePt t="782" x="1252538" y="4021138"/>
          <p14:tracePt t="782" x="1252538" y="4013200"/>
          <p14:tracePt t="783" x="1252538" y="4005263"/>
          <p14:tracePt t="784" x="1244600" y="3997325"/>
          <p14:tracePt t="785" x="1235075" y="3989388"/>
          <p14:tracePt t="787" x="1227138" y="3979863"/>
          <p14:tracePt t="788" x="1219200" y="3956050"/>
          <p14:tracePt t="789" x="1211263" y="3946525"/>
          <p14:tracePt t="791" x="1203325" y="3938588"/>
          <p14:tracePt t="791" x="1193800" y="3930650"/>
          <p14:tracePt t="792" x="1193800" y="3922713"/>
          <p14:tracePt t="794" x="1193800" y="3905250"/>
          <p14:tracePt t="794" x="1185863" y="3897313"/>
          <p14:tracePt t="795" x="1177925" y="3897313"/>
          <p14:tracePt t="797" x="1177925" y="3881438"/>
          <p14:tracePt t="797" x="1169988" y="3871913"/>
          <p14:tracePt t="800" x="1169988" y="3863975"/>
          <p14:tracePt t="800" x="1160463" y="3856038"/>
          <p14:tracePt t="801" x="1160463" y="3848100"/>
          <p14:tracePt t="802" x="1152525" y="3840163"/>
          <p14:tracePt t="803" x="1152525" y="3830638"/>
          <p14:tracePt t="804" x="1152525" y="3822700"/>
          <p14:tracePt t="806" x="1144588" y="3814763"/>
          <p14:tracePt t="807" x="1136650" y="3797300"/>
          <p14:tracePt t="809" x="1128713" y="3789363"/>
          <p14:tracePt t="810" x="1128713" y="3781425"/>
          <p14:tracePt t="813" x="1128713" y="3773488"/>
          <p14:tracePt t="813" x="1128713" y="3756025"/>
          <p14:tracePt t="814" x="1119188" y="3756025"/>
          <p14:tracePt t="815" x="1119188" y="3748088"/>
          <p14:tracePt t="816" x="1119188" y="3740150"/>
          <p14:tracePt t="818" x="1119188" y="3732213"/>
          <p14:tracePt t="819" x="1119188" y="3722688"/>
          <p14:tracePt t="820" x="1111250" y="3714750"/>
          <p14:tracePt t="822" x="1111250" y="3706813"/>
          <p14:tracePt t="824" x="1111250" y="3698875"/>
          <p14:tracePt t="825" x="1111250" y="3681413"/>
          <p14:tracePt t="826" x="1111250" y="3673475"/>
          <p14:tracePt t="828" x="1111250" y="3665538"/>
          <p14:tracePt t="830" x="1111250" y="3657600"/>
          <p14:tracePt t="831" x="1111250" y="3648075"/>
          <p14:tracePt t="832" x="1111250" y="3632200"/>
          <p14:tracePt t="835" x="1111250" y="3624263"/>
          <p14:tracePt t="837" x="1111250" y="3606800"/>
          <p14:tracePt t="838" x="1111250" y="3590925"/>
          <p14:tracePt t="839" x="1111250" y="3582988"/>
          <p14:tracePt t="843" x="1111250" y="3557588"/>
          <p14:tracePt t="844" x="1111250" y="3549650"/>
          <p14:tracePt t="845" x="1111250" y="3541713"/>
          <p14:tracePt t="849" x="1111250" y="3516313"/>
          <p14:tracePt t="851" x="1111250" y="3508375"/>
          <p14:tracePt t="851" x="1111250" y="3490913"/>
          <p14:tracePt t="855" x="1111250" y="3467100"/>
          <p14:tracePt t="856" x="1119188" y="3457575"/>
          <p14:tracePt t="857" x="1119188" y="3449638"/>
          <p14:tracePt t="858" x="1119188" y="3441700"/>
          <p14:tracePt t="861" x="1119188" y="3424238"/>
          <p14:tracePt t="862" x="1119188" y="3416300"/>
          <p14:tracePt t="863" x="1119188" y="3400425"/>
          <p14:tracePt t="864" x="1128713" y="3400425"/>
          <p14:tracePt t="867" x="1128713" y="3382963"/>
          <p14:tracePt t="867" x="1128713" y="3375025"/>
          <p14:tracePt t="869" x="1136650" y="3367088"/>
          <p14:tracePt t="869" x="1136650" y="3359150"/>
          <p14:tracePt t="870" x="1136650" y="3349625"/>
          <p14:tracePt t="871" x="1144588" y="3341688"/>
          <p14:tracePt t="873" x="1144588" y="3333750"/>
          <p14:tracePt t="874" x="1144588" y="3316288"/>
          <p14:tracePt t="875" x="1144588" y="3308350"/>
          <p14:tracePt t="878" x="1152525" y="3292475"/>
          <p14:tracePt t="879" x="1152525" y="3284538"/>
          <p14:tracePt t="880" x="1152525" y="3267075"/>
          <p14:tracePt t="881" x="1160463" y="3267075"/>
          <p14:tracePt t="882" x="1160463" y="3259138"/>
          <p14:tracePt t="884" x="1160463" y="3241675"/>
          <p14:tracePt t="885" x="1169988" y="3241675"/>
          <p14:tracePt t="886" x="1169988" y="3225800"/>
          <p14:tracePt t="886" x="1169988" y="3217863"/>
          <p14:tracePt t="888" x="1169988" y="3200400"/>
          <p14:tracePt t="889" x="1177925" y="3184525"/>
          <p14:tracePt t="891" x="1177925" y="3176588"/>
          <p14:tracePt t="892" x="1177925" y="3167063"/>
          <p14:tracePt t="892" x="1185863" y="3159125"/>
          <p14:tracePt t="893" x="1185863" y="3151188"/>
          <p14:tracePt t="894" x="1185863" y="3143250"/>
          <p14:tracePt t="896" x="1193800" y="3135313"/>
          <p14:tracePt t="897" x="1193800" y="3117850"/>
          <p14:tracePt t="898" x="1193800" y="3109913"/>
          <p14:tracePt t="901" x="1203325" y="3092450"/>
          <p14:tracePt t="901" x="1203325" y="3084513"/>
          <p14:tracePt t="903" x="1211263" y="3076575"/>
          <p14:tracePt t="904" x="1219200" y="3076575"/>
          <p14:tracePt t="906" x="1219200" y="3068638"/>
          <p14:tracePt t="907" x="1219200" y="3060700"/>
          <p14:tracePt t="909" x="1227138" y="3051175"/>
          <p14:tracePt t="910" x="1235075" y="3051175"/>
          <p14:tracePt t="911" x="1235075" y="3043238"/>
          <p14:tracePt t="912" x="1235075" y="3035300"/>
          <p14:tracePt t="915" x="1244600" y="3027363"/>
          <p14:tracePt t="916" x="1252538" y="3027363"/>
          <p14:tracePt t="920" x="1252538" y="3017838"/>
          <p14:tracePt t="922" x="1260475" y="3009900"/>
          <p14:tracePt t="922" x="1268413" y="3009900"/>
          <p14:tracePt t="923" x="1277938" y="3009900"/>
          <p14:tracePt t="928" x="1285875" y="3001963"/>
          <p14:tracePt t="930" x="1293813" y="3001963"/>
          <p14:tracePt t="930" x="1293813" y="2994025"/>
          <p14:tracePt t="933" x="1301750" y="2994025"/>
          <p14:tracePt t="934" x="1309688" y="2994025"/>
          <p14:tracePt t="938" x="1319213" y="2986088"/>
          <p14:tracePt t="940" x="1327150" y="2986088"/>
          <p14:tracePt t="944" x="1335088" y="2986088"/>
          <p14:tracePt t="948" x="1343025" y="2986088"/>
          <p14:tracePt t="952" x="1352550" y="2986088"/>
          <p14:tracePt t="1443" x="1352550" y="2994025"/>
          <p14:tracePt t="1444" x="1352550" y="3001963"/>
          <p14:tracePt t="1445" x="1360488" y="3001963"/>
          <p14:tracePt t="1445" x="1360488" y="3009900"/>
          <p14:tracePt t="1450" x="1360488" y="3027363"/>
          <p14:tracePt t="1452" x="1360488" y="3035300"/>
          <p14:tracePt t="1452" x="1360488" y="3043238"/>
          <p14:tracePt t="1455" x="1360488" y="3051175"/>
          <p14:tracePt t="1455" x="1360488" y="3060700"/>
          <p14:tracePt t="1458" x="1360488" y="3068638"/>
          <p14:tracePt t="1459" x="1360488" y="3076575"/>
          <p14:tracePt t="1461" x="1368425" y="3084513"/>
          <p14:tracePt t="1462" x="1368425" y="3092450"/>
          <p14:tracePt t="1462" x="1368425" y="3101975"/>
          <p14:tracePt t="1466" x="1376363" y="3109913"/>
          <p14:tracePt t="1467" x="1376363" y="3125788"/>
          <p14:tracePt t="1468" x="1376363" y="3135313"/>
          <p14:tracePt t="1468" x="1376363" y="3143250"/>
          <p14:tracePt t="1472" x="1384300" y="3159125"/>
          <p14:tracePt t="1473" x="1384300" y="3167063"/>
          <p14:tracePt t="1474" x="1393825" y="3184525"/>
          <p14:tracePt t="1474" x="1393825" y="3192463"/>
          <p14:tracePt t="1477" x="1401763" y="3209925"/>
          <p14:tracePt t="1477" x="1401763" y="3217863"/>
          <p14:tracePt t="1479" x="1401763" y="3233738"/>
          <p14:tracePt t="1480" x="1401763" y="3241675"/>
          <p14:tracePt t="1481" x="1409700" y="3251200"/>
          <p14:tracePt t="1482" x="1409700" y="3259138"/>
          <p14:tracePt t="1483" x="1409700" y="3267075"/>
          <p14:tracePt t="1485" x="1417638" y="3275013"/>
          <p14:tracePt t="1485" x="1427163" y="3292475"/>
          <p14:tracePt t="1487" x="1427163" y="3300413"/>
          <p14:tracePt t="1489" x="1435100" y="3316288"/>
          <p14:tracePt t="1491" x="1435100" y="3325813"/>
          <p14:tracePt t="1492" x="1443038" y="3341688"/>
          <p14:tracePt t="1492" x="1443038" y="3349625"/>
          <p14:tracePt t="1493" x="1443038" y="3359150"/>
          <p14:tracePt t="1494" x="1450975" y="3375025"/>
          <p14:tracePt t="1495" x="1460500" y="3375025"/>
          <p14:tracePt t="1497" x="1460500" y="3390900"/>
          <p14:tracePt t="1498" x="1460500" y="3408363"/>
          <p14:tracePt t="1499" x="1468438" y="3424238"/>
          <p14:tracePt t="1500" x="1476375" y="3433763"/>
          <p14:tracePt t="1501" x="1476375" y="3441700"/>
          <p14:tracePt t="1503" x="1484313" y="3457575"/>
          <p14:tracePt t="1503" x="1484313" y="3467100"/>
          <p14:tracePt t="1505" x="1484313" y="3475038"/>
          <p14:tracePt t="1505" x="1492250" y="3482975"/>
          <p14:tracePt t="1506" x="1492250" y="3490913"/>
          <p14:tracePt t="1507" x="1501775" y="3508375"/>
          <p14:tracePt t="1509" x="1509713" y="3524250"/>
          <p14:tracePt t="1510" x="1509713" y="3541713"/>
          <p14:tracePt t="1512" x="1517650" y="3541713"/>
          <p14:tracePt t="1512" x="1517650" y="3557588"/>
          <p14:tracePt t="1513" x="1517650" y="3565525"/>
          <p14:tracePt t="1515" x="1525588" y="3573463"/>
          <p14:tracePt t="1516" x="1525588" y="3582988"/>
          <p14:tracePt t="1516" x="1535113" y="3598863"/>
          <p14:tracePt t="1519" x="1543050" y="3616325"/>
          <p14:tracePt t="1519" x="1543050" y="3624263"/>
          <p14:tracePt t="1521" x="1550988" y="3648075"/>
          <p14:tracePt t="1522" x="1558925" y="3657600"/>
          <p14:tracePt t="1523" x="1558925" y="3665538"/>
          <p14:tracePt t="1524" x="1566863" y="3681413"/>
          <p14:tracePt t="1528" x="1566863" y="3706813"/>
          <p14:tracePt t="1529" x="1576388" y="3714750"/>
          <p14:tracePt t="1529" x="1576388" y="3722688"/>
          <p14:tracePt t="1530" x="1584325" y="3740150"/>
          <p14:tracePt t="1534" x="1600200" y="3765550"/>
          <p14:tracePt t="1535" x="1600200" y="3781425"/>
          <p14:tracePt t="1538" x="1600200" y="3789363"/>
          <p14:tracePt t="1540" x="1609725" y="3814763"/>
          <p14:tracePt t="1540" x="1617663" y="3814763"/>
          <p14:tracePt t="1541" x="1617663" y="3830638"/>
          <p14:tracePt t="1543" x="1625600" y="3848100"/>
          <p14:tracePt t="1546" x="1625600" y="3871913"/>
          <p14:tracePt t="1546" x="1633538" y="3881438"/>
          <p14:tracePt t="1547" x="1633538" y="3889375"/>
          <p14:tracePt t="1548" x="1641475" y="3897313"/>
          <p14:tracePt t="1549" x="1651000" y="3905250"/>
          <p14:tracePt t="1552" x="1651000" y="3922713"/>
          <p14:tracePt t="1553" x="1658938" y="3938588"/>
          <p14:tracePt t="1553" x="1658938" y="3946525"/>
          <p14:tracePt t="1554" x="1658938" y="3956050"/>
          <p14:tracePt t="1555" x="1658938" y="3963988"/>
          <p14:tracePt t="1558" x="1674813" y="3989388"/>
          <p14:tracePt t="1558" x="1674813" y="3997325"/>
          <p14:tracePt t="1559" x="1684338" y="4005263"/>
          <p14:tracePt t="1562" x="1684338" y="4021138"/>
          <p14:tracePt t="1564" x="1692275" y="4038600"/>
          <p14:tracePt t="1565" x="1692275" y="4054475"/>
          <p14:tracePt t="1565" x="1700213" y="4054475"/>
          <p14:tracePt t="1566" x="1708150" y="4071938"/>
          <p14:tracePt t="1568" x="1708150" y="4087813"/>
          <p14:tracePt t="1568" x="1716088" y="4105275"/>
          <p14:tracePt t="1570" x="1716088" y="4121150"/>
          <p14:tracePt t="1571" x="1725613" y="4138613"/>
          <p14:tracePt t="1572" x="1733550" y="4146550"/>
          <p14:tracePt t="1573" x="1741488" y="4162425"/>
          <p14:tracePt t="1575" x="1749425" y="4179888"/>
          <p14:tracePt t="1576" x="1749425" y="4187825"/>
          <p14:tracePt t="1576" x="1758950" y="4203700"/>
          <p14:tracePt t="1577" x="1758950" y="4213225"/>
          <p14:tracePt t="1578" x="1766888" y="4221163"/>
          <p14:tracePt t="1580" x="1774825" y="4237038"/>
          <p14:tracePt t="1580" x="1774825" y="4254500"/>
          <p14:tracePt t="1582" x="1782763" y="4262438"/>
          <p14:tracePt t="1583" x="1790700" y="4278313"/>
          <p14:tracePt t="1583" x="1800225" y="4295775"/>
          <p14:tracePt t="1584" x="1808163" y="4321175"/>
          <p14:tracePt t="1585" x="1808163" y="4329113"/>
          <p14:tracePt t="1586" x="1816100" y="4344988"/>
          <p14:tracePt t="1588" x="1833563" y="4370388"/>
          <p14:tracePt t="1589" x="1841500" y="4386263"/>
          <p14:tracePt t="1590" x="1849438" y="4403725"/>
          <p14:tracePt t="1591" x="1857375" y="4419600"/>
          <p14:tracePt t="1593" x="1857375" y="4427538"/>
          <p14:tracePt t="1594" x="1874838" y="4470400"/>
          <p14:tracePt t="1595" x="1882775" y="4478338"/>
          <p14:tracePt t="1596" x="1890713" y="4494213"/>
          <p14:tracePt t="1597" x="1908175" y="4511675"/>
          <p14:tracePt t="1599" x="1916113" y="4527550"/>
          <p14:tracePt t="1600" x="1924050" y="4552950"/>
          <p14:tracePt t="1601" x="1931988" y="4568825"/>
          <p14:tracePt t="1602" x="1941513" y="4594225"/>
          <p14:tracePt t="1603" x="1949450" y="4602163"/>
          <p14:tracePt t="1604" x="1965325" y="4619625"/>
          <p14:tracePt t="1606" x="1973263" y="4643438"/>
          <p14:tracePt t="1607" x="1990725" y="4660900"/>
          <p14:tracePt t="1608" x="1990725" y="4668838"/>
          <p14:tracePt t="1609" x="2006600" y="4684713"/>
          <p14:tracePt t="1610" x="2016125" y="4702175"/>
          <p14:tracePt t="1612" x="2024063" y="4718050"/>
          <p14:tracePt t="1613" x="2039938" y="4735513"/>
          <p14:tracePt t="1613" x="2039938" y="4743450"/>
          <p14:tracePt t="1615" x="2057400" y="4759325"/>
          <p14:tracePt t="1615" x="2065338" y="4768850"/>
          <p14:tracePt t="1616" x="2065338" y="4776788"/>
          <p14:tracePt t="1619" x="2090738" y="4802188"/>
          <p14:tracePt t="1619" x="2098675" y="4818063"/>
          <p14:tracePt t="1622" x="2114550" y="4833938"/>
          <p14:tracePt t="1622" x="2114550" y="4843463"/>
          <p14:tracePt t="1624" x="2132013" y="4859338"/>
          <p14:tracePt t="1625" x="2139950" y="4867275"/>
          <p14:tracePt t="1626" x="2147888" y="4867275"/>
          <p14:tracePt t="1627" x="2155825" y="4884738"/>
          <p14:tracePt t="1628" x="2155825" y="4892675"/>
          <p14:tracePt t="1631" x="2181225" y="4900613"/>
          <p14:tracePt t="1631" x="2181225" y="4918075"/>
          <p14:tracePt t="1632" x="2189163" y="4926013"/>
          <p14:tracePt t="1633" x="2206625" y="4926013"/>
          <p14:tracePt t="1634" x="2206625" y="4933950"/>
          <p14:tracePt t="1637" x="2222500" y="4951413"/>
          <p14:tracePt t="1637" x="2230438" y="4951413"/>
          <p14:tracePt t="1638" x="2230438" y="4959350"/>
          <p14:tracePt t="1639" x="2230438" y="4967288"/>
          <p14:tracePt t="1640" x="2247900" y="4967288"/>
          <p14:tracePt t="1643" x="2263775" y="4983163"/>
          <p14:tracePt t="1644" x="2263775" y="4992688"/>
          <p14:tracePt t="1644" x="2273300" y="4992688"/>
          <p14:tracePt t="1648" x="2289175" y="5000625"/>
          <p14:tracePt t="1650" x="2297113" y="5016500"/>
          <p14:tracePt t="1650" x="2305050" y="5016500"/>
          <p14:tracePt t="1651" x="2305050" y="5026025"/>
          <p14:tracePt t="1653" x="2314575" y="5033963"/>
          <p14:tracePt t="1655" x="2330450" y="5033963"/>
          <p14:tracePt t="1656" x="2330450" y="5041900"/>
          <p14:tracePt t="1657" x="2338388" y="5049838"/>
          <p14:tracePt t="1658" x="2347913" y="5049838"/>
          <p14:tracePt t="1660" x="2347913" y="5057775"/>
          <p14:tracePt t="1661" x="2355850" y="5057775"/>
          <p14:tracePt t="1663" x="2363788" y="5057775"/>
          <p14:tracePt t="1664" x="2371725" y="5067300"/>
          <p14:tracePt t="1667" x="2371725" y="5075238"/>
          <p14:tracePt t="1667" x="2379663" y="5075238"/>
          <p14:tracePt t="1668" x="2389188" y="5075238"/>
          <p14:tracePt t="1671" x="2389188" y="5083175"/>
          <p14:tracePt t="1673" x="2397125" y="5083175"/>
          <p14:tracePt t="1674" x="2405063" y="5083175"/>
          <p14:tracePt t="1676" x="2413000" y="5091113"/>
          <p14:tracePt t="1680" x="2422525" y="5091113"/>
          <p14:tracePt t="1681" x="2430463" y="5100638"/>
          <p14:tracePt t="1685" x="2446338" y="5100638"/>
          <p14:tracePt t="1686" x="2446338" y="5108575"/>
          <p14:tracePt t="1687" x="2454275" y="5108575"/>
          <p14:tracePt t="1690" x="2454275" y="5116513"/>
          <p14:tracePt t="1693" x="2463800" y="5116513"/>
          <p14:tracePt t="1695" x="2471738" y="5116513"/>
          <p14:tracePt t="1699" x="2479675" y="5116513"/>
          <p14:tracePt t="1700" x="2487613" y="5124450"/>
          <p14:tracePt t="1702" x="2497138" y="5124450"/>
          <p14:tracePt t="1706" x="2505075" y="5124450"/>
          <p14:tracePt t="1707" x="2513013" y="5124450"/>
          <p14:tracePt t="1710" x="2513013" y="5132388"/>
          <p14:tracePt t="1710" x="2520950" y="5132388"/>
          <p14:tracePt t="1712" x="2528888" y="5132388"/>
          <p14:tracePt t="1715" x="2538413" y="5132388"/>
          <p14:tracePt t="1716" x="2546350" y="5132388"/>
          <p14:tracePt t="1717" x="2554288" y="5132388"/>
          <p14:tracePt t="1723" x="2562225" y="5132388"/>
          <p14:tracePt t="1724" x="2571750" y="5132388"/>
          <p14:tracePt t="1725" x="2571750" y="5141913"/>
          <p14:tracePt t="1727" x="2579688" y="5141913"/>
          <p14:tracePt t="1728" x="2587625" y="5141913"/>
          <p14:tracePt t="1729" x="2595563" y="5141913"/>
          <p14:tracePt t="1734" x="2613025" y="5141913"/>
          <p14:tracePt t="1737" x="2620963" y="5141913"/>
          <p14:tracePt t="1737" x="2628900" y="5141913"/>
          <p14:tracePt t="1740" x="2636838" y="5141913"/>
          <p14:tracePt t="1741" x="2646363" y="5141913"/>
          <p14:tracePt t="1743" x="2654300" y="5141913"/>
          <p14:tracePt t="1746" x="2679700" y="5141913"/>
          <p14:tracePt t="1750" x="2687638" y="5141913"/>
          <p14:tracePt t="1752" x="2703513" y="5141913"/>
          <p14:tracePt t="1754" x="2711450" y="5141913"/>
          <p14:tracePt t="1756" x="2720975" y="5141913"/>
          <p14:tracePt t="1758" x="2728913" y="5141913"/>
          <p14:tracePt t="1758" x="2736850" y="5141913"/>
          <p14:tracePt t="1760" x="2744788" y="5141913"/>
          <p14:tracePt t="1763" x="2754313" y="5141913"/>
          <p14:tracePt t="1764" x="2762250" y="5141913"/>
          <p14:tracePt t="1765" x="2770188" y="5141913"/>
          <p14:tracePt t="1766" x="2778125" y="5141913"/>
          <p14:tracePt t="1767" x="2786063" y="5141913"/>
          <p14:tracePt t="1771" x="2795588" y="5141913"/>
          <p14:tracePt t="1771" x="2803525" y="5141913"/>
          <p14:tracePt t="1773" x="2811463" y="5141913"/>
          <p14:tracePt t="1776" x="2828925" y="5141913"/>
          <p14:tracePt t="1777" x="2836863" y="5141913"/>
          <p14:tracePt t="1778" x="2844800" y="5141913"/>
          <p14:tracePt t="1779" x="2852738" y="5141913"/>
          <p14:tracePt t="1783" x="2860675" y="5141913"/>
          <p14:tracePt t="1783" x="2870200" y="5141913"/>
          <p14:tracePt t="1784" x="2878138" y="5141913"/>
          <p14:tracePt t="1787" x="2886075" y="5141913"/>
          <p14:tracePt t="1788" x="2894013" y="5141913"/>
          <p14:tracePt t="1789" x="2903538" y="5141913"/>
          <p14:tracePt t="1790" x="2911475" y="5132388"/>
          <p14:tracePt t="1791" x="2919413" y="5132388"/>
          <p14:tracePt t="1794" x="2927350" y="5132388"/>
          <p14:tracePt t="1794" x="2935288" y="5132388"/>
          <p14:tracePt t="1796" x="2944813" y="5132388"/>
          <p14:tracePt t="1797" x="2960688" y="5124450"/>
          <p14:tracePt t="1800" x="2968625" y="5124450"/>
          <p14:tracePt t="1800" x="2978150" y="5124450"/>
          <p14:tracePt t="1802" x="2986088" y="5124450"/>
          <p14:tracePt t="1803" x="2994025" y="5124450"/>
          <p14:tracePt t="1804" x="3001963" y="5124450"/>
          <p14:tracePt t="1806" x="3009900" y="5116513"/>
          <p14:tracePt t="1807" x="3019425" y="5116513"/>
          <p14:tracePt t="1809" x="3027363" y="5116513"/>
          <p14:tracePt t="1810" x="3043238" y="5116513"/>
          <p14:tracePt t="1812" x="3052763" y="5116513"/>
          <p14:tracePt t="1813" x="3060700" y="5116513"/>
          <p14:tracePt t="1814" x="3068638" y="5116513"/>
          <p14:tracePt t="1815" x="3076575" y="5116513"/>
          <p14:tracePt t="1816" x="3086100" y="5116513"/>
          <p14:tracePt t="1819" x="3094038" y="5108575"/>
          <p14:tracePt t="1819" x="3109913" y="5108575"/>
          <p14:tracePt t="1822" x="3117850" y="5108575"/>
          <p14:tracePt t="1823" x="3127375" y="5108575"/>
          <p14:tracePt t="1825" x="3135313" y="5100638"/>
          <p14:tracePt t="1826" x="3143250" y="5100638"/>
          <p14:tracePt t="1826" x="3151188" y="5100638"/>
          <p14:tracePt t="1828" x="3160713" y="5100638"/>
          <p14:tracePt t="1828" x="3168650" y="5100638"/>
          <p14:tracePt t="1830" x="3176588" y="5100638"/>
          <p14:tracePt t="1831" x="3192463" y="5100638"/>
          <p14:tracePt t="1832" x="3201988" y="5100638"/>
          <p14:tracePt t="1833" x="3209925" y="5100638"/>
          <p14:tracePt t="1834" x="3217863" y="5100638"/>
          <p14:tracePt t="1836" x="3235325" y="5091113"/>
          <p14:tracePt t="1837" x="3243263" y="5091113"/>
          <p14:tracePt t="1838" x="3251200" y="5091113"/>
          <p14:tracePt t="1839" x="3259138" y="5091113"/>
          <p14:tracePt t="1840" x="3267075" y="5083175"/>
          <p14:tracePt t="1842" x="3284538" y="5083175"/>
          <p14:tracePt t="1843" x="3292475" y="5083175"/>
          <p14:tracePt t="1844" x="3309938" y="5083175"/>
          <p14:tracePt t="1845" x="3317875" y="5083175"/>
          <p14:tracePt t="1846" x="3333750" y="5075238"/>
          <p14:tracePt t="1849" x="3351213" y="5075238"/>
          <p14:tracePt t="1849" x="3359150" y="5067300"/>
          <p14:tracePt t="1850" x="3375025" y="5067300"/>
          <p14:tracePt t="1851" x="3392488" y="5067300"/>
          <p14:tracePt t="1852" x="3400425" y="5067300"/>
          <p14:tracePt t="1855" x="3433763" y="5067300"/>
          <p14:tracePt t="1855" x="3441700" y="5057775"/>
          <p14:tracePt t="1856" x="3459163" y="5057775"/>
          <p14:tracePt t="1857" x="3475038" y="5049838"/>
          <p14:tracePt t="1858" x="3492500" y="5049838"/>
          <p14:tracePt t="1861" x="3508375" y="5041900"/>
          <p14:tracePt t="1861" x="3549650" y="5026025"/>
          <p14:tracePt t="1862" x="3582988" y="5016500"/>
          <p14:tracePt t="1863" x="3598863" y="5008563"/>
          <p14:tracePt t="1865" x="3616325" y="5000625"/>
          <p14:tracePt t="1867" x="3632200" y="4992688"/>
          <p14:tracePt t="1867" x="3665538" y="4967288"/>
          <p14:tracePt t="1868" x="3673475" y="4967288"/>
          <p14:tracePt t="1869" x="3690938" y="4959350"/>
          <p14:tracePt t="1870" x="3690938" y="4951413"/>
          <p14:tracePt t="1872" x="3706813" y="4933950"/>
          <p14:tracePt t="1872" x="3716338" y="4933950"/>
          <p14:tracePt t="1874" x="3724275" y="4918075"/>
          <p14:tracePt t="1874" x="3732213" y="4908550"/>
          <p14:tracePt t="1875" x="3740150" y="4908550"/>
          <p14:tracePt t="1876" x="3748088" y="4892675"/>
          <p14:tracePt t="1878" x="3757613" y="4884738"/>
          <p14:tracePt t="1879" x="3765550" y="4876800"/>
          <p14:tracePt t="1879" x="3773488" y="4859338"/>
          <p14:tracePt t="1880" x="3773488" y="4851400"/>
          <p14:tracePt t="1882" x="3781425" y="4843463"/>
          <p14:tracePt t="1884" x="3790950" y="4833938"/>
          <p14:tracePt t="1885" x="3790950" y="4818063"/>
          <p14:tracePt t="1886" x="3798888" y="4810125"/>
          <p14:tracePt t="1888" x="3798888" y="4802188"/>
          <p14:tracePt t="1888" x="3806825" y="4784725"/>
          <p14:tracePt t="1891" x="3814763" y="4768850"/>
          <p14:tracePt t="1891" x="3814763" y="4759325"/>
          <p14:tracePt t="1892" x="3822700" y="4759325"/>
          <p14:tracePt t="2485" x="3822700" y="4751388"/>
          <p14:tracePt t="2487" x="3822700" y="4743450"/>
          <p14:tracePt t="2488" x="3832225" y="4743450"/>
          <p14:tracePt t="2492" x="3840163" y="4735513"/>
          <p14:tracePt t="2495" x="3848100" y="4735513"/>
          <p14:tracePt t="2496" x="3848100" y="4727575"/>
          <p14:tracePt t="2497" x="3856038" y="4727575"/>
          <p14:tracePt t="2498" x="3856038" y="4718050"/>
          <p14:tracePt t="2498" x="3865563" y="4718050"/>
          <p14:tracePt t="2502" x="3865563" y="4710113"/>
          <p14:tracePt t="2511" x="3873500" y="4710113"/>
          <p14:tracePt t="2515" x="3881438" y="4710113"/>
          <p14:tracePt t="2520" x="3881438" y="4702175"/>
          <p14:tracePt t="2541" x="3881438" y="4694238"/>
          <p14:tracePt t="2579" x="3881438" y="4684713"/>
          <p14:tracePt t="2591" x="3873500" y="4684713"/>
          <p14:tracePt t="2655" x="3873500" y="4676775"/>
          <p14:tracePt t="2663" x="3873500" y="4668838"/>
          <p14:tracePt t="2671" x="3873500" y="4660900"/>
          <p14:tracePt t="2681" x="3873500" y="4651375"/>
          <p14:tracePt t="3653" x="3881438" y="4651375"/>
          <p14:tracePt t="3654" x="3881438" y="4660900"/>
          <p14:tracePt t="3655" x="3881438" y="4668838"/>
          <p14:tracePt t="3656" x="3889375" y="4668838"/>
          <p14:tracePt t="3660" x="3898900" y="4668838"/>
          <p14:tracePt t="3662" x="3906838" y="4684713"/>
          <p14:tracePt t="3663" x="3914775" y="4684713"/>
          <p14:tracePt t="3663" x="3922713" y="4684713"/>
          <p14:tracePt t="3664" x="3922713" y="4694238"/>
          <p14:tracePt t="3667" x="3930650" y="4702175"/>
          <p14:tracePt t="3667" x="3940175" y="4710113"/>
          <p14:tracePt t="3672" x="3948113" y="4710113"/>
          <p14:tracePt t="3673" x="3963988" y="4718050"/>
          <p14:tracePt t="3674" x="3963988" y="4727575"/>
          <p14:tracePt t="3676" x="3973513" y="4727575"/>
          <p14:tracePt t="3676" x="3981450" y="4735513"/>
          <p14:tracePt t="3679" x="3989388" y="4743450"/>
          <p14:tracePt t="3680" x="3997325" y="4743450"/>
          <p14:tracePt t="3680" x="4005263" y="4751388"/>
          <p14:tracePt t="3684" x="4014788" y="4759325"/>
          <p14:tracePt t="3686" x="4022725" y="4768850"/>
          <p14:tracePt t="3686" x="4030663" y="4768850"/>
          <p14:tracePt t="3687" x="4038600" y="4768850"/>
          <p14:tracePt t="3688" x="4048125" y="4776788"/>
          <p14:tracePt t="3689" x="4048125" y="4784725"/>
          <p14:tracePt t="3691" x="4056063" y="4784725"/>
          <p14:tracePt t="3691" x="4064000" y="4784725"/>
          <p14:tracePt t="3692" x="4064000" y="4792663"/>
          <p14:tracePt t="3693" x="4071938" y="4792663"/>
          <p14:tracePt t="3696" x="4089400" y="4802188"/>
          <p14:tracePt t="3697" x="4097338" y="4810125"/>
          <p14:tracePt t="3698" x="4097338" y="4818063"/>
          <p14:tracePt t="3699" x="4105275" y="4818063"/>
          <p14:tracePt t="3700" x="4113213" y="4818063"/>
          <p14:tracePt t="3702" x="4122738" y="4818063"/>
          <p14:tracePt t="3703" x="4122738" y="4826000"/>
          <p14:tracePt t="3703" x="4130675" y="4826000"/>
          <p14:tracePt t="3704" x="4138613" y="4833938"/>
          <p14:tracePt t="3707" x="4146550" y="4833938"/>
          <p14:tracePt t="3707" x="4154488" y="4833938"/>
          <p14:tracePt t="3709" x="4164013" y="4843463"/>
          <p14:tracePt t="3709" x="4164013" y="4851400"/>
          <p14:tracePt t="3712" x="4179888" y="4859338"/>
          <p14:tracePt t="3714" x="4197350" y="4859338"/>
          <p14:tracePt t="3715" x="4205288" y="4867275"/>
          <p14:tracePt t="3716" x="4213225" y="4867275"/>
          <p14:tracePt t="3717" x="4213225" y="4876800"/>
          <p14:tracePt t="3718" x="4221163" y="4876800"/>
          <p14:tracePt t="3720" x="4229100" y="4884738"/>
          <p14:tracePt t="3721" x="4238625" y="4884738"/>
          <p14:tracePt t="3722" x="4246563" y="4884738"/>
          <p14:tracePt t="3722" x="4254500" y="4892675"/>
          <p14:tracePt t="3723" x="4262438" y="4892675"/>
          <p14:tracePt t="3726" x="4279900" y="4900613"/>
          <p14:tracePt t="3728" x="4287838" y="4908550"/>
          <p14:tracePt t="3728" x="4305300" y="4908550"/>
          <p14:tracePt t="3729" x="4313238" y="4908550"/>
          <p14:tracePt t="3730" x="4321175" y="4918075"/>
          <p14:tracePt t="3732" x="4329113" y="4918075"/>
          <p14:tracePt t="3733" x="4346575" y="4933950"/>
          <p14:tracePt t="3734" x="4362450" y="4933950"/>
          <p14:tracePt t="3735" x="4370388" y="4933950"/>
          <p14:tracePt t="3736" x="4379913" y="4933950"/>
          <p14:tracePt t="3737" x="4395788" y="4941888"/>
          <p14:tracePt t="3739" x="4403725" y="4951413"/>
          <p14:tracePt t="3740" x="4421188" y="4959350"/>
          <p14:tracePt t="3741" x="4429125" y="4967288"/>
          <p14:tracePt t="3743" x="4437063" y="4967288"/>
          <p14:tracePt t="3743" x="4445000" y="4967288"/>
          <p14:tracePt t="3746" x="4470400" y="4975225"/>
          <p14:tracePt t="3746" x="4495800" y="4983163"/>
          <p14:tracePt t="3747" x="4503738" y="4983163"/>
          <p14:tracePt t="3748" x="4511675" y="4992688"/>
          <p14:tracePt t="3749" x="4529138" y="5000625"/>
          <p14:tracePt t="3752" x="4552950" y="5008563"/>
          <p14:tracePt t="3752" x="4560888" y="5008563"/>
          <p14:tracePt t="3753" x="4570413" y="5008563"/>
          <p14:tracePt t="3754" x="4586288" y="5016500"/>
          <p14:tracePt t="3756" x="4603750" y="5026025"/>
          <p14:tracePt t="3758" x="4611688" y="5026025"/>
          <p14:tracePt t="3758" x="4627563" y="5033963"/>
          <p14:tracePt t="3759" x="4645025" y="5041900"/>
          <p14:tracePt t="3762" x="4668838" y="5041900"/>
          <p14:tracePt t="3764" x="4702175" y="5057775"/>
          <p14:tracePt t="3765" x="4719638" y="5067300"/>
          <p14:tracePt t="3768" x="4743450" y="5075238"/>
          <p14:tracePt t="3770" x="4768850" y="5083175"/>
          <p14:tracePt t="3771" x="4786313" y="5083175"/>
          <p14:tracePt t="3771" x="4802188" y="5083175"/>
          <p14:tracePt t="3772" x="4810125" y="5091113"/>
          <p14:tracePt t="3774" x="4827588" y="5100638"/>
          <p14:tracePt t="3774" x="4843463" y="5100638"/>
          <p14:tracePt t="3776" x="4851400" y="5108575"/>
          <p14:tracePt t="3777" x="4868863" y="5108575"/>
          <p14:tracePt t="3777" x="4884738" y="5116513"/>
          <p14:tracePt t="3779" x="4892675" y="5116513"/>
          <p14:tracePt t="3779" x="4918075" y="5124450"/>
          <p14:tracePt t="3781" x="4935538" y="5132388"/>
          <p14:tracePt t="3782" x="4943475" y="5132388"/>
          <p14:tracePt t="3782" x="4976813" y="5132388"/>
          <p14:tracePt t="3783" x="4992688" y="5141913"/>
          <p14:tracePt t="3784" x="5010150" y="5149850"/>
          <p14:tracePt t="3785" x="5026025" y="5149850"/>
          <p14:tracePt t="3787" x="5041900" y="5157788"/>
          <p14:tracePt t="3788" x="5059363" y="5165725"/>
          <p14:tracePt t="3788" x="5075238" y="5165725"/>
          <p14:tracePt t="3790" x="5092700" y="5175250"/>
          <p14:tracePt t="3792" x="5118100" y="5183188"/>
          <p14:tracePt t="3793" x="5133975" y="5183188"/>
          <p14:tracePt t="3794" x="5159375" y="5183188"/>
          <p14:tracePt t="3795" x="5167313" y="5191125"/>
          <p14:tracePt t="3795" x="5183188" y="5199063"/>
          <p14:tracePt t="3796" x="5200650" y="5199063"/>
          <p14:tracePt t="3798" x="5233988" y="5207000"/>
          <p14:tracePt t="3799" x="5241925" y="5216525"/>
          <p14:tracePt t="3800" x="5257800" y="5224463"/>
          <p14:tracePt t="3801" x="5275263" y="5224463"/>
          <p14:tracePt t="3801" x="5291138" y="5232400"/>
          <p14:tracePt t="3802" x="5308600" y="5240338"/>
          <p14:tracePt t="3803" x="5324475" y="5240338"/>
          <p14:tracePt t="3806" x="5349875" y="5249863"/>
          <p14:tracePt t="3807" x="5365750" y="5257800"/>
          <p14:tracePt t="3807" x="5373688" y="5257800"/>
          <p14:tracePt t="3808" x="5391150" y="5265738"/>
          <p14:tracePt t="3809" x="5416550" y="5273675"/>
          <p14:tracePt t="3810" x="5424488" y="5273675"/>
          <p14:tracePt t="3812" x="5440363" y="5281613"/>
          <p14:tracePt t="3813" x="5457825" y="5291138"/>
          <p14:tracePt t="3814" x="5473700" y="5291138"/>
          <p14:tracePt t="3816" x="5491163" y="5291138"/>
          <p14:tracePt t="3817" x="5507038" y="5299075"/>
          <p14:tracePt t="3818" x="5514975" y="5299075"/>
          <p14:tracePt t="3819" x="5532438" y="5307013"/>
          <p14:tracePt t="3819" x="5548313" y="5314950"/>
          <p14:tracePt t="3820" x="5556250" y="5314950"/>
          <p14:tracePt t="3821" x="5573713" y="5324475"/>
          <p14:tracePt t="3822" x="5589588" y="5324475"/>
          <p14:tracePt t="3824" x="5614988" y="5340350"/>
          <p14:tracePt t="3825" x="5630863" y="5340350"/>
          <p14:tracePt t="3826" x="5640388" y="5340350"/>
          <p14:tracePt t="3827" x="5656263" y="5348288"/>
          <p14:tracePt t="3828" x="5673725" y="5348288"/>
          <p14:tracePt t="3830" x="5715000" y="5365750"/>
          <p14:tracePt t="3831" x="5730875" y="5365750"/>
          <p14:tracePt t="3832" x="5738813" y="5373688"/>
          <p14:tracePt t="3833" x="5756275" y="5373688"/>
          <p14:tracePt t="3834" x="5772150" y="5381625"/>
          <p14:tracePt t="3836" x="5797550" y="5389563"/>
          <p14:tracePt t="3839" x="5813425" y="5389563"/>
          <p14:tracePt t="3839" x="5822950" y="5389563"/>
          <p14:tracePt t="3840" x="5838825" y="5399088"/>
          <p14:tracePt t="3842" x="5864225" y="5407025"/>
          <p14:tracePt t="3843" x="5880100" y="5414963"/>
          <p14:tracePt t="3844" x="5905500" y="5414963"/>
          <p14:tracePt t="3845" x="5921375" y="5422900"/>
          <p14:tracePt t="3846" x="5938838" y="5432425"/>
          <p14:tracePt t="3849" x="5980113" y="5440363"/>
          <p14:tracePt t="3849" x="5988050" y="5440363"/>
          <p14:tracePt t="3850" x="6005513" y="5448300"/>
          <p14:tracePt t="3851" x="6021388" y="5448300"/>
          <p14:tracePt t="3852" x="6029325" y="5448300"/>
          <p14:tracePt t="3855" x="6062663" y="5456238"/>
          <p14:tracePt t="3855" x="6070600" y="5456238"/>
          <p14:tracePt t="3856" x="6096000" y="5464175"/>
          <p14:tracePt t="3857" x="6103938" y="5464175"/>
          <p14:tracePt t="3858" x="6121400" y="5473700"/>
          <p14:tracePt t="3861" x="6162675" y="5481638"/>
          <p14:tracePt t="3861" x="6178550" y="5481638"/>
          <p14:tracePt t="3862" x="6186488" y="5481638"/>
          <p14:tracePt t="3863" x="6203950" y="5489575"/>
          <p14:tracePt t="3864" x="6219825" y="5497513"/>
          <p14:tracePt t="3867" x="6253163" y="5497513"/>
          <p14:tracePt t="3867" x="6278563" y="5497513"/>
          <p14:tracePt t="3868" x="6303963" y="5507038"/>
          <p14:tracePt t="3869" x="6311900" y="5507038"/>
          <p14:tracePt t="3870" x="6327775" y="5514975"/>
          <p14:tracePt t="3873" x="6353175" y="5514975"/>
          <p14:tracePt t="3873" x="6361113" y="5514975"/>
          <p14:tracePt t="3874" x="6386513" y="5522913"/>
          <p14:tracePt t="3875" x="6402388" y="5530850"/>
          <p14:tracePt t="3876" x="6435725" y="5530850"/>
          <p14:tracePt t="3879" x="6469063" y="5538788"/>
          <p14:tracePt t="3879" x="6486525" y="5548313"/>
          <p14:tracePt t="3880" x="6494463" y="5548313"/>
          <p14:tracePt t="3881" x="6518275" y="5548313"/>
          <p14:tracePt t="3883" x="6527800" y="5548313"/>
          <p14:tracePt t="3884" x="6543675" y="5548313"/>
          <p14:tracePt t="3885" x="6569075" y="5556250"/>
          <p14:tracePt t="3886" x="6592888" y="5564188"/>
          <p14:tracePt t="3887" x="6610350" y="5564188"/>
          <p14:tracePt t="3888" x="6618288" y="5572125"/>
          <p14:tracePt t="3889" x="6643688" y="5572125"/>
          <p14:tracePt t="3891" x="6667500" y="5581650"/>
          <p14:tracePt t="3892" x="6684963" y="5581650"/>
          <p14:tracePt t="3893" x="6700838" y="5589588"/>
          <p14:tracePt t="3894" x="6718300" y="5597525"/>
          <p14:tracePt t="3895" x="6734175" y="5597525"/>
          <p14:tracePt t="3897" x="6759575" y="5605463"/>
          <p14:tracePt t="3898" x="6775450" y="5605463"/>
          <p14:tracePt t="3899" x="6792913" y="5605463"/>
          <p14:tracePt t="3900" x="6808788" y="5605463"/>
          <p14:tracePt t="3901" x="6826250" y="5613400"/>
          <p14:tracePt t="3903" x="6850063" y="5622925"/>
          <p14:tracePt t="3904" x="6867525" y="5622925"/>
          <p14:tracePt t="3905" x="6892925" y="5630863"/>
          <p14:tracePt t="3906" x="6908800" y="5630863"/>
          <p14:tracePt t="3908" x="6924675" y="5638800"/>
          <p14:tracePt t="3910" x="6950075" y="5646738"/>
          <p14:tracePt t="3910" x="6967538" y="5646738"/>
          <p14:tracePt t="3911" x="6983413" y="5646738"/>
          <p14:tracePt t="3912" x="6991350" y="5656263"/>
          <p14:tracePt t="3913" x="6999288" y="5656263"/>
          <p14:tracePt t="3916" x="7032625" y="5664200"/>
          <p14:tracePt t="3916" x="7050088" y="5664200"/>
          <p14:tracePt t="3917" x="7065963" y="5664200"/>
          <p14:tracePt t="3918" x="7073900" y="5672138"/>
          <p14:tracePt t="3919" x="7091363" y="5672138"/>
          <p14:tracePt t="3921" x="7107238" y="5680075"/>
          <p14:tracePt t="3922" x="7132638" y="5680075"/>
          <p14:tracePt t="3923" x="7140575" y="5688013"/>
          <p14:tracePt t="3924" x="7165975" y="5697538"/>
          <p14:tracePt t="3925" x="7181850" y="5697538"/>
          <p14:tracePt t="3927" x="7199313" y="5705475"/>
          <p14:tracePt t="3928" x="7215188" y="5705475"/>
          <p14:tracePt t="3929" x="7232650" y="5705475"/>
          <p14:tracePt t="3930" x="7240588" y="5705475"/>
          <p14:tracePt t="3931" x="7256463" y="5713413"/>
          <p14:tracePt t="3934" x="7281863" y="5721350"/>
          <p14:tracePt t="3934" x="7299325" y="5721350"/>
          <p14:tracePt t="3935" x="7307263" y="5721350"/>
          <p14:tracePt t="3936" x="7323138" y="5721350"/>
          <p14:tracePt t="3937" x="7331075" y="5730875"/>
          <p14:tracePt t="3940" x="7356475" y="5738813"/>
          <p14:tracePt t="3940" x="7364413" y="5738813"/>
          <p14:tracePt t="3941" x="7381875" y="5738813"/>
          <p14:tracePt t="3942" x="7397750" y="5738813"/>
          <p14:tracePt t="3943" x="7405688" y="5738813"/>
          <p14:tracePt t="3945" x="7439025" y="5746750"/>
          <p14:tracePt t="3946" x="7448550" y="5746750"/>
          <p14:tracePt t="3947" x="7472363" y="5754688"/>
          <p14:tracePt t="3948" x="7497763" y="5754688"/>
          <p14:tracePt t="3949" x="7497763" y="5762625"/>
          <p14:tracePt t="3952" x="7523163" y="5762625"/>
          <p14:tracePt t="3952" x="7546975" y="5772150"/>
          <p14:tracePt t="3954" x="7564438" y="5772150"/>
          <p14:tracePt t="3955" x="7580313" y="5772150"/>
          <p14:tracePt t="3958" x="7613650" y="5780088"/>
          <p14:tracePt t="3958" x="7631113" y="5788025"/>
          <p14:tracePt t="3960" x="7646988" y="5788025"/>
          <p14:tracePt t="3960" x="7662863" y="5788025"/>
          <p14:tracePt t="3961" x="7672388" y="5788025"/>
          <p14:tracePt t="3964" x="7713663" y="5795963"/>
          <p14:tracePt t="3965" x="7721600" y="5795963"/>
          <p14:tracePt t="3965" x="7737475" y="5795963"/>
          <p14:tracePt t="3966" x="7754938" y="5795963"/>
          <p14:tracePt t="3967" x="7762875" y="5795963"/>
          <p14:tracePt t="3970" x="7796213" y="5795963"/>
          <p14:tracePt t="3971" x="7821613" y="5805488"/>
          <p14:tracePt t="3972" x="7837488" y="5805488"/>
          <p14:tracePt t="3973" x="7845425" y="5805488"/>
          <p14:tracePt t="3976" x="7886700" y="5805488"/>
          <p14:tracePt t="3976" x="7896225" y="5805488"/>
          <p14:tracePt t="3977" x="7912100" y="5805488"/>
          <p14:tracePt t="3978" x="7920038" y="5805488"/>
          <p14:tracePt t="3979" x="7937500" y="5805488"/>
          <p14:tracePt t="3982" x="7978775" y="5805488"/>
          <p14:tracePt t="3982" x="7994650" y="5813425"/>
          <p14:tracePt t="3983" x="8012113" y="5813425"/>
          <p14:tracePt t="3984" x="8027988" y="5813425"/>
          <p14:tracePt t="3985" x="8045450" y="5813425"/>
          <p14:tracePt t="3987" x="8061325" y="5813425"/>
          <p14:tracePt t="3988" x="8069263" y="5813425"/>
          <p14:tracePt t="3988" x="8086725" y="5813425"/>
          <p14:tracePt t="3989" x="8094663" y="5813425"/>
          <p14:tracePt t="3990" x="8120063" y="5813425"/>
          <p14:tracePt t="3991" x="8128000" y="5813425"/>
          <p14:tracePt t="3992" x="8135938" y="5813425"/>
          <p14:tracePt t="3994" x="8153400" y="5813425"/>
          <p14:tracePt t="3994" x="8161338" y="5813425"/>
          <p14:tracePt t="3995" x="8186738" y="5813425"/>
          <p14:tracePt t="3996" x="8202613" y="5813425"/>
          <p14:tracePt t="3997" x="8210550" y="5813425"/>
          <p14:tracePt t="3999" x="8228013" y="5813425"/>
          <p14:tracePt t="4000" x="8243888" y="5813425"/>
          <p14:tracePt t="4000" x="8251825" y="5805488"/>
          <p14:tracePt t="4001" x="8269288" y="5805488"/>
          <p14:tracePt t="4002" x="8285163" y="5805488"/>
          <p14:tracePt t="4003" x="8302625" y="5805488"/>
          <p14:tracePt t="4004" x="8318500" y="5805488"/>
          <p14:tracePt t="4006" x="8335963" y="5805488"/>
          <p14:tracePt t="4007" x="8343900" y="5795963"/>
          <p14:tracePt t="4007" x="8359775" y="5795963"/>
          <p14:tracePt t="4008" x="8369300" y="5795963"/>
          <p14:tracePt t="4009" x="8385175" y="5795963"/>
          <p14:tracePt t="4010" x="8401050" y="5788025"/>
          <p14:tracePt t="4012" x="8410575" y="5780088"/>
          <p14:tracePt t="4013" x="8426450" y="5780088"/>
          <p14:tracePt t="4013" x="8443913" y="5780088"/>
          <p14:tracePt t="4014" x="8451850" y="5772150"/>
          <p14:tracePt t="4015" x="8467725" y="5772150"/>
          <p14:tracePt t="4016" x="8485188" y="5762625"/>
          <p14:tracePt t="4018" x="8518525" y="5754688"/>
          <p14:tracePt t="4019" x="8534400" y="5754688"/>
          <p14:tracePt t="4022" x="8550275" y="5746750"/>
          <p14:tracePt t="4022" x="8559800" y="5746750"/>
          <p14:tracePt t="4024" x="8593138" y="5738813"/>
          <p14:tracePt t="4025" x="8609013" y="5730875"/>
          <p14:tracePt t="4026" x="8616950" y="5730875"/>
          <p14:tracePt t="4027" x="8624888" y="5721350"/>
          <p14:tracePt t="4028" x="8634413" y="5721350"/>
          <p14:tracePt t="4030" x="8658225" y="5721350"/>
          <p14:tracePt t="4031" x="8675688" y="5713413"/>
          <p14:tracePt t="4033" x="8683625" y="5705475"/>
          <p14:tracePt t="4033" x="8699500" y="5697538"/>
          <p14:tracePt t="4037" x="8732838" y="5688013"/>
          <p14:tracePt t="4038" x="8750300" y="5680075"/>
          <p14:tracePt t="4040" x="8766175" y="5672138"/>
          <p14:tracePt t="4043" x="8775700" y="5672138"/>
          <p14:tracePt t="4043" x="8791575" y="5664200"/>
          <p14:tracePt t="4044" x="8799513" y="5656263"/>
          <p14:tracePt t="4045" x="8807450" y="5656263"/>
          <p14:tracePt t="4046" x="8816975" y="5646738"/>
          <p14:tracePt t="4049" x="8832850" y="5646738"/>
          <p14:tracePt t="4049" x="8840788" y="5638800"/>
          <p14:tracePt t="4050" x="8850313" y="5630863"/>
          <p14:tracePt t="4053" x="8858250" y="5622925"/>
          <p14:tracePt t="4055" x="8874125" y="5613400"/>
          <p14:tracePt t="4055" x="8882063" y="5605463"/>
          <p14:tracePt t="4057" x="8891588" y="5597525"/>
          <p14:tracePt t="4057" x="8899525" y="5597525"/>
          <p14:tracePt t="4058" x="8899525" y="5589588"/>
          <p14:tracePt t="4060" x="8915400" y="5581650"/>
          <p14:tracePt t="4061" x="8932863" y="5564188"/>
          <p14:tracePt t="4063" x="8940800" y="5564188"/>
          <p14:tracePt t="4064" x="8948738" y="5556250"/>
          <p14:tracePt t="4067" x="8956675" y="5538788"/>
          <p14:tracePt t="4068" x="8966200" y="5530850"/>
          <p14:tracePt t="4068" x="8974138" y="5522913"/>
          <p14:tracePt t="4071" x="8982075" y="5522913"/>
          <p14:tracePt t="4073" x="9007475" y="5489575"/>
          <p14:tracePt t="4074" x="9007475" y="5481638"/>
          <p14:tracePt t="4075" x="9015413" y="5473700"/>
          <p14:tracePt t="4076" x="9023350" y="5456238"/>
          <p14:tracePt t="4079" x="9031288" y="5448300"/>
          <p14:tracePt t="4079" x="9040813" y="5432425"/>
          <p14:tracePt t="4080" x="9048750" y="5432425"/>
          <p14:tracePt t="4081" x="9056688" y="5422900"/>
          <p14:tracePt t="4082" x="9056688" y="5407025"/>
          <p14:tracePt t="4085" x="9074150" y="5389563"/>
          <p14:tracePt t="4086" x="9082088" y="5381625"/>
          <p14:tracePt t="4086" x="9082088" y="5373688"/>
          <p14:tracePt t="4087" x="9090025" y="5365750"/>
          <p14:tracePt t="4088" x="9097963" y="5357813"/>
          <p14:tracePt t="4089" x="9105900" y="5348288"/>
          <p14:tracePt t="4091" x="9105900" y="5332413"/>
          <p14:tracePt t="4092" x="9123363" y="5314950"/>
          <p14:tracePt t="4092" x="9131300" y="5307013"/>
          <p14:tracePt t="4093" x="9131300" y="5291138"/>
          <p14:tracePt t="4094" x="9148763" y="5273675"/>
          <p14:tracePt t="4097" x="9156700" y="5265738"/>
          <p14:tracePt t="4097" x="9156700" y="5249863"/>
          <p14:tracePt t="4099" x="9172575" y="5240338"/>
          <p14:tracePt t="4099" x="9172575" y="5232400"/>
          <p14:tracePt t="4100" x="9182100" y="5216525"/>
          <p14:tracePt t="4101" x="9190038" y="5216525"/>
          <p14:tracePt t="4103" x="9197975" y="5191125"/>
          <p14:tracePt t="4104" x="9205913" y="5183188"/>
          <p14:tracePt t="4105" x="9213850" y="5165725"/>
          <p14:tracePt t="4106" x="9213850" y="5157788"/>
          <p14:tracePt t="4107" x="9213850" y="5149850"/>
          <p14:tracePt t="4109" x="9231313" y="5116513"/>
          <p14:tracePt t="4110" x="9239250" y="5116513"/>
          <p14:tracePt t="4111" x="9247188" y="5100638"/>
          <p14:tracePt t="4113" x="9256713" y="5083175"/>
          <p14:tracePt t="4115" x="9264650" y="5067300"/>
          <p14:tracePt t="4116" x="9272588" y="5049838"/>
          <p14:tracePt t="4116" x="9280525" y="5041900"/>
          <p14:tracePt t="4118" x="9280525" y="5026025"/>
          <p14:tracePt t="4118" x="9288463" y="5016500"/>
          <p14:tracePt t="4119" x="9288463" y="5008563"/>
          <p14:tracePt t="4121" x="9297988" y="4992688"/>
          <p14:tracePt t="4122" x="9297988" y="4983163"/>
          <p14:tracePt t="4122" x="9305925" y="4975225"/>
          <p14:tracePt t="4123" x="9313863" y="4967288"/>
          <p14:tracePt t="4124" x="9313863" y="4959350"/>
          <p14:tracePt t="4125" x="9321800" y="4941888"/>
          <p14:tracePt t="4127" x="9331325" y="4926013"/>
          <p14:tracePt t="4128" x="9339263" y="4908550"/>
          <p14:tracePt t="4128" x="9339263" y="4900613"/>
          <p14:tracePt t="4129" x="9347200" y="4884738"/>
          <p14:tracePt t="4131" x="9355138" y="4867275"/>
          <p14:tracePt t="4131" x="9363075" y="4859338"/>
          <p14:tracePt t="4133" x="9363075" y="4843463"/>
          <p14:tracePt t="4134" x="9372600" y="4826000"/>
          <p14:tracePt t="4134" x="9372600" y="4818063"/>
          <p14:tracePt t="4135" x="9380538" y="4802188"/>
          <p14:tracePt t="4136" x="9388475" y="4784725"/>
          <p14:tracePt t="4137" x="9396413" y="4776788"/>
          <p14:tracePt t="4139" x="9413875" y="4743450"/>
          <p14:tracePt t="4140" x="9413875" y="4735513"/>
          <p14:tracePt t="4141" x="9413875" y="4727575"/>
          <p14:tracePt t="4142" x="9413875" y="4710113"/>
          <p14:tracePt t="4143" x="9421813" y="4702175"/>
          <p14:tracePt t="4146" x="9437688" y="4676775"/>
          <p14:tracePt t="4146" x="9437688" y="4668838"/>
          <p14:tracePt t="4148" x="9447213" y="4651375"/>
          <p14:tracePt t="4148" x="9447213" y="4635500"/>
          <p14:tracePt t="4152" x="9463088" y="4586288"/>
          <p14:tracePt t="4153" x="9471025" y="4576763"/>
          <p14:tracePt t="4155" x="9471025" y="4560888"/>
          <p14:tracePt t="4155" x="9480550" y="4560888"/>
          <p14:tracePt t="4158" x="9480550" y="4535488"/>
          <p14:tracePt t="4158" x="9488488" y="4527550"/>
          <p14:tracePt t="4159" x="9488488" y="4511675"/>
          <p14:tracePt t="4160" x="9496425" y="4511675"/>
          <p14:tracePt t="4161" x="9496425" y="4494213"/>
          <p14:tracePt t="4164" x="9504363" y="4478338"/>
          <p14:tracePt t="4164" x="9504363" y="4460875"/>
          <p14:tracePt t="4165" x="9512300" y="4452938"/>
          <p14:tracePt t="4168" x="9521825" y="4437063"/>
          <p14:tracePt t="4170" x="9529763" y="4419600"/>
          <p14:tracePt t="4170" x="9529763" y="4411663"/>
          <p14:tracePt t="4171" x="9529763" y="4403725"/>
          <p14:tracePt t="4172" x="9529763" y="4395788"/>
          <p14:tracePt t="4173" x="9537700" y="4378325"/>
          <p14:tracePt t="4176" x="9545638" y="4370388"/>
          <p14:tracePt t="4176" x="9545638" y="4362450"/>
          <p14:tracePt t="4178" x="9555163" y="4352925"/>
          <p14:tracePt t="4178" x="9555163" y="4337050"/>
          <p14:tracePt t="4179" x="9555163" y="4329113"/>
          <p14:tracePt t="4182" x="9563100" y="4311650"/>
          <p14:tracePt t="4183" x="9563100" y="4303713"/>
          <p14:tracePt t="4183" x="9571038" y="4303713"/>
          <p14:tracePt t="4184" x="9578975" y="4295775"/>
          <p14:tracePt t="4185" x="9578975" y="4278313"/>
          <p14:tracePt t="4188" x="9578975" y="4270375"/>
          <p14:tracePt t="4188" x="9578975" y="4262438"/>
          <p14:tracePt t="4189" x="9588500" y="4262438"/>
          <p14:tracePt t="4190" x="9588500" y="4254500"/>
          <p14:tracePt t="4191" x="9596438" y="4237038"/>
          <p14:tracePt t="4194" x="9596438" y="4229100"/>
          <p14:tracePt t="4194" x="9596438" y="4221163"/>
          <p14:tracePt t="4195" x="9604375" y="4213225"/>
          <p14:tracePt t="4198" x="9612313" y="4203700"/>
          <p14:tracePt t="4198" x="9612313" y="4195763"/>
          <p14:tracePt t="4200" x="9620250" y="4195763"/>
          <p14:tracePt t="4200" x="9620250" y="4187825"/>
          <p14:tracePt t="4201" x="9620250" y="4171950"/>
          <p14:tracePt t="4204" x="9620250" y="4162425"/>
          <p14:tracePt t="4204" x="9629775" y="4154488"/>
          <p14:tracePt t="4206" x="9637713" y="4154488"/>
          <p14:tracePt t="4206" x="9637713" y="4146550"/>
          <p14:tracePt t="4210" x="9637713" y="4129088"/>
          <p14:tracePt t="4211" x="9645650" y="4121150"/>
          <p14:tracePt t="4212" x="9645650" y="4105275"/>
          <p14:tracePt t="4213" x="9653588" y="4097338"/>
          <p14:tracePt t="4215" x="9663113" y="4097338"/>
          <p14:tracePt t="4216" x="9663113" y="4079875"/>
          <p14:tracePt t="4218" x="9663113" y="4071938"/>
          <p14:tracePt t="4219" x="9671050" y="4064000"/>
          <p14:tracePt t="4220" x="9671050" y="4054475"/>
          <p14:tracePt t="4221" x="9678988" y="4046538"/>
          <p14:tracePt t="4224" x="9686925" y="4038600"/>
          <p14:tracePt t="4225" x="9694863" y="4021138"/>
          <p14:tracePt t="4230" x="9694863" y="4013200"/>
          <p14:tracePt t="4231" x="9704388" y="3997325"/>
          <p14:tracePt t="4232" x="9704388" y="3989388"/>
          <p14:tracePt t="4233" x="9712325" y="3979863"/>
          <p14:tracePt t="4236" x="9712325" y="3963988"/>
          <p14:tracePt t="4237" x="9712325" y="3956050"/>
          <p14:tracePt t="4239" x="9720263" y="3956050"/>
          <p14:tracePt t="4240" x="9720263" y="3946525"/>
          <p14:tracePt t="4240" x="9728200" y="3938588"/>
          <p14:tracePt t="4243" x="9728200" y="3930650"/>
          <p14:tracePt t="4243" x="9728200" y="3922713"/>
          <p14:tracePt t="4244" x="9737725" y="3914775"/>
          <p14:tracePt t="4247" x="9737725" y="3905250"/>
          <p14:tracePt t="4249" x="9745663" y="3889375"/>
          <p14:tracePt t="4251" x="9753600" y="3881438"/>
          <p14:tracePt t="4251" x="9753600" y="3871913"/>
          <p14:tracePt t="4252" x="9753600" y="3863975"/>
          <p14:tracePt t="4255" x="9761538" y="3856038"/>
          <p14:tracePt t="4255" x="9761538" y="3848100"/>
          <p14:tracePt t="4256" x="9761538" y="3840163"/>
          <p14:tracePt t="4259" x="9769475" y="3830638"/>
          <p14:tracePt t="4261" x="9769475" y="3822700"/>
          <p14:tracePt t="4261" x="9779000" y="3814763"/>
          <p14:tracePt t="4264" x="9779000" y="3797300"/>
          <p14:tracePt t="4264" x="9779000" y="3789363"/>
          <p14:tracePt t="4267" x="9779000" y="3781425"/>
          <p14:tracePt t="4268" x="9786938" y="3765550"/>
          <p14:tracePt t="4270" x="9786938" y="3756025"/>
          <p14:tracePt t="4271" x="9794875" y="3756025"/>
          <p14:tracePt t="4273" x="9794875" y="3740150"/>
          <p14:tracePt t="4273" x="9802813" y="3732213"/>
          <p14:tracePt t="4274" x="9802813" y="3722688"/>
          <p14:tracePt t="4275" x="9802813" y="3714750"/>
          <p14:tracePt t="4279" x="9802813" y="3698875"/>
          <p14:tracePt t="4280" x="9802813" y="3690938"/>
          <p14:tracePt t="4281" x="9812338" y="3681413"/>
          <p14:tracePt t="4282" x="9812338" y="3673475"/>
          <p14:tracePt t="4285" x="9812338" y="3665538"/>
          <p14:tracePt t="4286" x="9820275" y="3657600"/>
          <p14:tracePt t="4288" x="9820275" y="3648075"/>
          <p14:tracePt t="4288" x="9820275" y="3640138"/>
          <p14:tracePt t="4289" x="9828213" y="3632200"/>
          <p14:tracePt t="4291" x="9828213" y="3624263"/>
          <p14:tracePt t="4292" x="9828213" y="3616325"/>
          <p14:tracePt t="4294" x="9828213" y="3606800"/>
          <p14:tracePt t="4296" x="9828213" y="3598863"/>
          <p14:tracePt t="4297" x="9828213" y="3590925"/>
          <p14:tracePt t="4298" x="9828213" y="3582988"/>
          <p14:tracePt t="4300" x="9836150" y="3573463"/>
          <p14:tracePt t="4301" x="9836150" y="3565525"/>
          <p14:tracePt t="4303" x="9836150" y="3557588"/>
          <p14:tracePt t="4304" x="9836150" y="3549650"/>
          <p14:tracePt t="4305" x="9844088" y="3541713"/>
          <p14:tracePt t="4306" x="9844088" y="3532188"/>
          <p14:tracePt t="4309" x="9844088" y="3524250"/>
          <p14:tracePt t="4309" x="9844088" y="3516313"/>
          <p14:tracePt t="4311" x="9844088" y="3508375"/>
          <p14:tracePt t="4313" x="9844088" y="3498850"/>
          <p14:tracePt t="4314" x="9844088" y="3490913"/>
          <p14:tracePt t="4316" x="9844088" y="3482975"/>
          <p14:tracePt t="4316" x="9844088" y="3475038"/>
          <p14:tracePt t="4318" x="9844088" y="3467100"/>
          <p14:tracePt t="4319" x="9844088" y="3457575"/>
          <p14:tracePt t="4321" x="9844088" y="3449638"/>
          <p14:tracePt t="4324" x="9844088" y="3441700"/>
          <p14:tracePt t="4326" x="9844088" y="3424238"/>
          <p14:tracePt t="4329" x="9844088" y="3416300"/>
          <p14:tracePt t="4330" x="9844088" y="3408363"/>
          <p14:tracePt t="4334" x="9844088" y="3390900"/>
          <p14:tracePt t="4337" x="9844088" y="3382963"/>
          <p14:tracePt t="4340" x="9853613" y="3367088"/>
          <p14:tracePt t="4341" x="9853613" y="3359150"/>
          <p14:tracePt t="4342" x="9853613" y="3349625"/>
          <p14:tracePt t="4346" x="9853613" y="3341688"/>
          <p14:tracePt t="4349" x="9853613" y="3333750"/>
          <p14:tracePt t="4351" x="9853613" y="3325813"/>
          <p14:tracePt t="4354" x="9853613" y="3316288"/>
          <p14:tracePt t="4355" x="9853613" y="3308350"/>
          <p14:tracePt t="4359" x="9853613" y="3300413"/>
          <p14:tracePt t="4361" x="9853613" y="3292475"/>
          <p14:tracePt t="4365" x="9853613" y="3284538"/>
          <p14:tracePt t="4365" x="9853613" y="3275013"/>
          <p14:tracePt t="4370" x="9853613" y="3259138"/>
          <p14:tracePt t="4374" x="9853613" y="3251200"/>
          <p14:tracePt t="4377" x="9853613" y="3241675"/>
          <p14:tracePt t="4382" x="9853613" y="3225800"/>
          <p14:tracePt t="4387" x="9853613" y="3217863"/>
          <p14:tracePt t="4388" x="9853613" y="3209925"/>
          <p14:tracePt t="4389" x="9853613" y="3200400"/>
          <p14:tracePt t="4395" x="9853613" y="3184525"/>
          <p14:tracePt t="4399" x="9853613" y="3176588"/>
          <p14:tracePt t="4401" x="9853613" y="3167063"/>
          <p14:tracePt t="4403" x="9853613" y="3159125"/>
          <p14:tracePt t="4408" x="9853613" y="3151188"/>
          <p14:tracePt t="4409" x="9853613" y="3143250"/>
          <p14:tracePt t="4413" x="9853613" y="3135313"/>
          <p14:tracePt t="4417" x="9853613" y="3117850"/>
          <p14:tracePt t="4421" x="9853613" y="3109913"/>
          <p14:tracePt t="4426" x="9853613" y="3101975"/>
          <p14:tracePt t="4427" x="9853613" y="3092450"/>
          <p14:tracePt t="4428" x="9853613" y="3084513"/>
          <p14:tracePt t="4430" x="9853613" y="3076575"/>
          <p14:tracePt t="4435" x="9853613" y="3068638"/>
          <p14:tracePt t="4437" x="9853613" y="3060700"/>
          <p14:tracePt t="4437" x="9844088" y="3060700"/>
          <p14:tracePt t="4442" x="9844088" y="3051175"/>
          <p14:tracePt t="4443" x="9844088" y="3043238"/>
          <p14:tracePt t="4444" x="9844088" y="3035300"/>
          <p14:tracePt t="4449" x="9844088" y="3027363"/>
          <p14:tracePt t="4450" x="9844088" y="3017838"/>
          <p14:tracePt t="4455" x="9844088" y="3009900"/>
          <p14:tracePt t="4457" x="9844088" y="3001963"/>
          <p14:tracePt t="4458" x="9844088" y="2994025"/>
          <p14:tracePt t="4461" x="9836150" y="2994025"/>
          <p14:tracePt t="4462" x="9836150" y="2986088"/>
          <p14:tracePt t="4464" x="9836150" y="2976563"/>
          <p14:tracePt t="4471" x="9836150" y="2968625"/>
          <p14:tracePt t="4473" x="9836150" y="2960688"/>
          <p14:tracePt t="4480" x="9836150" y="2943225"/>
          <p14:tracePt t="4482" x="9836150" y="2935288"/>
          <p14:tracePt t="4487" x="9836150" y="2927350"/>
          <p14:tracePt t="4489" x="9836150" y="2919413"/>
          <p14:tracePt t="4495" x="9836150" y="2911475"/>
          <p14:tracePt t="4496" x="9836150" y="2901950"/>
          <p14:tracePt t="4497" x="9836150" y="2894013"/>
          <p14:tracePt t="4498" x="9844088" y="2894013"/>
          <p14:tracePt t="4505" x="9844088" y="2886075"/>
          <p14:tracePt t="4505" x="9844088" y="2878138"/>
          <p14:tracePt t="4510" x="9844088" y="2868613"/>
          <p14:tracePt t="4513" x="9844088" y="2860675"/>
          <p14:tracePt t="4515" x="9853613" y="2852738"/>
          <p14:tracePt t="4519" x="9853613" y="2844800"/>
          <p14:tracePt t="4521" x="9861550" y="2836863"/>
          <p14:tracePt t="4523" x="9861550" y="2827338"/>
          <p14:tracePt t="4529" x="9861550" y="2811463"/>
          <p14:tracePt t="4534" x="9869488" y="2803525"/>
          <p14:tracePt t="4535" x="9869488" y="2794000"/>
          <p14:tracePt t="4536" x="9877425" y="2794000"/>
          <p14:tracePt t="4540" x="9877425" y="2786063"/>
          <p14:tracePt t="4541" x="9877425" y="2778125"/>
          <p14:tracePt t="4542" x="9886950" y="2778125"/>
          <p14:tracePt t="4543" x="9886950" y="2770188"/>
          <p14:tracePt t="4548" x="9886950" y="2760663"/>
          <p14:tracePt t="4550" x="9886950" y="2752725"/>
          <p14:tracePt t="4551" x="9894888" y="2752725"/>
          <p14:tracePt t="4553" x="9894888" y="2744788"/>
          <p14:tracePt t="4556" x="9902825" y="2736850"/>
          <p14:tracePt t="4558" x="9902825" y="2728913"/>
          <p14:tracePt t="4562" x="9902825" y="2719388"/>
          <p14:tracePt t="4563" x="9910763" y="2719388"/>
          <p14:tracePt t="4565" x="9918700" y="2711450"/>
          <p14:tracePt t="4569" x="9928225" y="2703513"/>
          <p14:tracePt t="4570" x="9928225" y="2695575"/>
          <p14:tracePt t="4573" x="9936163" y="2695575"/>
          <p14:tracePt t="4573" x="9936163" y="2686050"/>
          <p14:tracePt t="4576" x="9944100" y="2678113"/>
          <p14:tracePt t="4576" x="9944100" y="2670175"/>
          <p14:tracePt t="4580" x="9952038" y="2670175"/>
          <p14:tracePt t="4582" x="9961563" y="2662238"/>
          <p14:tracePt t="4582" x="9969500" y="2654300"/>
          <p14:tracePt t="4589" x="9985375" y="2644775"/>
          <p14:tracePt t="4589" x="9985375" y="2636838"/>
          <p14:tracePt t="4591" x="9994900" y="2628900"/>
          <p14:tracePt t="4594" x="10002838" y="2628900"/>
          <p14:tracePt t="4594" x="10010775" y="2628900"/>
          <p14:tracePt t="4595" x="10010775" y="2620963"/>
          <p14:tracePt t="4598" x="10018713" y="2611438"/>
          <p14:tracePt t="4600" x="10026650" y="2611438"/>
          <p14:tracePt t="4601" x="10026650" y="2603500"/>
          <p14:tracePt t="4602" x="10036175" y="2603500"/>
          <p14:tracePt t="4603" x="10036175" y="2595563"/>
          <p14:tracePt t="4604" x="10044113" y="2595563"/>
          <p14:tracePt t="4606" x="10052050" y="2587625"/>
          <p14:tracePt t="4609" x="10059988" y="2587625"/>
          <p14:tracePt t="4611" x="10069513" y="2579688"/>
          <p14:tracePt t="4613" x="10077450" y="2570163"/>
          <p14:tracePt t="4615" x="10085388" y="2570163"/>
          <p14:tracePt t="4615" x="10093325" y="2570163"/>
          <p14:tracePt t="4616" x="10093325" y="2562225"/>
          <p14:tracePt t="4618" x="10101263" y="2554288"/>
          <p14:tracePt t="4619" x="10110788" y="2554288"/>
          <p14:tracePt t="4620" x="10110788" y="2546350"/>
          <p14:tracePt t="4623" x="10118725" y="2546350"/>
          <p14:tracePt t="4625" x="10126663" y="2536825"/>
          <p14:tracePt t="4626" x="10134600" y="2528888"/>
          <p14:tracePt t="4630" x="10144125" y="2528888"/>
          <p14:tracePt t="4631" x="10152063" y="2528888"/>
          <p14:tracePt t="4633" x="10160000" y="2520950"/>
          <p14:tracePt t="4636" x="10167938" y="2513013"/>
          <p14:tracePt t="4637" x="10185400" y="2505075"/>
          <p14:tracePt t="4639" x="10193338" y="2505075"/>
          <p14:tracePt t="4643" x="10209213" y="2487613"/>
          <p14:tracePt t="4644" x="10218738" y="2487613"/>
          <p14:tracePt t="4647" x="10218738" y="2479675"/>
          <p14:tracePt t="4648" x="10234613" y="2479675"/>
          <p14:tracePt t="4649" x="10234613" y="2471738"/>
          <p14:tracePt t="4650" x="10250488" y="2462213"/>
          <p14:tracePt t="4654" x="10260013" y="2462213"/>
          <p14:tracePt t="4655" x="10275888" y="2446338"/>
          <p14:tracePt t="4656" x="10283825" y="2446338"/>
          <p14:tracePt t="4659" x="10293350" y="2446338"/>
          <p14:tracePt t="4661" x="10301288" y="2438400"/>
          <p14:tracePt t="4661" x="10309225" y="2430463"/>
          <p14:tracePt t="4662" x="10317163" y="2430463"/>
          <p14:tracePt t="4663" x="10325100" y="2420938"/>
          <p14:tracePt t="4667" x="10342563" y="2413000"/>
          <p14:tracePt t="4669" x="10350500" y="2413000"/>
          <p14:tracePt t="4669" x="10358438" y="2405063"/>
          <p14:tracePt t="4670" x="10367963" y="2405063"/>
          <p14:tracePt t="4673" x="10383838" y="2397125"/>
          <p14:tracePt t="4674" x="10401300" y="2387600"/>
          <p14:tracePt t="4677" x="10409238" y="2379663"/>
          <p14:tracePt t="4679" x="10417175" y="2379663"/>
          <p14:tracePt t="4679" x="10425113" y="2379663"/>
          <p14:tracePt t="4680" x="10433050" y="2371725"/>
          <p14:tracePt t="4681" x="10442575" y="2371725"/>
          <p14:tracePt t="4682" x="10450513" y="2363788"/>
          <p14:tracePt t="4685" x="10466388" y="2355850"/>
          <p14:tracePt t="4687" x="10475913" y="2355850"/>
          <p14:tracePt t="4687" x="10483850" y="2346325"/>
          <p14:tracePt t="4688" x="10491788" y="2346325"/>
          <p14:tracePt t="4690" x="10499725" y="2346325"/>
          <p14:tracePt t="4691" x="10517188" y="2338388"/>
          <p14:tracePt t="4692" x="10517188" y="2330450"/>
          <p14:tracePt t="4693" x="10525125" y="2330450"/>
          <p14:tracePt t="4694" x="10541000" y="2330450"/>
          <p14:tracePt t="4697" x="10558463" y="2322513"/>
          <p14:tracePt t="4697" x="10566400" y="2322513"/>
          <p14:tracePt t="4700" x="10574338" y="2312988"/>
          <p14:tracePt t="4700" x="10591800" y="2312988"/>
          <p14:tracePt t="4702" x="10591800" y="2305050"/>
          <p14:tracePt t="4703" x="10599738" y="2305050"/>
          <p14:tracePt t="4704" x="10615613" y="2305050"/>
          <p14:tracePt t="4707" x="10625138" y="2297113"/>
          <p14:tracePt t="4708" x="10633075" y="2297113"/>
          <p14:tracePt t="4709" x="10641013" y="2297113"/>
          <p14:tracePt t="4709" x="10648950" y="2289175"/>
          <p14:tracePt t="4710" x="10656888" y="2289175"/>
          <p14:tracePt t="4711" x="10666413" y="2281238"/>
          <p14:tracePt t="4712" x="10674350" y="2281238"/>
          <p14:tracePt t="4713" x="10690225" y="2281238"/>
          <p14:tracePt t="4715" x="10690225" y="2271713"/>
          <p14:tracePt t="4715" x="10699750" y="2271713"/>
          <p14:tracePt t="4716" x="10707688" y="2271713"/>
          <p14:tracePt t="4717" x="10715625" y="2271713"/>
          <p14:tracePt t="4718" x="10723563" y="2271713"/>
          <p14:tracePt t="4719" x="10731500" y="2263775"/>
          <p14:tracePt t="4721" x="10731500" y="2255838"/>
          <p14:tracePt t="4722" x="10741025" y="2255838"/>
          <p14:tracePt t="4722" x="10756900" y="2255838"/>
          <p14:tracePt t="4724" x="10764838" y="2255838"/>
          <p14:tracePt t="4725" x="10774363" y="2255838"/>
          <p14:tracePt t="4728" x="10790238" y="2247900"/>
          <p14:tracePt t="4730" x="10798175" y="2247900"/>
          <p14:tracePt t="4730" x="10807700" y="2247900"/>
          <p14:tracePt t="4732" x="10815638" y="2238375"/>
          <p14:tracePt t="4733" x="10823575" y="2238375"/>
          <p14:tracePt t="4734" x="10831513" y="2238375"/>
          <p14:tracePt t="4735" x="10839450" y="2238375"/>
          <p14:tracePt t="4736" x="10848975" y="2238375"/>
          <p14:tracePt t="4740" x="10864850" y="2230438"/>
          <p14:tracePt t="4742" x="10872788" y="2230438"/>
          <p14:tracePt t="4742" x="10882313" y="2222500"/>
          <p14:tracePt t="4745" x="10890250" y="2222500"/>
          <p14:tracePt t="4746" x="10898188" y="2222500"/>
          <p14:tracePt t="4747" x="10906125" y="2222500"/>
          <p14:tracePt t="4748" x="10906125" y="2214563"/>
          <p14:tracePt t="4749" x="10914063" y="2214563"/>
          <p14:tracePt t="4751" x="10923588" y="2214563"/>
          <p14:tracePt t="4753" x="10931525" y="2214563"/>
          <p14:tracePt t="4755" x="10939463" y="2214563"/>
          <p14:tracePt t="4758" x="10947400" y="2214563"/>
          <p14:tracePt t="4763" x="10956925" y="2214563"/>
          <p14:tracePt t="4764" x="10964863" y="2214563"/>
          <p14:tracePt t="4765" x="10972800" y="2214563"/>
          <p14:tracePt t="4771" x="10980738" y="2214563"/>
          <p14:tracePt t="4774" x="10988675" y="2214563"/>
          <p14:tracePt t="4783" x="10998200" y="2214563"/>
          <p14:tracePt t="4791" x="11006138" y="2214563"/>
          <p14:tracePt t="4797" x="11014075" y="2214563"/>
          <p14:tracePt t="4811" x="11022013" y="2214563"/>
          <p14:tracePt t="4813" x="11022013" y="2222500"/>
          <p14:tracePt t="4814" x="11031538" y="2222500"/>
          <p14:tracePt t="4819" x="11031538" y="2230438"/>
          <p14:tracePt t="4825" x="11039475" y="2238375"/>
          <p14:tracePt t="4827" x="11039475" y="2247900"/>
          <p14:tracePt t="4829" x="11047413" y="2247900"/>
          <p14:tracePt t="4834" x="11055350" y="2255838"/>
          <p14:tracePt t="4837" x="11055350" y="2263775"/>
          <p14:tracePt t="4838" x="11055350" y="2271713"/>
          <p14:tracePt t="4843" x="11063288" y="2271713"/>
          <p14:tracePt t="4844" x="11063288" y="2281238"/>
          <p14:tracePt t="4846" x="11063288" y="2289175"/>
          <p14:tracePt t="4849" x="11072813" y="2289175"/>
          <p14:tracePt t="4849" x="11072813" y="2297113"/>
          <p14:tracePt t="4852" x="11072813" y="2305050"/>
          <p14:tracePt t="4855" x="11080750" y="2312988"/>
          <p14:tracePt t="4856" x="11080750" y="2322513"/>
          <p14:tracePt t="4858" x="11080750" y="2330450"/>
          <p14:tracePt t="4863" x="11080750" y="2338388"/>
          <p14:tracePt t="4864" x="11080750" y="2346325"/>
          <p14:tracePt t="4864" x="11088688" y="2346325"/>
          <p14:tracePt t="4866" x="11088688" y="2355850"/>
          <p14:tracePt t="4867" x="11088688" y="2363788"/>
          <p14:tracePt t="4868" x="11088688" y="2371725"/>
          <p14:tracePt t="4874" x="11088688" y="2387600"/>
          <p14:tracePt t="4874" x="11088688" y="2397125"/>
          <p14:tracePt t="4877" x="11088688" y="2405063"/>
          <p14:tracePt t="4879" x="11088688" y="2413000"/>
          <p14:tracePt t="4879" x="11088688" y="2420938"/>
          <p14:tracePt t="4880" x="11088688" y="2430463"/>
          <p14:tracePt t="4882" x="11088688" y="2438400"/>
          <p14:tracePt t="4884" x="11088688" y="2446338"/>
          <p14:tracePt t="4885" x="11088688" y="2454275"/>
          <p14:tracePt t="4887" x="11088688" y="2471738"/>
          <p14:tracePt t="4890" x="11088688" y="2487613"/>
          <p14:tracePt t="4891" x="11088688" y="2495550"/>
          <p14:tracePt t="4893" x="11088688" y="2513013"/>
          <p14:tracePt t="4895" x="11088688" y="2520950"/>
          <p14:tracePt t="4897" x="11088688" y="2528888"/>
          <p14:tracePt t="4897" x="11088688" y="2536825"/>
          <p14:tracePt t="4899" x="11088688" y="2554288"/>
          <p14:tracePt t="4901" x="11088688" y="2562225"/>
          <p14:tracePt t="4903" x="11088688" y="2570163"/>
          <p14:tracePt t="4903" x="11088688" y="2579688"/>
          <p14:tracePt t="4904" x="11088688" y="2587625"/>
          <p14:tracePt t="4906" x="11088688" y="2595563"/>
          <p14:tracePt t="4906" x="11088688" y="2603500"/>
          <p14:tracePt t="4908" x="11088688" y="2611438"/>
          <p14:tracePt t="4909" x="11088688" y="2620963"/>
          <p14:tracePt t="4909" x="11088688" y="2628900"/>
          <p14:tracePt t="4910" x="11088688" y="2636838"/>
          <p14:tracePt t="4913" x="11088688" y="2644775"/>
          <p14:tracePt t="4914" x="11088688" y="2654300"/>
          <p14:tracePt t="4916" x="11088688" y="2670175"/>
          <p14:tracePt t="4916" x="11088688" y="2678113"/>
          <p14:tracePt t="4917" x="11088688" y="2695575"/>
          <p14:tracePt t="4918" x="11088688" y="2703513"/>
          <p14:tracePt t="4921" x="11088688" y="2719388"/>
          <p14:tracePt t="4921" x="11088688" y="2728913"/>
          <p14:tracePt t="4924" x="11088688" y="2744788"/>
          <p14:tracePt t="4925" x="11088688" y="2752725"/>
          <p14:tracePt t="4928" x="11088688" y="2778125"/>
          <p14:tracePt t="4928" x="11088688" y="2786063"/>
          <p14:tracePt t="4929" x="11088688" y="2794000"/>
          <p14:tracePt t="4931" x="11088688" y="2803525"/>
          <p14:tracePt t="4932" x="11088688" y="2811463"/>
          <p14:tracePt t="4933" x="11088688" y="2827338"/>
          <p14:tracePt t="4935" x="11088688" y="2836863"/>
          <p14:tracePt t="4936" x="11088688" y="2844800"/>
          <p14:tracePt t="4937" x="11088688" y="2852738"/>
          <p14:tracePt t="4939" x="11088688" y="2878138"/>
          <p14:tracePt t="4941" x="11080750" y="2886075"/>
          <p14:tracePt t="4942" x="11080750" y="2901950"/>
          <p14:tracePt t="4943" x="11080750" y="2911475"/>
          <p14:tracePt t="4945" x="11080750" y="2927350"/>
          <p14:tracePt t="4946" x="11080750" y="2935288"/>
          <p14:tracePt t="4947" x="11080750" y="2943225"/>
          <p14:tracePt t="4948" x="11072813" y="2952750"/>
          <p14:tracePt t="4949" x="11072813" y="2960688"/>
          <p14:tracePt t="4952" x="11072813" y="2976563"/>
          <p14:tracePt t="4953" x="11072813" y="2994025"/>
          <p14:tracePt t="4953" x="11072813" y="3001963"/>
          <p14:tracePt t="4954" x="11063288" y="3009900"/>
          <p14:tracePt t="4956" x="11063288" y="3017838"/>
          <p14:tracePt t="4958" x="11055350" y="3035300"/>
          <p14:tracePt t="4958" x="11055350" y="3051175"/>
          <p14:tracePt t="4959" x="11047413" y="3076575"/>
          <p14:tracePt t="4960" x="11039475" y="3084513"/>
          <p14:tracePt t="4961" x="11039475" y="3092450"/>
          <p14:tracePt t="4964" x="11039475" y="3117850"/>
          <p14:tracePt t="4965" x="11031538" y="3135313"/>
          <p14:tracePt t="4965" x="11031538" y="3143250"/>
          <p14:tracePt t="4967" x="11022013" y="3159125"/>
          <p14:tracePt t="4970" x="11014075" y="3184525"/>
          <p14:tracePt t="4971" x="11014075" y="3200400"/>
          <p14:tracePt t="4972" x="11006138" y="3217863"/>
          <p14:tracePt t="4972" x="10998200" y="3225800"/>
          <p14:tracePt t="4973" x="10998200" y="3241675"/>
          <p14:tracePt t="4976" x="10988675" y="3267075"/>
          <p14:tracePt t="4976" x="10988675" y="3284538"/>
          <p14:tracePt t="4977" x="10980738" y="3300413"/>
          <p14:tracePt t="4978" x="10972800" y="3316288"/>
          <p14:tracePt t="4979" x="10972800" y="3325813"/>
          <p14:tracePt t="4982" x="10956925" y="3349625"/>
          <p14:tracePt t="4982" x="10956925" y="3367088"/>
          <p14:tracePt t="4983" x="10947400" y="3390900"/>
          <p14:tracePt t="4984" x="10939463" y="3408363"/>
          <p14:tracePt t="4985" x="10939463" y="3416300"/>
          <p14:tracePt t="4988" x="10931525" y="3449638"/>
          <p14:tracePt t="4989" x="10923588" y="3457575"/>
          <p14:tracePt t="4989" x="10923588" y="3475038"/>
          <p14:tracePt t="4990" x="10914063" y="3490913"/>
          <p14:tracePt t="4991" x="10914063" y="3498850"/>
          <p14:tracePt t="4993" x="10906125" y="3508375"/>
          <p14:tracePt t="4994" x="10906125" y="3524250"/>
          <p14:tracePt t="4995" x="10906125" y="3541713"/>
          <p14:tracePt t="4995" x="10898188" y="3557588"/>
          <p14:tracePt t="4996" x="10890250" y="3565525"/>
          <p14:tracePt t="4997" x="10890250" y="3582988"/>
          <p14:tracePt t="4999" x="10882313" y="3598863"/>
          <p14:tracePt t="5000" x="10872788" y="3616325"/>
          <p14:tracePt t="5001" x="10864850" y="3632200"/>
          <p14:tracePt t="5002" x="10864850" y="3640138"/>
          <p14:tracePt t="5004" x="10856913" y="3657600"/>
          <p14:tracePt t="5004" x="10856913" y="3665538"/>
          <p14:tracePt t="5006" x="10856913" y="3681413"/>
          <p14:tracePt t="5007" x="10848975" y="3690938"/>
          <p14:tracePt t="5008" x="10839450" y="3698875"/>
          <p14:tracePt t="5009" x="10839450" y="3714750"/>
          <p14:tracePt t="5010" x="10831513" y="3722688"/>
          <p14:tracePt t="5012" x="10831513" y="3740150"/>
          <p14:tracePt t="5013" x="10831513" y="3756025"/>
          <p14:tracePt t="5013" x="10823575" y="3756025"/>
          <p14:tracePt t="5014" x="10815638" y="3773488"/>
          <p14:tracePt t="5015" x="10807700" y="3797300"/>
          <p14:tracePt t="5016" x="10807700" y="3806825"/>
          <p14:tracePt t="5018" x="10798175" y="3822700"/>
          <p14:tracePt t="5018" x="10798175" y="3830638"/>
          <p14:tracePt t="5019" x="10798175" y="3840163"/>
          <p14:tracePt t="5021" x="10790238" y="3856038"/>
          <p14:tracePt t="5021" x="10790238" y="3871913"/>
          <p14:tracePt t="5022" x="10782300" y="3871913"/>
          <p14:tracePt t="5024" x="10774363" y="3889375"/>
          <p14:tracePt t="5024" x="10774363" y="3905250"/>
          <p14:tracePt t="5027" x="10764838" y="3914775"/>
          <p14:tracePt t="5027" x="10756900" y="3930650"/>
          <p14:tracePt t="5028" x="10756900" y="3946525"/>
          <p14:tracePt t="5030" x="10748963" y="3963988"/>
          <p14:tracePt t="5031" x="10741025" y="3971925"/>
          <p14:tracePt t="5032" x="10731500" y="3979863"/>
          <p14:tracePt t="5033" x="10731500" y="3997325"/>
          <p14:tracePt t="5034" x="10723563" y="4013200"/>
          <p14:tracePt t="5036" x="10715625" y="4038600"/>
          <p14:tracePt t="5037" x="10707688" y="4054475"/>
          <p14:tracePt t="5038" x="10699750" y="4064000"/>
          <p14:tracePt t="5039" x="10699750" y="4079875"/>
          <p14:tracePt t="5040" x="10699750" y="4087813"/>
          <p14:tracePt t="5042" x="10682288" y="4105275"/>
          <p14:tracePt t="5043" x="10674350" y="4121150"/>
          <p14:tracePt t="5045" x="10674350" y="4129088"/>
          <p14:tracePt t="5046" x="10666413" y="4138613"/>
          <p14:tracePt t="5048" x="10656888" y="4162425"/>
          <p14:tracePt t="5049" x="10648950" y="4171950"/>
          <p14:tracePt t="5050" x="10641013" y="4179888"/>
          <p14:tracePt t="5051" x="10641013" y="4187825"/>
          <p14:tracePt t="5052" x="10633075" y="4203700"/>
          <p14:tracePt t="5054" x="10625138" y="4221163"/>
          <p14:tracePt t="5055" x="10625138" y="4229100"/>
          <p14:tracePt t="5056" x="10615613" y="4229100"/>
          <p14:tracePt t="5057" x="10615613" y="4237038"/>
          <p14:tracePt t="5058" x="10615613" y="4254500"/>
          <p14:tracePt t="5061" x="10599738" y="4262438"/>
          <p14:tracePt t="5061" x="10599738" y="4270375"/>
          <p14:tracePt t="5062" x="10591800" y="4278313"/>
          <p14:tracePt t="5063" x="10591800" y="4287838"/>
          <p14:tracePt t="5064" x="10591800" y="4295775"/>
          <p14:tracePt t="5067" x="10582275" y="4311650"/>
          <p14:tracePt t="5068" x="10574338" y="4321175"/>
          <p14:tracePt t="5068" x="10574338" y="4329113"/>
          <p14:tracePt t="5071" x="10566400" y="4344988"/>
          <p14:tracePt t="5073" x="10558463" y="4352925"/>
          <p14:tracePt t="5074" x="10550525" y="4370388"/>
          <p14:tracePt t="5075" x="10541000" y="4370388"/>
          <p14:tracePt t="5076" x="10541000" y="4378325"/>
          <p14:tracePt t="5079" x="10541000" y="4395788"/>
          <p14:tracePt t="5080" x="10533063" y="4395788"/>
          <p14:tracePt t="5082" x="10525125" y="4403725"/>
          <p14:tracePt t="5082" x="10525125" y="4411663"/>
          <p14:tracePt t="5083" x="10525125" y="4419600"/>
          <p14:tracePt t="5085" x="10517188" y="4427538"/>
          <p14:tracePt t="5086" x="10517188" y="4437063"/>
          <p14:tracePt t="5087" x="10507663" y="4437063"/>
          <p14:tracePt t="5088" x="10499725" y="4445000"/>
          <p14:tracePt t="5091" x="10499725" y="4452938"/>
          <p14:tracePt t="5092" x="10499725" y="4460875"/>
          <p14:tracePt t="5092" x="10491788" y="4460875"/>
          <p14:tracePt t="5093" x="10483850" y="4470400"/>
          <p14:tracePt t="5098" x="10475913" y="4486275"/>
          <p14:tracePt t="5099" x="10466388" y="4486275"/>
          <p14:tracePt t="5099" x="10466388" y="4494213"/>
          <p14:tracePt t="5100" x="10458450" y="4502150"/>
          <p14:tracePt t="5104" x="10450513" y="4511675"/>
          <p14:tracePt t="5104" x="10442575" y="4511675"/>
          <p14:tracePt t="5105" x="10442575" y="4519613"/>
          <p14:tracePt t="5106" x="10442575" y="4527550"/>
          <p14:tracePt t="5108" x="10433050" y="4527550"/>
          <p14:tracePt t="5109" x="10433050" y="4535488"/>
          <p14:tracePt t="5109" x="10425113" y="4535488"/>
          <p14:tracePt t="5110" x="10417175" y="4545013"/>
          <p14:tracePt t="5114" x="10409238" y="4552950"/>
          <p14:tracePt t="5115" x="10401300" y="4560888"/>
          <p14:tracePt t="5117" x="10391775" y="4560888"/>
          <p14:tracePt t="5118" x="10391775" y="4568825"/>
          <p14:tracePt t="5119" x="10383838" y="4576763"/>
          <p14:tracePt t="5121" x="10375900" y="4576763"/>
          <p14:tracePt t="5123" x="10375900" y="4586288"/>
          <p14:tracePt t="5123" x="10367963" y="4586288"/>
          <p14:tracePt t="5128" x="10358438" y="4594225"/>
          <p14:tracePt t="5129" x="10350500" y="4602163"/>
          <p14:tracePt t="5130" x="10342563" y="4602163"/>
          <p14:tracePt t="5130" x="10334625" y="4610100"/>
          <p14:tracePt t="5134" x="10325100" y="4619625"/>
          <p14:tracePt t="5134" x="10317163" y="4627563"/>
          <p14:tracePt t="5138" x="10309225" y="4627563"/>
          <p14:tracePt t="5139" x="10301288" y="4635500"/>
          <p14:tracePt t="5140" x="10301288" y="4643438"/>
          <p14:tracePt t="5141" x="10293350" y="4643438"/>
          <p14:tracePt t="5143" x="10283825" y="4643438"/>
          <p14:tracePt t="5143" x="10283825" y="4651375"/>
          <p14:tracePt t="5145" x="10275888" y="4651375"/>
          <p14:tracePt t="5146" x="10267950" y="4660900"/>
          <p14:tracePt t="5147" x="10260013" y="4668838"/>
          <p14:tracePt t="5151" x="10250488" y="4668838"/>
          <p14:tracePt t="5152" x="10242550" y="4676775"/>
          <p14:tracePt t="5153" x="10234613" y="4676775"/>
          <p14:tracePt t="5158" x="10226675" y="4684713"/>
          <p14:tracePt t="5159" x="10218738" y="4684713"/>
          <p14:tracePt t="5159" x="10209213" y="4684713"/>
          <p14:tracePt t="5163" x="10209213" y="4694238"/>
          <p14:tracePt t="5164" x="10201275" y="4702175"/>
          <p14:tracePt t="5165" x="10193338" y="4702175"/>
          <p14:tracePt t="5170" x="10185400" y="4710113"/>
          <p14:tracePt t="5171" x="10175875" y="4710113"/>
          <p14:tracePt t="5176" x="10167938" y="4718050"/>
          <p14:tracePt t="5179" x="10160000" y="4718050"/>
          <p14:tracePt t="5182" x="10152063" y="4718050"/>
          <p14:tracePt t="5185" x="10152063" y="4727575"/>
          <p14:tracePt t="5187" x="10144125" y="4727575"/>
          <p14:tracePt t="5190" x="10134600" y="4727575"/>
          <p14:tracePt t="5196" x="10126663" y="4727575"/>
          <p14:tracePt t="5197" x="10118725" y="4727575"/>
          <p14:tracePt t="5202" x="10110788" y="4727575"/>
          <p14:tracePt t="5207" x="10101263" y="4727575"/>
          <p14:tracePt t="5208" x="10093325" y="4727575"/>
          <p14:tracePt t="5212" x="10085388" y="4727575"/>
          <p14:tracePt t="5215" x="10077450" y="4727575"/>
          <p14:tracePt t="5217" x="10069513" y="4727575"/>
          <p14:tracePt t="5220" x="10059988" y="4727575"/>
          <p14:tracePt t="5221" x="10052050" y="4727575"/>
          <p14:tracePt t="5224" x="10044113" y="4727575"/>
          <p14:tracePt t="5225" x="10036175" y="4727575"/>
          <p14:tracePt t="5226" x="10026650" y="4727575"/>
          <p14:tracePt t="5231" x="10010775" y="4727575"/>
          <p14:tracePt t="5234" x="10002838" y="4727575"/>
          <p14:tracePt t="5235" x="9994900" y="4718050"/>
          <p14:tracePt t="5236" x="9985375" y="4718050"/>
          <p14:tracePt t="5237" x="9977438" y="4718050"/>
          <p14:tracePt t="5238" x="9969500" y="4710113"/>
          <p14:tracePt t="5240" x="9961563" y="4702175"/>
          <p14:tracePt t="5242" x="9952038" y="4702175"/>
          <p14:tracePt t="5244" x="9944100" y="4702175"/>
          <p14:tracePt t="5245" x="9944100" y="4694238"/>
          <p14:tracePt t="5245" x="9936163" y="4694238"/>
          <p14:tracePt t="5246" x="9928225" y="4694238"/>
          <p14:tracePt t="5248" x="9918700" y="4676775"/>
          <p14:tracePt t="5249" x="9902825" y="4676775"/>
          <p14:tracePt t="5252" x="9894888" y="4676775"/>
          <p14:tracePt t="5252" x="9886950" y="4668838"/>
          <p14:tracePt t="5254" x="9877425" y="4660900"/>
          <p14:tracePt t="5255" x="9869488" y="4651375"/>
          <p14:tracePt t="5256" x="9853613" y="4651375"/>
          <p14:tracePt t="5257" x="9853613" y="4643438"/>
          <p14:tracePt t="5258" x="9844088" y="4635500"/>
          <p14:tracePt t="5261" x="9828213" y="4627563"/>
          <p14:tracePt t="5262" x="9820275" y="4627563"/>
          <p14:tracePt t="5262" x="9812338" y="4619625"/>
          <p14:tracePt t="5265" x="9794875" y="4602163"/>
          <p14:tracePt t="5272" x="9753600" y="4576763"/>
          <p14:tracePt t="5273" x="9728200" y="4560888"/>
          <p14:tracePt t="5274" x="9712325" y="4552950"/>
          <p14:tracePt t="5275" x="9712325" y="4545013"/>
          <p14:tracePt t="5276" x="9704388" y="4535488"/>
          <p14:tracePt t="5279" x="9686925" y="4527550"/>
          <p14:tracePt t="5280" x="9678988" y="4519613"/>
          <p14:tracePt t="5280" x="9663113" y="4511675"/>
          <p14:tracePt t="5282" x="9653588" y="4494213"/>
          <p14:tracePt t="5282" x="9637713" y="4494213"/>
          <p14:tracePt t="5283" x="9637713" y="4486275"/>
          <p14:tracePt t="5285" x="9629775" y="4486275"/>
          <p14:tracePt t="5285" x="9620250" y="4470400"/>
          <p14:tracePt t="5286" x="9612313" y="4470400"/>
          <p14:tracePt t="5287" x="9604375" y="4460875"/>
          <p14:tracePt t="5288" x="9596438" y="4452938"/>
          <p14:tracePt t="5289" x="9588500" y="4452938"/>
          <p14:tracePt t="5291" x="9578975" y="4437063"/>
          <p14:tracePt t="5293" x="9571038" y="4437063"/>
          <p14:tracePt t="5293" x="9563100" y="4427538"/>
          <p14:tracePt t="5294" x="9563100" y="4419600"/>
          <p14:tracePt t="5296" x="9555163" y="4411663"/>
          <p14:tracePt t="5297" x="9545638" y="4411663"/>
          <p14:tracePt t="5300" x="9521825" y="4386263"/>
          <p14:tracePt t="5300" x="9512300" y="4386263"/>
          <p14:tracePt t="5301" x="9512300" y="4378325"/>
          <p14:tracePt t="5304" x="9496425" y="4370388"/>
          <p14:tracePt t="5304" x="9488488" y="4352925"/>
          <p14:tracePt t="5305" x="9480550" y="4344988"/>
          <p14:tracePt t="5308" x="9463088" y="4337050"/>
          <p14:tracePt t="5309" x="9455150" y="4321175"/>
          <p14:tracePt t="5311" x="9447213" y="4311650"/>
          <p14:tracePt t="5312" x="9437688" y="4303713"/>
          <p14:tracePt t="5314" x="9437688" y="4295775"/>
          <p14:tracePt t="5315" x="9421813" y="4278313"/>
          <p14:tracePt t="5316" x="9421813" y="4270375"/>
          <p14:tracePt t="5317" x="9413875" y="4262438"/>
          <p14:tracePt t="5318" x="9413875" y="4254500"/>
          <p14:tracePt t="5319" x="9405938" y="4254500"/>
          <p14:tracePt t="5321" x="9396413" y="4246563"/>
          <p14:tracePt t="5322" x="9396413" y="4237038"/>
          <p14:tracePt t="5322" x="9396413" y="4229100"/>
          <p14:tracePt t="5323" x="9388475" y="4221163"/>
          <p14:tracePt t="5324" x="9388475" y="4213225"/>
          <p14:tracePt t="5325" x="9380538" y="4203700"/>
          <p14:tracePt t="5327" x="9372600" y="4195763"/>
          <p14:tracePt t="5328" x="9372600" y="4187825"/>
          <p14:tracePt t="5328" x="9372600" y="4179888"/>
          <p14:tracePt t="5330" x="9363075" y="4171950"/>
          <p14:tracePt t="5330" x="9363075" y="4162425"/>
          <p14:tracePt t="5331" x="9355138" y="4154488"/>
          <p14:tracePt t="5333" x="9347200" y="4146550"/>
          <p14:tracePt t="5334" x="9347200" y="4129088"/>
          <p14:tracePt t="5336" x="9347200" y="4113213"/>
          <p14:tracePt t="5337" x="9339263" y="4113213"/>
          <p14:tracePt t="5339" x="9331325" y="4097338"/>
          <p14:tracePt t="5340" x="9331325" y="4087813"/>
          <p14:tracePt t="5340" x="9321800" y="4079875"/>
          <p14:tracePt t="5341" x="9321800" y="4064000"/>
          <p14:tracePt t="5342" x="9321800" y="4054475"/>
          <p14:tracePt t="5343" x="9313863" y="4046538"/>
          <p14:tracePt t="5346" x="9305925" y="4021138"/>
          <p14:tracePt t="5346" x="9305925" y="4005263"/>
          <p14:tracePt t="5347" x="9297988" y="3989388"/>
          <p14:tracePt t="5348" x="9288463" y="3979863"/>
          <p14:tracePt t="5349" x="9288463" y="3963988"/>
          <p14:tracePt t="5351" x="9288463" y="3946525"/>
          <p14:tracePt t="5352" x="9280525" y="3930650"/>
          <p14:tracePt t="5353" x="9280525" y="3922713"/>
          <p14:tracePt t="5354" x="9272588" y="3914775"/>
          <p14:tracePt t="5355" x="9272588" y="3897313"/>
          <p14:tracePt t="5358" x="9264650" y="3871913"/>
          <p14:tracePt t="5359" x="9256713" y="3856038"/>
          <p14:tracePt t="5359" x="9256713" y="3848100"/>
          <p14:tracePt t="5360" x="9256713" y="3840163"/>
          <p14:tracePt t="5362" x="9256713" y="3822700"/>
          <p14:tracePt t="5364" x="9247188" y="3789363"/>
          <p14:tracePt t="5365" x="9247188" y="3781425"/>
          <p14:tracePt t="5365" x="9239250" y="3773488"/>
          <p14:tracePt t="5367" x="9239250" y="3756025"/>
          <p14:tracePt t="5367" x="9231313" y="3740150"/>
          <p14:tracePt t="5370" x="9231313" y="3722688"/>
          <p14:tracePt t="5371" x="9223375" y="3706813"/>
          <p14:tracePt t="5371" x="9223375" y="3698875"/>
          <p14:tracePt t="5372" x="9223375" y="3681413"/>
          <p14:tracePt t="5373" x="9223375" y="3673475"/>
          <p14:tracePt t="5376" x="9223375" y="3657600"/>
          <p14:tracePt t="5376" x="9213850" y="3648075"/>
          <p14:tracePt t="5378" x="9213850" y="3640138"/>
          <p14:tracePt t="5378" x="9213850" y="3624263"/>
          <p14:tracePt t="5382" x="9205913" y="3590925"/>
          <p14:tracePt t="5383" x="9205913" y="3582988"/>
          <p14:tracePt t="5384" x="9197975" y="3565525"/>
          <p14:tracePt t="5385" x="9197975" y="3557588"/>
          <p14:tracePt t="5388" x="9197975" y="3541713"/>
          <p14:tracePt t="5388" x="9197975" y="3532188"/>
          <p14:tracePt t="5389" x="9197975" y="3524250"/>
          <p14:tracePt t="5390" x="9197975" y="3516313"/>
          <p14:tracePt t="5391" x="9197975" y="3508375"/>
          <p14:tracePt t="5393" x="9197975" y="3498850"/>
          <p14:tracePt t="5394" x="9190038" y="3490913"/>
          <p14:tracePt t="5394" x="9190038" y="3475038"/>
          <p14:tracePt t="5397" x="9190038" y="3457575"/>
          <p14:tracePt t="5397" x="9190038" y="3441700"/>
          <p14:tracePt t="5400" x="9190038" y="3433763"/>
          <p14:tracePt t="5400" x="9190038" y="3424238"/>
          <p14:tracePt t="5401" x="9190038" y="3416300"/>
          <p14:tracePt t="5403" x="9190038" y="3408363"/>
          <p14:tracePt t="5403" x="9190038" y="3400425"/>
          <p14:tracePt t="5404" x="9190038" y="3390900"/>
          <p14:tracePt t="5406" x="9190038" y="3382963"/>
          <p14:tracePt t="5406" x="9190038" y="3375025"/>
          <p14:tracePt t="5407" x="9190038" y="3367088"/>
          <p14:tracePt t="5409" x="9190038" y="3359150"/>
          <p14:tracePt t="5410" x="9190038" y="3349625"/>
          <p14:tracePt t="5412" x="9190038" y="3333750"/>
          <p14:tracePt t="5413" x="9190038" y="3325813"/>
          <p14:tracePt t="5414" x="9190038" y="3316288"/>
          <p14:tracePt t="5415" x="9190038" y="3308350"/>
          <p14:tracePt t="5418" x="9190038" y="3300413"/>
          <p14:tracePt t="5418" x="9190038" y="3292475"/>
          <p14:tracePt t="5420" x="9190038" y="3284538"/>
          <p14:tracePt t="5422" x="9190038" y="3267075"/>
          <p14:tracePt t="5424" x="9190038" y="3259138"/>
          <p14:tracePt t="5425" x="9190038" y="3251200"/>
          <p14:tracePt t="5425" x="9190038" y="3241675"/>
          <p14:tracePt t="5428" x="9190038" y="3233738"/>
          <p14:tracePt t="5428" x="9190038" y="3225800"/>
          <p14:tracePt t="5430" x="9190038" y="3217863"/>
          <p14:tracePt t="5431" x="9190038" y="3209925"/>
          <p14:tracePt t="5432" x="9190038" y="3200400"/>
          <p14:tracePt t="5434" x="9190038" y="3192463"/>
          <p14:tracePt t="5437" x="9190038" y="3176588"/>
          <p14:tracePt t="5439" x="9197975" y="3167063"/>
          <p14:tracePt t="5441" x="9197975" y="3159125"/>
          <p14:tracePt t="5442" x="9197975" y="3151188"/>
          <p14:tracePt t="5443" x="9197975" y="3143250"/>
          <p14:tracePt t="5445" x="9197975" y="3135313"/>
          <p14:tracePt t="5446" x="9197975" y="3125788"/>
          <p14:tracePt t="5449" x="9197975" y="3117850"/>
          <p14:tracePt t="5451" x="9205913" y="3109913"/>
          <p14:tracePt t="5452" x="9205913" y="3101975"/>
          <p14:tracePt t="5455" x="9205913" y="3092450"/>
          <p14:tracePt t="5456" x="9205913" y="3084513"/>
          <p14:tracePt t="5462" x="9213850" y="3060700"/>
          <p14:tracePt t="5465" x="9223375" y="3051175"/>
          <p14:tracePt t="5467" x="9223375" y="3043238"/>
          <p14:tracePt t="5468" x="9231313" y="3043238"/>
          <p14:tracePt t="5469" x="9231313" y="3035300"/>
          <p14:tracePt t="5473" x="9231313" y="3017838"/>
          <p14:tracePt t="5473" x="9239250" y="3017838"/>
          <p14:tracePt t="5477" x="9247188" y="3009900"/>
          <p14:tracePt t="5479" x="9247188" y="3001963"/>
          <p14:tracePt t="5481" x="9256713" y="3001963"/>
          <p14:tracePt t="5481" x="9256713" y="2994025"/>
          <p14:tracePt t="5485" x="9264650" y="2986088"/>
          <p14:tracePt t="5486" x="9264650" y="2976563"/>
          <p14:tracePt t="5488" x="9272588" y="2976563"/>
          <p14:tracePt t="5490" x="9280525" y="2976563"/>
          <p14:tracePt t="5491" x="9280525" y="2968625"/>
          <p14:tracePt t="5491" x="9288463" y="2960688"/>
          <p14:tracePt t="5496" x="9297988" y="2960688"/>
          <p14:tracePt t="5498" x="9305925" y="2943225"/>
          <p14:tracePt t="5498" x="9313863" y="2943225"/>
          <p14:tracePt t="5499" x="9313863" y="2935288"/>
          <p14:tracePt t="5500" x="9321800" y="2935288"/>
          <p14:tracePt t="5501" x="9331325" y="2935288"/>
          <p14:tracePt t="5504" x="9331325" y="2927350"/>
          <p14:tracePt t="5504" x="9339263" y="2919413"/>
          <p14:tracePt t="5505" x="9347200" y="2919413"/>
          <p14:tracePt t="5506" x="9355138" y="2919413"/>
          <p14:tracePt t="5508" x="9355138" y="2911475"/>
          <p14:tracePt t="5509" x="9363075" y="2901950"/>
          <p14:tracePt t="5510" x="9372600" y="2901950"/>
          <p14:tracePt t="5512" x="9380538" y="2894013"/>
          <p14:tracePt t="5513" x="9396413" y="2886075"/>
          <p14:tracePt t="5515" x="9396413" y="2878138"/>
          <p14:tracePt t="5516" x="9405938" y="2878138"/>
          <p14:tracePt t="5517" x="9421813" y="2868613"/>
          <p14:tracePt t="5520" x="9429750" y="2868613"/>
          <p14:tracePt t="5522" x="9447213" y="2852738"/>
          <p14:tracePt t="5523" x="9455150" y="2852738"/>
          <p14:tracePt t="5524" x="9471025" y="2852738"/>
          <p14:tracePt t="5526" x="9471025" y="2844800"/>
          <p14:tracePt t="5527" x="9480550" y="2836863"/>
          <p14:tracePt t="5528" x="9488488" y="2827338"/>
          <p14:tracePt t="5528" x="9496425" y="2827338"/>
          <p14:tracePt t="5529" x="9504363" y="2827338"/>
          <p14:tracePt t="5530" x="9512300" y="2819400"/>
          <p14:tracePt t="5531" x="9521825" y="2819400"/>
          <p14:tracePt t="5533" x="9529763" y="2811463"/>
          <p14:tracePt t="5533" x="9537700" y="2811463"/>
          <p14:tracePt t="5536" x="9545638" y="2803525"/>
          <p14:tracePt t="5536" x="9563100" y="2803525"/>
          <p14:tracePt t="5537" x="9563100" y="2794000"/>
          <p14:tracePt t="5539" x="9578975" y="2786063"/>
          <p14:tracePt t="5540" x="9588500" y="2786063"/>
          <p14:tracePt t="5541" x="9596438" y="2778125"/>
          <p14:tracePt t="5542" x="9604375" y="2778125"/>
          <p14:tracePt t="5543" x="9612313" y="2778125"/>
          <p14:tracePt t="5545" x="9620250" y="2770188"/>
          <p14:tracePt t="5545" x="9629775" y="2770188"/>
          <p14:tracePt t="5547" x="9645650" y="2760663"/>
          <p14:tracePt t="5549" x="9653588" y="2752725"/>
          <p14:tracePt t="5552" x="9671050" y="2744788"/>
          <p14:tracePt t="5552" x="9678988" y="2744788"/>
          <p14:tracePt t="5553" x="9694863" y="2736850"/>
          <p14:tracePt t="5555" x="9704388" y="2728913"/>
          <p14:tracePt t="5558" x="9720263" y="2719388"/>
          <p14:tracePt t="5558" x="9728200" y="2719388"/>
          <p14:tracePt t="5559" x="9737725" y="2719388"/>
          <p14:tracePt t="5560" x="9745663" y="2711450"/>
          <p14:tracePt t="5561" x="9753600" y="2711450"/>
          <p14:tracePt t="5564" x="9769475" y="2703513"/>
          <p14:tracePt t="5564" x="9779000" y="2703513"/>
          <p14:tracePt t="5566" x="9786938" y="2703513"/>
          <p14:tracePt t="5567" x="9794875" y="2695575"/>
          <p14:tracePt t="5569" x="9820275" y="2678113"/>
          <p14:tracePt t="5570" x="9828213" y="2678113"/>
          <p14:tracePt t="5571" x="9836150" y="2670175"/>
          <p14:tracePt t="5572" x="9844088" y="2670175"/>
          <p14:tracePt t="5573" x="9853613" y="2670175"/>
          <p14:tracePt t="5576" x="9869488" y="2662238"/>
          <p14:tracePt t="5577" x="9877425" y="2654300"/>
          <p14:tracePt t="5577" x="9894888" y="2654300"/>
          <p14:tracePt t="5578" x="9902825" y="2644775"/>
          <p14:tracePt t="5579" x="9910763" y="2644775"/>
          <p14:tracePt t="5582" x="9928225" y="2644775"/>
          <p14:tracePt t="5583" x="9936163" y="2636838"/>
          <p14:tracePt t="5583" x="9944100" y="2636838"/>
          <p14:tracePt t="5584" x="9952038" y="2628900"/>
          <p14:tracePt t="5585" x="9969500" y="2628900"/>
          <p14:tracePt t="5588" x="9994900" y="2620963"/>
          <p14:tracePt t="5589" x="10002838" y="2620963"/>
          <p14:tracePt t="5589" x="10010775" y="2620963"/>
          <p14:tracePt t="5590" x="10018713" y="2611438"/>
          <p14:tracePt t="5591" x="10026650" y="2611438"/>
          <p14:tracePt t="5593" x="10044113" y="2603500"/>
          <p14:tracePt t="5594" x="10059988" y="2603500"/>
          <p14:tracePt t="5594" x="10059988" y="2595563"/>
          <p14:tracePt t="5595" x="10077450" y="2595563"/>
          <p14:tracePt t="5596" x="10093325" y="2595563"/>
          <p14:tracePt t="5600" x="10126663" y="2587625"/>
          <p14:tracePt t="5600" x="10134600" y="2587625"/>
          <p14:tracePt t="5601" x="10152063" y="2579688"/>
          <p14:tracePt t="5602" x="10160000" y="2579688"/>
          <p14:tracePt t="5603" x="10175875" y="2570163"/>
          <p14:tracePt t="5604" x="10193338" y="2570163"/>
          <p14:tracePt t="5606" x="10201275" y="2562225"/>
          <p14:tracePt t="5606" x="10218738" y="2562225"/>
          <p14:tracePt t="5607" x="10234613" y="2562225"/>
          <p14:tracePt t="5611" x="10250488" y="2562225"/>
          <p14:tracePt t="5612" x="10275888" y="2554288"/>
          <p14:tracePt t="5613" x="10293350" y="2554288"/>
          <p14:tracePt t="5614" x="10309225" y="2546350"/>
          <p14:tracePt t="5615" x="10325100" y="2546350"/>
          <p14:tracePt t="5616" x="10334625" y="2536825"/>
          <p14:tracePt t="5618" x="10350500" y="2536825"/>
          <p14:tracePt t="5619" x="10367963" y="2536825"/>
          <p14:tracePt t="5619" x="10375900" y="2536825"/>
          <p14:tracePt t="5620" x="10383838" y="2528888"/>
          <p14:tracePt t="5622" x="10391775" y="2528888"/>
          <p14:tracePt t="5622" x="10409238" y="2528888"/>
          <p14:tracePt t="5624" x="10425113" y="2520950"/>
          <p14:tracePt t="5625" x="10442575" y="2520950"/>
          <p14:tracePt t="5626" x="10458450" y="2520950"/>
          <p14:tracePt t="5627" x="10466388" y="2520950"/>
          <p14:tracePt t="5628" x="10475913" y="2520950"/>
          <p14:tracePt t="5630" x="10499725" y="2513013"/>
          <p14:tracePt t="5631" x="10517188" y="2513013"/>
          <p14:tracePt t="5633" x="10533063" y="2505075"/>
          <p14:tracePt t="5634" x="10550525" y="2505075"/>
          <p14:tracePt t="5636" x="10566400" y="2495550"/>
          <p14:tracePt t="5637" x="10574338" y="2495550"/>
          <p14:tracePt t="5638" x="10582275" y="2495550"/>
          <p14:tracePt t="5639" x="10591800" y="2495550"/>
          <p14:tracePt t="5640" x="10599738" y="2495550"/>
          <p14:tracePt t="5642" x="10607675" y="2495550"/>
          <p14:tracePt t="5643" x="10615613" y="2495550"/>
          <p14:tracePt t="5643" x="10625138" y="2495550"/>
          <p14:tracePt t="5644" x="10633075" y="2487613"/>
          <p14:tracePt t="5645" x="10641013" y="2487613"/>
          <p14:tracePt t="5646" x="10648950" y="2487613"/>
          <p14:tracePt t="5648" x="10666413" y="2487613"/>
          <p14:tracePt t="5650" x="10682288" y="2479675"/>
          <p14:tracePt t="5651" x="10690225" y="2479675"/>
          <p14:tracePt t="5655" x="10707688" y="2471738"/>
          <p14:tracePt t="5656" x="10715625" y="2471738"/>
          <p14:tracePt t="5657" x="10723563" y="2471738"/>
          <p14:tracePt t="5661" x="10731500" y="2471738"/>
          <p14:tracePt t="5662" x="10741025" y="2471738"/>
          <p14:tracePt t="5663" x="10748963" y="2471738"/>
          <p14:tracePt t="5668" x="10756900" y="2471738"/>
          <p14:tracePt t="5668" x="10764838" y="2471738"/>
          <p14:tracePt t="5669" x="10774363" y="2471738"/>
          <p14:tracePt t="5670" x="10774363" y="2462213"/>
          <p14:tracePt t="5674" x="10782300" y="2462213"/>
          <p14:tracePt t="5678" x="10790238" y="2462213"/>
          <p14:tracePt t="5685" x="10790238" y="2454275"/>
          <p14:tracePt t="5686" x="10798175" y="2454275"/>
          <p14:tracePt t="5691" x="10807700" y="2454275"/>
          <p14:tracePt t="5702" x="10815638" y="2454275"/>
          <p14:tracePt t="5714" x="10815638" y="2446338"/>
          <p14:tracePt t="5728" x="10823575" y="2446338"/>
          <p14:tracePt t="5742" x="10831513" y="2446338"/>
          <p14:tracePt t="5758" x="10831513" y="2438400"/>
          <p14:tracePt t="5762" x="10839450" y="2438400"/>
          <p14:tracePt t="5822" x="10839450" y="2430463"/>
          <p14:tracePt t="5832" x="10831513" y="2430463"/>
          <p14:tracePt t="5835" x="10823575" y="2430463"/>
          <p14:tracePt t="5837" x="10815638" y="2420938"/>
          <p14:tracePt t="5838" x="10798175" y="2420938"/>
          <p14:tracePt t="5839" x="10790238" y="2420938"/>
          <p14:tracePt t="5841" x="10782300" y="2413000"/>
          <p14:tracePt t="5842" x="10774363" y="2413000"/>
          <p14:tracePt t="5844" x="10764838" y="2413000"/>
          <p14:tracePt t="5844" x="10756900" y="2413000"/>
          <p14:tracePt t="5845" x="10748963" y="2413000"/>
          <p14:tracePt t="5846" x="10731500" y="2413000"/>
          <p14:tracePt t="5848" x="10715625" y="2413000"/>
          <p14:tracePt t="5849" x="10707688" y="2413000"/>
          <p14:tracePt t="5850" x="10699750" y="2413000"/>
          <p14:tracePt t="5852" x="10682288" y="2413000"/>
          <p14:tracePt t="5852" x="10674350" y="2413000"/>
          <p14:tracePt t="5855" x="10641013" y="2413000"/>
          <p14:tracePt t="5855" x="10633075" y="2413000"/>
          <p14:tracePt t="5856" x="10615613" y="2413000"/>
          <p14:tracePt t="5858" x="10607675" y="2413000"/>
          <p14:tracePt t="5858" x="10591800" y="2413000"/>
          <p14:tracePt t="5861" x="10566400" y="2413000"/>
          <p14:tracePt t="5861" x="10550525" y="2413000"/>
          <p14:tracePt t="5862" x="10541000" y="2413000"/>
          <p14:tracePt t="5863" x="10525125" y="2413000"/>
          <p14:tracePt t="5864" x="10507663" y="2413000"/>
          <p14:tracePt t="5866" x="10483850" y="2413000"/>
          <p14:tracePt t="5867" x="10466388" y="2413000"/>
          <p14:tracePt t="5868" x="10450513" y="2413000"/>
          <p14:tracePt t="5869" x="10425113" y="2413000"/>
          <p14:tracePt t="5873" x="10375900" y="2413000"/>
          <p14:tracePt t="5873" x="10358438" y="2413000"/>
          <p14:tracePt t="5874" x="10334625" y="2413000"/>
          <p14:tracePt t="5875" x="10325100" y="2413000"/>
          <p14:tracePt t="5876" x="10301288" y="2413000"/>
          <p14:tracePt t="5879" x="10275888" y="2413000"/>
          <p14:tracePt t="5879" x="10250488" y="2413000"/>
          <p14:tracePt t="5880" x="10242550" y="2413000"/>
          <p14:tracePt t="5881" x="10218738" y="2413000"/>
          <p14:tracePt t="5883" x="10193338" y="2413000"/>
          <p14:tracePt t="5885" x="10160000" y="2413000"/>
          <p14:tracePt t="5885" x="10134600" y="2413000"/>
          <p14:tracePt t="5886" x="10118725" y="2413000"/>
          <p14:tracePt t="5887" x="10093325" y="2413000"/>
          <p14:tracePt t="5888" x="10069513" y="2413000"/>
          <p14:tracePt t="5891" x="10036175" y="2413000"/>
          <p14:tracePt t="5891" x="10010775" y="2413000"/>
          <p14:tracePt t="5892" x="9994900" y="2413000"/>
          <p14:tracePt t="5893" x="9969500" y="2413000"/>
          <p14:tracePt t="5894" x="9928225" y="2413000"/>
          <p14:tracePt t="5896" x="9902825" y="2413000"/>
          <p14:tracePt t="5897" x="9886950" y="2413000"/>
          <p14:tracePt t="5897" x="9861550" y="2413000"/>
          <p14:tracePt t="5898" x="9828213" y="2413000"/>
          <p14:tracePt t="5899" x="9812338" y="2413000"/>
          <p14:tracePt t="5900" x="9786938" y="2413000"/>
          <p14:tracePt t="5901" x="9769475" y="2413000"/>
          <p14:tracePt t="5903" x="9753600" y="2413000"/>
          <p14:tracePt t="5903" x="9737725" y="2413000"/>
          <p14:tracePt t="5904" x="9712325" y="2413000"/>
          <p14:tracePt t="5906" x="9671050" y="2413000"/>
          <p14:tracePt t="5906" x="9663113" y="2413000"/>
          <p14:tracePt t="5908" x="9637713" y="2413000"/>
          <p14:tracePt t="5909" x="9612313" y="2413000"/>
          <p14:tracePt t="5909" x="9596438" y="2413000"/>
          <p14:tracePt t="5910" x="9571038" y="2413000"/>
          <p14:tracePt t="5911" x="9545638" y="2413000"/>
          <p14:tracePt t="5912" x="9529763" y="2413000"/>
          <p14:tracePt t="5913" x="9504363" y="2413000"/>
          <p14:tracePt t="5915" x="9480550" y="2413000"/>
          <p14:tracePt t="5915" x="9471025" y="2413000"/>
          <p14:tracePt t="5916" x="9447213" y="2413000"/>
          <p14:tracePt t="5917" x="9405938" y="2413000"/>
          <p14:tracePt t="5918" x="9388475" y="2413000"/>
          <p14:tracePt t="5919" x="9372600" y="2413000"/>
          <p14:tracePt t="5921" x="9347200" y="2413000"/>
          <p14:tracePt t="5921" x="9321800" y="2413000"/>
          <p14:tracePt t="5922" x="9313863" y="2420938"/>
          <p14:tracePt t="5923" x="9288463" y="2420938"/>
          <p14:tracePt t="5924" x="9280525" y="2420938"/>
          <p14:tracePt t="5925" x="9256713" y="2420938"/>
          <p14:tracePt t="5927" x="9231313" y="2420938"/>
          <p14:tracePt t="5928" x="9205913" y="2420938"/>
          <p14:tracePt t="5929" x="9190038" y="2430463"/>
          <p14:tracePt t="5930" x="9172575" y="2430463"/>
          <p14:tracePt t="5931" x="9156700" y="2430463"/>
          <p14:tracePt t="5933" x="9131300" y="2430463"/>
          <p14:tracePt t="5934" x="9115425" y="2430463"/>
          <p14:tracePt t="5936" x="9105900" y="2430463"/>
          <p14:tracePt t="5937" x="9090025" y="2430463"/>
          <p14:tracePt t="5937" x="9082088" y="2438400"/>
          <p14:tracePt t="5939" x="9056688" y="2438400"/>
          <p14:tracePt t="5941" x="9040813" y="2438400"/>
          <p14:tracePt t="5943" x="9031288" y="2438400"/>
          <p14:tracePt t="5944" x="9023350" y="2438400"/>
          <p14:tracePt t="5945" x="9015413" y="2438400"/>
          <p14:tracePt t="5946" x="9007475" y="2438400"/>
          <p14:tracePt t="5946" x="8999538" y="2438400"/>
          <p14:tracePt t="5947" x="8990013" y="2438400"/>
          <p14:tracePt t="5948" x="8982075" y="2438400"/>
          <p14:tracePt t="5952" x="8966200" y="2446338"/>
          <p14:tracePt t="5954" x="8956675" y="2446338"/>
          <p14:tracePt t="5954" x="8948738" y="2446338"/>
          <p14:tracePt t="5958" x="8940800" y="2446338"/>
          <p14:tracePt t="5961" x="8932863" y="2446338"/>
          <p14:tracePt t="5963" x="8924925" y="2446338"/>
          <p14:tracePt t="6026" x="8932863" y="2446338"/>
          <p14:tracePt t="6030" x="8932863" y="2438400"/>
          <p14:tracePt t="6030" x="8940800" y="2438400"/>
          <p14:tracePt t="6033" x="8948738" y="2438400"/>
          <p14:tracePt t="6035" x="8956675" y="2438400"/>
          <p14:tracePt t="6039" x="8966200" y="2438400"/>
          <p14:tracePt t="6040" x="8974138" y="2438400"/>
          <p14:tracePt t="6042" x="8974138" y="2430463"/>
          <p14:tracePt t="6043" x="8982075" y="2430463"/>
          <p14:tracePt t="6043" x="8990013" y="2430463"/>
          <p14:tracePt t="6045" x="8999538" y="2430463"/>
          <p14:tracePt t="6047" x="9007475" y="2430463"/>
          <p14:tracePt t="6048" x="9015413" y="2430463"/>
          <p14:tracePt t="6049" x="9023350" y="2430463"/>
          <p14:tracePt t="6051" x="9031288" y="2430463"/>
          <p14:tracePt t="6052" x="9040813" y="2430463"/>
          <p14:tracePt t="6055" x="9048750" y="2430463"/>
          <p14:tracePt t="6055" x="9056688" y="2430463"/>
          <p14:tracePt t="6057" x="9064625" y="2430463"/>
          <p14:tracePt t="6059" x="9074150" y="2430463"/>
          <p14:tracePt t="6061" x="9090025" y="2430463"/>
          <p14:tracePt t="6061" x="9097963" y="2430463"/>
          <p14:tracePt t="6062" x="9105900" y="2430463"/>
          <p14:tracePt t="6063" x="9105900" y="2420938"/>
          <p14:tracePt t="6064" x="9115425" y="2420938"/>
          <p14:tracePt t="6067" x="9131300" y="2420938"/>
          <p14:tracePt t="6068" x="9139238" y="2420938"/>
          <p14:tracePt t="6068" x="9148763" y="2413000"/>
          <p14:tracePt t="6069" x="9156700" y="2413000"/>
          <p14:tracePt t="6070" x="9164638" y="2413000"/>
          <p14:tracePt t="6073" x="9182100" y="2413000"/>
          <p14:tracePt t="6073" x="9190038" y="2413000"/>
          <p14:tracePt t="6076" x="9205913" y="2413000"/>
          <p14:tracePt t="6076" x="9213850" y="2413000"/>
          <p14:tracePt t="6078" x="9223375" y="2413000"/>
          <p14:tracePt t="6079" x="9239250" y="2413000"/>
          <p14:tracePt t="6082" x="9247188" y="2413000"/>
          <p14:tracePt t="6082" x="9264650" y="2413000"/>
          <p14:tracePt t="6085" x="9280525" y="2405063"/>
          <p14:tracePt t="6085" x="9288463" y="2405063"/>
          <p14:tracePt t="6086" x="9297988" y="2405063"/>
          <p14:tracePt t="6087" x="9305925" y="2405063"/>
          <p14:tracePt t="6090" x="9331325" y="2405063"/>
          <p14:tracePt t="6091" x="9339263" y="2405063"/>
          <p14:tracePt t="6093" x="9355138" y="2397125"/>
          <p14:tracePt t="6093" x="9363075" y="2397125"/>
          <p14:tracePt t="6094" x="9372600" y="2397125"/>
          <p14:tracePt t="6096" x="9388475" y="2397125"/>
          <p14:tracePt t="6097" x="9396413" y="2387600"/>
          <p14:tracePt t="6098" x="9413875" y="2387600"/>
          <p14:tracePt t="6099" x="9421813" y="2387600"/>
          <p14:tracePt t="6100" x="9429750" y="2387600"/>
          <p14:tracePt t="6102" x="9437688" y="2387600"/>
          <p14:tracePt t="6103" x="9455150" y="2387600"/>
          <p14:tracePt t="6103" x="9463088" y="2387600"/>
          <p14:tracePt t="6104" x="9471025" y="2387600"/>
          <p14:tracePt t="6105" x="9480550" y="2387600"/>
          <p14:tracePt t="6106" x="9496425" y="2387600"/>
          <p14:tracePt t="6107" x="9504363" y="2387600"/>
          <p14:tracePt t="6109" x="9521825" y="2387600"/>
          <p14:tracePt t="6109" x="9529763" y="2387600"/>
          <p14:tracePt t="6110" x="9537700" y="2387600"/>
          <p14:tracePt t="6111" x="9555163" y="2387600"/>
          <p14:tracePt t="6113" x="9571038" y="2387600"/>
          <p14:tracePt t="6115" x="9578975" y="2387600"/>
          <p14:tracePt t="6115" x="9596438" y="2379663"/>
          <p14:tracePt t="6116" x="9604375" y="2379663"/>
          <p14:tracePt t="6117" x="9612313" y="2379663"/>
          <p14:tracePt t="6118" x="9629775" y="2379663"/>
          <p14:tracePt t="6119" x="9637713" y="2379663"/>
          <p14:tracePt t="6121" x="9653588" y="2379663"/>
          <p14:tracePt t="6121" x="9671050" y="2379663"/>
          <p14:tracePt t="6123" x="9678988" y="2379663"/>
          <p14:tracePt t="6124" x="9694863" y="2379663"/>
          <p14:tracePt t="6125" x="9712325" y="2371725"/>
          <p14:tracePt t="6127" x="9728200" y="2371725"/>
          <p14:tracePt t="6128" x="9737725" y="2371725"/>
          <p14:tracePt t="6129" x="9753600" y="2371725"/>
          <p14:tracePt t="6131" x="9769475" y="2371725"/>
          <p14:tracePt t="6131" x="9779000" y="2371725"/>
          <p14:tracePt t="6133" x="9794875" y="2363788"/>
          <p14:tracePt t="6134" x="9812338" y="2363788"/>
          <p14:tracePt t="6134" x="9820275" y="2363788"/>
          <p14:tracePt t="6135" x="9836150" y="2363788"/>
          <p14:tracePt t="6136" x="9844088" y="2363788"/>
          <p14:tracePt t="6138" x="9853613" y="2363788"/>
          <p14:tracePt t="6139" x="9869488" y="2363788"/>
          <p14:tracePt t="6140" x="9877425" y="2363788"/>
          <p14:tracePt t="6140" x="9894888" y="2363788"/>
          <p14:tracePt t="6142" x="9902825" y="2355850"/>
          <p14:tracePt t="6142" x="9918700" y="2355850"/>
          <p14:tracePt t="6143" x="9936163" y="2355850"/>
          <p14:tracePt t="6146" x="9952038" y="2355850"/>
          <p14:tracePt t="6146" x="9961563" y="2355850"/>
          <p14:tracePt t="6147" x="9977438" y="2355850"/>
          <p14:tracePt t="6148" x="9994900" y="2355850"/>
          <p14:tracePt t="6149" x="10002838" y="2355850"/>
          <p14:tracePt t="6151" x="10018713" y="2355850"/>
          <p14:tracePt t="6152" x="10026650" y="2355850"/>
          <p14:tracePt t="6153" x="10044113" y="2355850"/>
          <p14:tracePt t="6154" x="10052050" y="2355850"/>
          <p14:tracePt t="6155" x="10069513" y="2355850"/>
          <p14:tracePt t="6158" x="10085388" y="2346325"/>
          <p14:tracePt t="6158" x="10101263" y="2346325"/>
          <p14:tracePt t="6159" x="10110788" y="2346325"/>
          <p14:tracePt t="6160" x="10126663" y="2346325"/>
          <p14:tracePt t="6162" x="10144125" y="2346325"/>
          <p14:tracePt t="6164" x="10167938" y="2346325"/>
          <p14:tracePt t="6164" x="10175875" y="2346325"/>
          <p14:tracePt t="6165" x="10185400" y="2346325"/>
          <p14:tracePt t="6166" x="10193338" y="2346325"/>
          <p14:tracePt t="6167" x="10201275" y="2346325"/>
          <p14:tracePt t="6170" x="10226675" y="2346325"/>
          <p14:tracePt t="6170" x="10234613" y="2346325"/>
          <p14:tracePt t="6171" x="10242550" y="2346325"/>
          <p14:tracePt t="6172" x="10250488" y="2346325"/>
          <p14:tracePt t="6173" x="10260013" y="2346325"/>
          <p14:tracePt t="6176" x="10267950" y="2346325"/>
          <p14:tracePt t="6176" x="10283825" y="2346325"/>
          <p14:tracePt t="6177" x="10293350" y="2346325"/>
          <p14:tracePt t="6179" x="10309225" y="2346325"/>
          <p14:tracePt t="6182" x="10317163" y="2346325"/>
          <p14:tracePt t="6182" x="10334625" y="2346325"/>
          <p14:tracePt t="6183" x="10342563" y="2346325"/>
          <p14:tracePt t="6185" x="10350500" y="2338388"/>
          <p14:tracePt t="6188" x="10358438" y="2338388"/>
          <p14:tracePt t="6188" x="10367963" y="2338388"/>
          <p14:tracePt t="6189" x="10375900" y="2338388"/>
          <p14:tracePt t="6194" x="10383838" y="2338388"/>
          <p14:tracePt t="6195" x="10401300" y="2338388"/>
          <p14:tracePt t="6195" x="10409238" y="2338388"/>
          <p14:tracePt t="6200" x="10417175" y="2338388"/>
          <p14:tracePt t="6201" x="10433050" y="2338388"/>
          <p14:tracePt t="6203" x="10442575" y="2338388"/>
          <p14:tracePt t="6203" x="10450513" y="2338388"/>
          <p14:tracePt t="6207" x="10458450" y="2338388"/>
          <p14:tracePt t="6209" x="10466388" y="2338388"/>
          <p14:tracePt t="6212" x="10475913" y="2338388"/>
          <p14:tracePt t="6214" x="10483850" y="2338388"/>
          <p14:tracePt t="6218" x="10491788" y="2338388"/>
          <p14:tracePt t="6220" x="10499725" y="2338388"/>
          <p14:tracePt t="6223" x="10507663" y="2338388"/>
          <p14:tracePt t="6230" x="10517188" y="2338388"/>
          <p14:tracePt t="6237" x="10517188" y="2330450"/>
          <p14:tracePt t="6241" x="10525125" y="2330450"/>
          <p14:tracePt t="6407" x="10525125" y="2338388"/>
          <p14:tracePt t="6411" x="10533063" y="2338388"/>
          <p14:tracePt t="6414" x="10533063" y="2346325"/>
          <p14:tracePt t="6415" x="10533063" y="2355850"/>
          <p14:tracePt t="6420" x="10533063" y="2363788"/>
          <p14:tracePt t="6421" x="10533063" y="2371725"/>
          <p14:tracePt t="6423" x="10533063" y="2379663"/>
          <p14:tracePt t="6427" x="10533063" y="2387600"/>
          <p14:tracePt t="6428" x="10533063" y="2397125"/>
          <p14:tracePt t="6431" x="10533063" y="2405063"/>
          <p14:tracePt t="6431" x="10541000" y="2405063"/>
          <p14:tracePt t="6432" x="10541000" y="2413000"/>
          <p14:tracePt t="6433" x="10541000" y="2420938"/>
          <p14:tracePt t="6436" x="10541000" y="2430463"/>
          <p14:tracePt t="6437" x="10550525" y="2438400"/>
          <p14:tracePt t="6442" x="10550525" y="2446338"/>
          <p14:tracePt t="6444" x="10550525" y="2462213"/>
          <p14:tracePt t="6445" x="10550525" y="2479675"/>
          <p14:tracePt t="6446" x="10558463" y="2479675"/>
          <p14:tracePt t="6448" x="10558463" y="2487613"/>
          <p14:tracePt t="6449" x="10558463" y="2495550"/>
          <p14:tracePt t="6450" x="10558463" y="2505075"/>
          <p14:tracePt t="6451" x="10566400" y="2505075"/>
          <p14:tracePt t="6452" x="10566400" y="2513013"/>
          <p14:tracePt t="6454" x="10566400" y="2520950"/>
          <p14:tracePt t="6455" x="10574338" y="2536825"/>
          <p14:tracePt t="6460" x="10574338" y="2554288"/>
          <p14:tracePt t="6461" x="10574338" y="2562225"/>
          <p14:tracePt t="6462" x="10574338" y="2570163"/>
          <p14:tracePt t="6462" x="10582275" y="2579688"/>
          <p14:tracePt t="6464" x="10591800" y="2587625"/>
          <p14:tracePt t="6467" x="10591800" y="2603500"/>
          <p14:tracePt t="6468" x="10599738" y="2611438"/>
          <p14:tracePt t="6468" x="10599738" y="2620963"/>
          <p14:tracePt t="6470" x="10599738" y="2636838"/>
          <p14:tracePt t="6473" x="10599738" y="2644775"/>
          <p14:tracePt t="6473" x="10607675" y="2662238"/>
          <p14:tracePt t="6474" x="10615613" y="2670175"/>
          <p14:tracePt t="6476" x="10615613" y="2686050"/>
          <p14:tracePt t="6479" x="10615613" y="2703513"/>
          <p14:tracePt t="6480" x="10615613" y="2711450"/>
          <p14:tracePt t="6480" x="10625138" y="2711450"/>
          <p14:tracePt t="6481" x="10625138" y="2728913"/>
          <p14:tracePt t="6482" x="10633075" y="2736850"/>
          <p14:tracePt t="6485" x="10633075" y="2744788"/>
          <p14:tracePt t="6485" x="10641013" y="2760663"/>
          <p14:tracePt t="6487" x="10641013" y="2770188"/>
          <p14:tracePt t="6489" x="10641013" y="2786063"/>
          <p14:tracePt t="6491" x="10641013" y="2794000"/>
          <p14:tracePt t="6491" x="10648950" y="2803525"/>
          <p14:tracePt t="6492" x="10648950" y="2811463"/>
          <p14:tracePt t="6493" x="10656888" y="2827338"/>
          <p14:tracePt t="6497" x="10666413" y="2844800"/>
          <p14:tracePt t="6497" x="10666413" y="2852738"/>
          <p14:tracePt t="6498" x="10666413" y="2868613"/>
          <p14:tracePt t="6500" x="10666413" y="2886075"/>
          <p14:tracePt t="6502" x="10674350" y="2886075"/>
          <p14:tracePt t="6503" x="10674350" y="2894013"/>
          <p14:tracePt t="6503" x="10674350" y="2911475"/>
          <p14:tracePt t="6504" x="10682288" y="2911475"/>
          <p14:tracePt t="6505" x="10682288" y="2919413"/>
          <p14:tracePt t="6506" x="10682288" y="2927350"/>
          <p14:tracePt t="6507" x="10690225" y="2935288"/>
          <p14:tracePt t="6509" x="10690225" y="2943225"/>
          <p14:tracePt t="6509" x="10690225" y="2960688"/>
          <p14:tracePt t="6511" x="10690225" y="2968625"/>
          <p14:tracePt t="6513" x="10690225" y="2986088"/>
          <p14:tracePt t="6515" x="10699750" y="3001963"/>
          <p14:tracePt t="6515" x="10699750" y="3009900"/>
          <p14:tracePt t="6516" x="10699750" y="3017838"/>
          <p14:tracePt t="6517" x="10699750" y="3027363"/>
          <p14:tracePt t="6518" x="10707688" y="3035300"/>
          <p14:tracePt t="6520" x="10707688" y="3051175"/>
          <p14:tracePt t="6521" x="10707688" y="3068638"/>
          <p14:tracePt t="6522" x="10707688" y="3084513"/>
          <p14:tracePt t="6524" x="10715625" y="3092450"/>
          <p14:tracePt t="6524" x="10715625" y="3109913"/>
          <p14:tracePt t="6525" x="10715625" y="3125788"/>
          <p14:tracePt t="6527" x="10715625" y="3135313"/>
          <p14:tracePt t="6528" x="10723563" y="3151188"/>
          <p14:tracePt t="6529" x="10723563" y="3159125"/>
          <p14:tracePt t="6530" x="10723563" y="3176588"/>
          <p14:tracePt t="6531" x="10723563" y="3184525"/>
          <p14:tracePt t="6533" x="10723563" y="3209925"/>
          <p14:tracePt t="6534" x="10723563" y="3217863"/>
          <p14:tracePt t="6535" x="10723563" y="3233738"/>
          <p14:tracePt t="6536" x="10723563" y="3241675"/>
          <p14:tracePt t="6537" x="10723563" y="3259138"/>
          <p14:tracePt t="6539" x="10723563" y="3284538"/>
          <p14:tracePt t="6540" x="10723563" y="3300413"/>
          <p14:tracePt t="6541" x="10723563" y="3308350"/>
          <p14:tracePt t="6543" x="10723563" y="3325813"/>
          <p14:tracePt t="6543" x="10723563" y="3349625"/>
          <p14:tracePt t="6545" x="10723563" y="3375025"/>
          <p14:tracePt t="6546" x="10723563" y="3390900"/>
          <p14:tracePt t="6547" x="10723563" y="3400425"/>
          <p14:tracePt t="6548" x="10723563" y="3416300"/>
          <p14:tracePt t="6549" x="10723563" y="3424238"/>
          <p14:tracePt t="6551" x="10723563" y="3449638"/>
          <p14:tracePt t="6552" x="10723563" y="3457575"/>
          <p14:tracePt t="6554" x="10723563" y="3475038"/>
          <p14:tracePt t="6554" x="10723563" y="3498850"/>
          <p14:tracePt t="6555" x="10723563" y="3508375"/>
          <p14:tracePt t="6557" x="10715625" y="3532188"/>
          <p14:tracePt t="6558" x="10707688" y="3549650"/>
          <p14:tracePt t="6559" x="10707688" y="3565525"/>
          <p14:tracePt t="6560" x="10707688" y="3573463"/>
          <p14:tracePt t="6561" x="10699750" y="3590925"/>
          <p14:tracePt t="6564" x="10690225" y="3624263"/>
          <p14:tracePt t="6564" x="10690225" y="3640138"/>
          <p14:tracePt t="6565" x="10682288" y="3657600"/>
          <p14:tracePt t="6567" x="10682288" y="3665538"/>
          <p14:tracePt t="6567" x="10674350" y="3690938"/>
          <p14:tracePt t="6569" x="10674350" y="3722688"/>
          <p14:tracePt t="6570" x="10666413" y="3732213"/>
          <p14:tracePt t="6571" x="10656888" y="3756025"/>
          <p14:tracePt t="6572" x="10656888" y="3765550"/>
          <p14:tracePt t="6574" x="10648950" y="3781425"/>
          <p14:tracePt t="6576" x="10641013" y="3797300"/>
          <p14:tracePt t="6576" x="10641013" y="3814763"/>
          <p14:tracePt t="6577" x="10641013" y="3830638"/>
          <p14:tracePt t="6578" x="10633075" y="3840163"/>
          <p14:tracePt t="6579" x="10625138" y="3856038"/>
          <p14:tracePt t="6582" x="10615613" y="3881438"/>
          <p14:tracePt t="6583" x="10607675" y="3897313"/>
          <p14:tracePt t="6583" x="10599738" y="3914775"/>
          <p14:tracePt t="6585" x="10591800" y="3930650"/>
          <p14:tracePt t="6588" x="10591800" y="3956050"/>
          <p14:tracePt t="6589" x="10582275" y="3971925"/>
          <p14:tracePt t="6589" x="10574338" y="3979863"/>
          <p14:tracePt t="6590" x="10566400" y="3989388"/>
          <p14:tracePt t="6591" x="10566400" y="4005263"/>
          <p14:tracePt t="6594" x="10558463" y="4021138"/>
          <p14:tracePt t="6594" x="10558463" y="4030663"/>
          <p14:tracePt t="6595" x="10558463" y="4038600"/>
          <p14:tracePt t="6597" x="10550525" y="4046538"/>
          <p14:tracePt t="6597" x="10541000" y="4064000"/>
          <p14:tracePt t="6600" x="10533063" y="4071938"/>
          <p14:tracePt t="6600" x="10533063" y="4087813"/>
          <p14:tracePt t="6602" x="10533063" y="4097338"/>
          <p14:tracePt t="6603" x="10525125" y="4105275"/>
          <p14:tracePt t="6606" x="10517188" y="4121150"/>
          <p14:tracePt t="6607" x="10517188" y="4129088"/>
          <p14:tracePt t="6607" x="10517188" y="4138613"/>
          <p14:tracePt t="6608" x="10507663" y="4138613"/>
          <p14:tracePt t="6609" x="10507663" y="4154488"/>
          <p14:tracePt t="6611" x="10507663" y="4162425"/>
          <p14:tracePt t="6612" x="10491788" y="4162425"/>
          <p14:tracePt t="6612" x="10491788" y="4171950"/>
          <p14:tracePt t="6613" x="10491788" y="4179888"/>
          <p14:tracePt t="6619" x="10483850" y="4203700"/>
          <p14:tracePt t="6621" x="10483850" y="4213225"/>
          <p14:tracePt t="6621" x="10475913" y="4213225"/>
          <p14:tracePt t="6622" x="10475913" y="4221163"/>
          <p14:tracePt t="6624" x="10466388" y="4229100"/>
          <p14:tracePt t="6626" x="10466388" y="4237038"/>
          <p14:tracePt t="6628" x="10466388" y="4246563"/>
          <p14:tracePt t="6630" x="10458450" y="4246563"/>
          <p14:tracePt t="6631" x="10458450" y="4254500"/>
          <p14:tracePt t="6632" x="10450513" y="4262438"/>
          <p14:tracePt t="6637" x="10450513" y="4270375"/>
          <p14:tracePt t="6637" x="10450513" y="4278313"/>
          <p14:tracePt t="6638" x="10442575" y="4278313"/>
          <p14:tracePt t="6639" x="10442575" y="4287838"/>
          <p14:tracePt t="6643" x="10433050" y="4295775"/>
          <p14:tracePt t="6643" x="10425113" y="4295775"/>
          <p14:tracePt t="6646" x="10425113" y="4303713"/>
          <p14:tracePt t="6648" x="10425113" y="4311650"/>
          <p14:tracePt t="6649" x="10417175" y="4311650"/>
          <p14:tracePt t="6650" x="10417175" y="4321175"/>
          <p14:tracePt t="6651" x="10409238" y="4321175"/>
          <p14:tracePt t="6655" x="10409238" y="4329113"/>
          <p14:tracePt t="6657" x="10401300" y="4329113"/>
          <p14:tracePt t="6657" x="10401300" y="4337050"/>
          <p14:tracePt t="6658" x="10391775" y="4337050"/>
          <p14:tracePt t="6661" x="10383838" y="4344988"/>
          <p14:tracePt t="6667" x="10367963" y="4352925"/>
          <p14:tracePt t="6668" x="10367963" y="4362450"/>
          <p14:tracePt t="6671" x="10358438" y="4362450"/>
          <p14:tracePt t="6673" x="10350500" y="4370388"/>
          <p14:tracePt t="6674" x="10342563" y="4370388"/>
          <p14:tracePt t="6674" x="10342563" y="4378325"/>
          <p14:tracePt t="6677" x="10334625" y="4378325"/>
          <p14:tracePt t="6678" x="10325100" y="4386263"/>
          <p14:tracePt t="6681" x="10317163" y="4386263"/>
          <p14:tracePt t="6681" x="10309225" y="4386263"/>
          <p14:tracePt t="6682" x="10301288" y="4395788"/>
          <p14:tracePt t="6685" x="10283825" y="4403725"/>
          <p14:tracePt t="6687" x="10275888" y="4403725"/>
          <p14:tracePt t="6688" x="10267950" y="4411663"/>
          <p14:tracePt t="6691" x="10260013" y="4411663"/>
          <p14:tracePt t="6691" x="10250488" y="4419600"/>
          <p14:tracePt t="6693" x="10242550" y="4427538"/>
          <p14:tracePt t="6694" x="10234613" y="4427538"/>
          <p14:tracePt t="6697" x="10218738" y="4427538"/>
          <p14:tracePt t="6697" x="10209213" y="4437063"/>
          <p14:tracePt t="6699" x="10201275" y="4437063"/>
          <p14:tracePt t="6699" x="10193338" y="4445000"/>
          <p14:tracePt t="6700" x="10185400" y="4445000"/>
          <p14:tracePt t="6703" x="10167938" y="4452938"/>
          <p14:tracePt t="6704" x="10160000" y="4452938"/>
          <p14:tracePt t="6705" x="10144125" y="4452938"/>
          <p14:tracePt t="6706" x="10144125" y="4460875"/>
          <p14:tracePt t="6707" x="10134600" y="4460875"/>
          <p14:tracePt t="6709" x="10118725" y="4470400"/>
          <p14:tracePt t="6711" x="10110788" y="4470400"/>
          <p14:tracePt t="6711" x="10093325" y="4470400"/>
          <p14:tracePt t="6713" x="10093325" y="4478338"/>
          <p14:tracePt t="6713" x="10085388" y="4478338"/>
          <p14:tracePt t="6715" x="10069513" y="4478338"/>
          <p14:tracePt t="6715" x="10069513" y="4486275"/>
          <p14:tracePt t="6716" x="10052050" y="4494213"/>
          <p14:tracePt t="6717" x="10044113" y="4494213"/>
          <p14:tracePt t="6718" x="10036175" y="4494213"/>
          <p14:tracePt t="6719" x="10018713" y="4494213"/>
          <p14:tracePt t="6721" x="10018713" y="4502150"/>
          <p14:tracePt t="6722" x="10002838" y="4502150"/>
          <p14:tracePt t="6722" x="9994900" y="4511675"/>
          <p14:tracePt t="6725" x="9985375" y="4511675"/>
          <p14:tracePt t="6725" x="9969500" y="4519613"/>
          <p14:tracePt t="6727" x="9961563" y="4519613"/>
          <p14:tracePt t="6728" x="9952038" y="4519613"/>
          <p14:tracePt t="6730" x="9944100" y="4519613"/>
          <p14:tracePt t="6730" x="9936163" y="4527550"/>
          <p14:tracePt t="6731" x="9928225" y="4527550"/>
          <p14:tracePt t="6733" x="9910763" y="4535488"/>
          <p14:tracePt t="6734" x="9902825" y="4535488"/>
          <p14:tracePt t="6736" x="9902825" y="4545013"/>
          <p14:tracePt t="6736" x="9886950" y="4545013"/>
          <p14:tracePt t="6739" x="9869488" y="4545013"/>
          <p14:tracePt t="6740" x="9861550" y="4552950"/>
          <p14:tracePt t="6741" x="9853613" y="4552950"/>
          <p14:tracePt t="6744" x="9844088" y="4552950"/>
        </p14:tracePtLst>
      </p14:laserTraceLst>
    </p:ext>
  </p:extLs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C453F-C7B9-4226-A7E9-6C0807C2CFD4}"/>
              </a:ext>
            </a:extLst>
          </p:cNvPr>
          <p:cNvSpPr>
            <a:spLocks noGrp="1"/>
          </p:cNvSpPr>
          <p:nvPr>
            <p:ph type="title"/>
          </p:nvPr>
        </p:nvSpPr>
        <p:spPr/>
        <p:txBody>
          <a:bodyPr/>
          <a:lstStyle/>
          <a:p>
            <a:endParaRPr lang="en-IN"/>
          </a:p>
        </p:txBody>
      </p:sp>
      <p:pic>
        <p:nvPicPr>
          <p:cNvPr id="4" name="Picture 3">
            <a:extLst>
              <a:ext uri="{FF2B5EF4-FFF2-40B4-BE49-F238E27FC236}">
                <a16:creationId xmlns:a16="http://schemas.microsoft.com/office/drawing/2014/main" id="{5B1505BD-7845-4725-BA5B-478C127A7582}"/>
              </a:ext>
            </a:extLst>
          </p:cNvPr>
          <p:cNvPicPr>
            <a:picLocks noChangeAspect="1"/>
          </p:cNvPicPr>
          <p:nvPr/>
        </p:nvPicPr>
        <p:blipFill rotWithShape="1">
          <a:blip r:embed="rId4"/>
          <a:srcRect t="3206"/>
          <a:stretch/>
        </p:blipFill>
        <p:spPr>
          <a:xfrm>
            <a:off x="457200" y="2167356"/>
            <a:ext cx="3503764" cy="4097981"/>
          </a:xfrm>
          <a:prstGeom prst="rect">
            <a:avLst/>
          </a:prstGeom>
        </p:spPr>
      </p:pic>
      <p:pic>
        <p:nvPicPr>
          <p:cNvPr id="6" name="Picture 5">
            <a:extLst>
              <a:ext uri="{FF2B5EF4-FFF2-40B4-BE49-F238E27FC236}">
                <a16:creationId xmlns:a16="http://schemas.microsoft.com/office/drawing/2014/main" id="{879C7C1E-B04B-4988-B268-BDA88F71EA1C}"/>
              </a:ext>
            </a:extLst>
          </p:cNvPr>
          <p:cNvPicPr>
            <a:picLocks noChangeAspect="1"/>
          </p:cNvPicPr>
          <p:nvPr/>
        </p:nvPicPr>
        <p:blipFill rotWithShape="1">
          <a:blip r:embed="rId5"/>
          <a:srcRect l="2316" t="2346" r="2316"/>
          <a:stretch/>
        </p:blipFill>
        <p:spPr>
          <a:xfrm>
            <a:off x="4421016" y="2167356"/>
            <a:ext cx="3453101" cy="4097981"/>
          </a:xfrm>
          <a:prstGeom prst="rect">
            <a:avLst/>
          </a:prstGeom>
        </p:spPr>
      </p:pic>
      <p:pic>
        <p:nvPicPr>
          <p:cNvPr id="10" name="Picture 9">
            <a:extLst>
              <a:ext uri="{FF2B5EF4-FFF2-40B4-BE49-F238E27FC236}">
                <a16:creationId xmlns:a16="http://schemas.microsoft.com/office/drawing/2014/main" id="{8E83D0A1-154B-41E0-A6D6-57CE9912ECB3}"/>
              </a:ext>
            </a:extLst>
          </p:cNvPr>
          <p:cNvPicPr>
            <a:picLocks noChangeAspect="1"/>
          </p:cNvPicPr>
          <p:nvPr/>
        </p:nvPicPr>
        <p:blipFill rotWithShape="1">
          <a:blip r:embed="rId6"/>
          <a:srcRect t="2892" r="1617"/>
          <a:stretch/>
        </p:blipFill>
        <p:spPr>
          <a:xfrm>
            <a:off x="8368889" y="2167356"/>
            <a:ext cx="3365911" cy="4097981"/>
          </a:xfrm>
          <a:prstGeom prst="rect">
            <a:avLst/>
          </a:prstGeom>
        </p:spPr>
      </p:pic>
      <p:sp>
        <p:nvSpPr>
          <p:cNvPr id="11" name="TextBox 10">
            <a:extLst>
              <a:ext uri="{FF2B5EF4-FFF2-40B4-BE49-F238E27FC236}">
                <a16:creationId xmlns:a16="http://schemas.microsoft.com/office/drawing/2014/main" id="{36442DC7-1DA2-4278-9DA5-D695E4CC4262}"/>
              </a:ext>
            </a:extLst>
          </p:cNvPr>
          <p:cNvSpPr txBox="1"/>
          <p:nvPr/>
        </p:nvSpPr>
        <p:spPr>
          <a:xfrm>
            <a:off x="838200" y="1752600"/>
            <a:ext cx="2895600" cy="369332"/>
          </a:xfrm>
          <a:prstGeom prst="rect">
            <a:avLst/>
          </a:prstGeom>
          <a:noFill/>
        </p:spPr>
        <p:txBody>
          <a:bodyPr wrap="square" rtlCol="0">
            <a:spAutoFit/>
          </a:bodyPr>
          <a:lstStyle/>
          <a:p>
            <a:pPr algn="ctr"/>
            <a:r>
              <a:rPr lang="en-US" dirty="0"/>
              <a:t>Logistic regression</a:t>
            </a:r>
            <a:endParaRPr lang="en-IN" dirty="0"/>
          </a:p>
        </p:txBody>
      </p:sp>
      <p:sp>
        <p:nvSpPr>
          <p:cNvPr id="12" name="TextBox 11">
            <a:extLst>
              <a:ext uri="{FF2B5EF4-FFF2-40B4-BE49-F238E27FC236}">
                <a16:creationId xmlns:a16="http://schemas.microsoft.com/office/drawing/2014/main" id="{AF688AF7-895E-40BE-A651-A2EEEAF6E562}"/>
              </a:ext>
            </a:extLst>
          </p:cNvPr>
          <p:cNvSpPr txBox="1"/>
          <p:nvPr/>
        </p:nvSpPr>
        <p:spPr>
          <a:xfrm>
            <a:off x="4572000" y="1752600"/>
            <a:ext cx="3124200" cy="369332"/>
          </a:xfrm>
          <a:prstGeom prst="rect">
            <a:avLst/>
          </a:prstGeom>
          <a:noFill/>
        </p:spPr>
        <p:txBody>
          <a:bodyPr wrap="square" rtlCol="0">
            <a:spAutoFit/>
          </a:bodyPr>
          <a:lstStyle/>
          <a:p>
            <a:pPr algn="ctr"/>
            <a:r>
              <a:rPr lang="en-US" dirty="0" err="1"/>
              <a:t>XGboost</a:t>
            </a:r>
            <a:r>
              <a:rPr lang="en-US" dirty="0"/>
              <a:t> classifier</a:t>
            </a:r>
            <a:endParaRPr lang="en-IN" dirty="0"/>
          </a:p>
        </p:txBody>
      </p:sp>
      <p:sp>
        <p:nvSpPr>
          <p:cNvPr id="13" name="TextBox 12">
            <a:extLst>
              <a:ext uri="{FF2B5EF4-FFF2-40B4-BE49-F238E27FC236}">
                <a16:creationId xmlns:a16="http://schemas.microsoft.com/office/drawing/2014/main" id="{46D6971E-CAC5-4F74-AF1A-8BFF9D60F2CC}"/>
              </a:ext>
            </a:extLst>
          </p:cNvPr>
          <p:cNvSpPr txBox="1"/>
          <p:nvPr/>
        </p:nvSpPr>
        <p:spPr>
          <a:xfrm>
            <a:off x="8458202" y="1759841"/>
            <a:ext cx="3124200" cy="369332"/>
          </a:xfrm>
          <a:prstGeom prst="rect">
            <a:avLst/>
          </a:prstGeom>
          <a:noFill/>
        </p:spPr>
        <p:txBody>
          <a:bodyPr wrap="square" rtlCol="0">
            <a:spAutoFit/>
          </a:bodyPr>
          <a:lstStyle/>
          <a:p>
            <a:pPr algn="ctr"/>
            <a:r>
              <a:rPr lang="en-US" dirty="0"/>
              <a:t>MLP classifier</a:t>
            </a:r>
            <a:endParaRPr lang="en-IN" dirty="0"/>
          </a:p>
        </p:txBody>
      </p:sp>
      <p:pic>
        <p:nvPicPr>
          <p:cNvPr id="3" name="Audio 2">
            <a:hlinkClick r:id="" action="ppaction://media"/>
            <a:extLst>
              <a:ext uri="{FF2B5EF4-FFF2-40B4-BE49-F238E27FC236}">
                <a16:creationId xmlns:a16="http://schemas.microsoft.com/office/drawing/2014/main" id="{59A86F8E-43AB-4D0E-B8DF-E438F66A6E67}"/>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001865620"/>
      </p:ext>
    </p:extLst>
  </p:cSld>
  <p:clrMapOvr>
    <a:masterClrMapping/>
  </p:clrMapOvr>
  <mc:AlternateContent xmlns:mc="http://schemas.openxmlformats.org/markup-compatibility/2006">
    <mc:Choice xmlns:p14="http://schemas.microsoft.com/office/powerpoint/2010/main" Requires="p14">
      <p:transition spd="med" p14:dur="700" advTm="8763">
        <p:fade/>
      </p:transition>
    </mc:Choice>
    <mc:Fallback>
      <p:transition spd="med" advTm="8763">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extLst>
    <p:ext uri="{3A86A75C-4F4B-4683-9AE1-C65F6400EC91}">
      <p14:laserTraceLst xmlns:p14="http://schemas.microsoft.com/office/powerpoint/2010/main">
        <p14:tracePtLst>
          <p14:tracePt t="13" x="2520950" y="3632200"/>
          <p14:tracePt t="16" x="2520950" y="3624263"/>
          <p14:tracePt t="22" x="2528888" y="3624263"/>
          <p14:tracePt t="25" x="2528888" y="3616325"/>
          <p14:tracePt t="32" x="2528888" y="3606800"/>
          <p14:tracePt t="65" x="2538413" y="3606800"/>
          <p14:tracePt t="72" x="2538413" y="3598863"/>
          <p14:tracePt t="84" x="2546350" y="3590925"/>
          <p14:tracePt t="87" x="2554288" y="3590925"/>
          <p14:tracePt t="94" x="2562225" y="3590925"/>
          <p14:tracePt t="96" x="2571750" y="3590925"/>
          <p14:tracePt t="98" x="2579688" y="3582988"/>
          <p14:tracePt t="100" x="2579688" y="3573463"/>
          <p14:tracePt t="102" x="2587625" y="3573463"/>
          <p14:tracePt t="105" x="2595563" y="3573463"/>
          <p14:tracePt t="106" x="2595563" y="3565525"/>
          <p14:tracePt t="108" x="2603500" y="3565525"/>
          <p14:tracePt t="110" x="2613025" y="3565525"/>
          <p14:tracePt t="111" x="2620963" y="3565525"/>
          <p14:tracePt t="113" x="2628900" y="3565525"/>
          <p14:tracePt t="116" x="2636838" y="3565525"/>
          <p14:tracePt t="117" x="2646363" y="3565525"/>
          <p14:tracePt t="119" x="2654300" y="3565525"/>
          <p14:tracePt t="120" x="2662238" y="3565525"/>
          <p14:tracePt t="122" x="2670175" y="3565525"/>
          <p14:tracePt t="123" x="2679700" y="3557588"/>
          <p14:tracePt t="125" x="2687638" y="3557588"/>
          <p14:tracePt t="126" x="2695575" y="3557588"/>
          <p14:tracePt t="128" x="2703513" y="3557588"/>
          <p14:tracePt t="129" x="2711450" y="3557588"/>
          <p14:tracePt t="130" x="2720975" y="3557588"/>
          <p14:tracePt t="131" x="2728913" y="3557588"/>
          <p14:tracePt t="132" x="2736850" y="3557588"/>
          <p14:tracePt t="133" x="2744788" y="3557588"/>
          <p14:tracePt t="135" x="2754313" y="3557588"/>
          <p14:tracePt t="136" x="2762250" y="3557588"/>
          <p14:tracePt t="137" x="2770188" y="3557588"/>
          <p14:tracePt t="138" x="2778125" y="3557588"/>
          <p14:tracePt t="139" x="2786063" y="3557588"/>
          <p14:tracePt t="141" x="2795588" y="3557588"/>
          <p14:tracePt t="142" x="2811463" y="3557588"/>
          <p14:tracePt t="143" x="2811463" y="3549650"/>
          <p14:tracePt t="144" x="2828925" y="3549650"/>
          <p14:tracePt t="146" x="2836863" y="3549650"/>
          <p14:tracePt t="147" x="2852738" y="3549650"/>
          <p14:tracePt t="148" x="2860675" y="3549650"/>
          <p14:tracePt t="149" x="2870200" y="3549650"/>
          <p14:tracePt t="150" x="2886075" y="3549650"/>
          <p14:tracePt t="152" x="2903538" y="3549650"/>
          <p14:tracePt t="155" x="2919413" y="3549650"/>
          <p14:tracePt t="156" x="2935288" y="3549650"/>
          <p14:tracePt t="159" x="2960688" y="3549650"/>
          <p14:tracePt t="160" x="2968625" y="3549650"/>
          <p14:tracePt t="161" x="2986088" y="3549650"/>
          <p14:tracePt t="162" x="3009900" y="3549650"/>
          <p14:tracePt t="164" x="3043238" y="3549650"/>
          <p14:tracePt t="166" x="3052763" y="3549650"/>
          <p14:tracePt t="167" x="3068638" y="3549650"/>
          <p14:tracePt t="168" x="3076575" y="3549650"/>
          <p14:tracePt t="169" x="3094038" y="3549650"/>
          <p14:tracePt t="171" x="3117850" y="3549650"/>
          <p14:tracePt t="172" x="3135313" y="3549650"/>
          <p14:tracePt t="173" x="3143250" y="3549650"/>
          <p14:tracePt t="174" x="3176588" y="3549650"/>
          <p14:tracePt t="175" x="3192463" y="3549650"/>
          <p14:tracePt t="177" x="3225800" y="3549650"/>
          <p14:tracePt t="177" x="3243263" y="3549650"/>
          <p14:tracePt t="179" x="3251200" y="3549650"/>
          <p14:tracePt t="180" x="3267075" y="3549650"/>
          <p14:tracePt t="181" x="3276600" y="3549650"/>
          <p14:tracePt t="183" x="3325813" y="3549650"/>
          <p14:tracePt t="184" x="3333750" y="3549650"/>
          <p14:tracePt t="185" x="3359150" y="3549650"/>
          <p14:tracePt t="186" x="3375025" y="3549650"/>
          <p14:tracePt t="187" x="3384550" y="3549650"/>
          <p14:tracePt t="189" x="3433763" y="3549650"/>
          <p14:tracePt t="190" x="3449638" y="3549650"/>
          <p14:tracePt t="191" x="3467100" y="3549650"/>
          <p14:tracePt t="192" x="3482975" y="3549650"/>
          <p14:tracePt t="193" x="3508375" y="3549650"/>
          <p14:tracePt t="195" x="3541713" y="3549650"/>
          <p14:tracePt t="196" x="3567113" y="3549650"/>
          <p14:tracePt t="197" x="3582988" y="3549650"/>
          <p14:tracePt t="198" x="3598863" y="3549650"/>
          <p14:tracePt t="199" x="3624263" y="3549650"/>
          <p14:tracePt t="201" x="3657600" y="3549650"/>
          <p14:tracePt t="201" x="3690938" y="3549650"/>
          <p14:tracePt t="204" x="3716338" y="3549650"/>
          <p14:tracePt t="205" x="3732213" y="3549650"/>
          <p14:tracePt t="207" x="3773488" y="3557588"/>
          <p14:tracePt t="207" x="3790950" y="3557588"/>
          <p14:tracePt t="209" x="3840163" y="3565525"/>
          <p14:tracePt t="210" x="3848100" y="3565525"/>
          <p14:tracePt t="211" x="3873500" y="3565525"/>
          <p14:tracePt t="213" x="3906838" y="3573463"/>
          <p14:tracePt t="214" x="3930650" y="3573463"/>
          <p14:tracePt t="215" x="3940175" y="3573463"/>
          <p14:tracePt t="216" x="3956050" y="3573463"/>
          <p14:tracePt t="217" x="3981450" y="3573463"/>
          <p14:tracePt t="219" x="4014788" y="3582988"/>
          <p14:tracePt t="220" x="4038600" y="3582988"/>
          <p14:tracePt t="220" x="4056063" y="3582988"/>
          <p14:tracePt t="222" x="4071938" y="3590925"/>
          <p14:tracePt t="223" x="4089400" y="3590925"/>
          <p14:tracePt t="225" x="4130675" y="3590925"/>
          <p14:tracePt t="226" x="4146550" y="3598863"/>
          <p14:tracePt t="227" x="4179888" y="3598863"/>
          <p14:tracePt t="228" x="4197350" y="3598863"/>
          <p14:tracePt t="233" x="4271963" y="3598863"/>
          <p14:tracePt t="234" x="4313238" y="3598863"/>
          <p14:tracePt t="235" x="4329113" y="3598863"/>
          <p14:tracePt t="236" x="4354513" y="3598863"/>
          <p14:tracePt t="237" x="4370388" y="3598863"/>
          <p14:tracePt t="237" x="4387850" y="3606800"/>
          <p14:tracePt t="239" x="4403725" y="3606800"/>
          <p14:tracePt t="240" x="4429125" y="3606800"/>
          <p14:tracePt t="241" x="4437063" y="3606800"/>
          <p14:tracePt t="242" x="4454525" y="3606800"/>
          <p14:tracePt t="243" x="4478338" y="3606800"/>
          <p14:tracePt t="243" x="4495800" y="3606800"/>
          <p14:tracePt t="245" x="4519613" y="3606800"/>
          <p14:tracePt t="246" x="4537075" y="3606800"/>
          <p14:tracePt t="247" x="4545013" y="3606800"/>
          <p14:tracePt t="248" x="4560888" y="3606800"/>
          <p14:tracePt t="249" x="4578350" y="3606800"/>
          <p14:tracePt t="250" x="4603750" y="3606800"/>
          <p14:tracePt t="250" x="4627563" y="3606800"/>
          <p14:tracePt t="252" x="4635500" y="3606800"/>
          <p14:tracePt t="253" x="4660900" y="3616325"/>
          <p14:tracePt t="254" x="4702175" y="3616325"/>
          <p14:tracePt t="255" x="4719638" y="3616325"/>
          <p14:tracePt t="256" x="4743450" y="3616325"/>
          <p14:tracePt t="257" x="4760913" y="3616325"/>
          <p14:tracePt t="258" x="4786313" y="3616325"/>
          <p14:tracePt t="259" x="4802188" y="3616325"/>
          <p14:tracePt t="260" x="4818063" y="3616325"/>
          <p14:tracePt t="261" x="4835525" y="3616325"/>
          <p14:tracePt t="262" x="4851400" y="3616325"/>
          <p14:tracePt t="262" x="4876800" y="3616325"/>
          <p14:tracePt t="264" x="4902200" y="3616325"/>
          <p14:tracePt t="265" x="4918075" y="3616325"/>
          <p14:tracePt t="266" x="4943475" y="3616325"/>
          <p14:tracePt t="268" x="4984750" y="3616325"/>
          <p14:tracePt t="269" x="5010150" y="3616325"/>
          <p14:tracePt t="270" x="5033963" y="3616325"/>
          <p14:tracePt t="271" x="5041900" y="3616325"/>
          <p14:tracePt t="272" x="5059363" y="3616325"/>
          <p14:tracePt t="273" x="5100638" y="3616325"/>
          <p14:tracePt t="275" x="5126038" y="3616325"/>
          <p14:tracePt t="276" x="5141913" y="3616325"/>
          <p14:tracePt t="277" x="5167313" y="3616325"/>
          <p14:tracePt t="278" x="5192713" y="3616325"/>
          <p14:tracePt t="280" x="5233988" y="3616325"/>
          <p14:tracePt t="281" x="5249863" y="3616325"/>
          <p14:tracePt t="282" x="5275263" y="3606800"/>
          <p14:tracePt t="283" x="5316538" y="3606800"/>
          <p14:tracePt t="284" x="5324475" y="3606800"/>
          <p14:tracePt t="286" x="5373688" y="3606800"/>
          <p14:tracePt t="287" x="5391150" y="3606800"/>
          <p14:tracePt t="288" x="5416550" y="3606800"/>
          <p14:tracePt t="289" x="5432425" y="3598863"/>
          <p14:tracePt t="290" x="5448300" y="3598863"/>
          <p14:tracePt t="292" x="5499100" y="3590925"/>
          <p14:tracePt t="293" x="5507038" y="3590925"/>
          <p14:tracePt t="294" x="5532438" y="3590925"/>
          <p14:tracePt t="295" x="5556250" y="3582988"/>
          <p14:tracePt t="298" x="5599113" y="3573463"/>
          <p14:tracePt t="298" x="5614988" y="3573463"/>
          <p14:tracePt t="300" x="5630863" y="3565525"/>
          <p14:tracePt t="301" x="5656263" y="3565525"/>
          <p14:tracePt t="302" x="5664200" y="3565525"/>
          <p14:tracePt t="304" x="5715000" y="3549650"/>
          <p14:tracePt t="306" x="5738813" y="3549650"/>
          <p14:tracePt t="307" x="5748338" y="3541713"/>
          <p14:tracePt t="308" x="5764213" y="3541713"/>
          <p14:tracePt t="310" x="5813425" y="3541713"/>
          <p14:tracePt t="310" x="5822950" y="3532188"/>
          <p14:tracePt t="312" x="5838825" y="3532188"/>
          <p14:tracePt t="313" x="5864225" y="3524250"/>
          <p14:tracePt t="314" x="5872163" y="3524250"/>
          <p14:tracePt t="316" x="5897563" y="3516313"/>
          <p14:tracePt t="317" x="5913438" y="3508375"/>
          <p14:tracePt t="318" x="5930900" y="3508375"/>
          <p14:tracePt t="319" x="5946775" y="3498850"/>
          <p14:tracePt t="320" x="5954713" y="3498850"/>
          <p14:tracePt t="321" x="5972175" y="3498850"/>
          <p14:tracePt t="322" x="5980113" y="3490913"/>
          <p14:tracePt t="323" x="5995988" y="3490913"/>
          <p14:tracePt t="324" x="6013450" y="3490913"/>
          <p14:tracePt t="325" x="6021388" y="3490913"/>
          <p14:tracePt t="326" x="6037263" y="3482975"/>
          <p14:tracePt t="327" x="6054725" y="3482975"/>
          <p14:tracePt t="328" x="6062663" y="3475038"/>
          <p14:tracePt t="329" x="6080125" y="3475038"/>
          <p14:tracePt t="329" x="6096000" y="3467100"/>
          <p14:tracePt t="332" x="6111875" y="3457575"/>
          <p14:tracePt t="333" x="6129338" y="3457575"/>
          <p14:tracePt t="334" x="6137275" y="3449638"/>
          <p14:tracePt t="335" x="6154738" y="3449638"/>
          <p14:tracePt t="335" x="6162675" y="3449638"/>
          <p14:tracePt t="337" x="6170613" y="3449638"/>
          <p14:tracePt t="338" x="6178550" y="3441700"/>
          <p14:tracePt t="339" x="6186488" y="3441700"/>
          <p14:tracePt t="340" x="6196013" y="3433763"/>
          <p14:tracePt t="341" x="6203950" y="3433763"/>
          <p14:tracePt t="341" x="6211888" y="3424238"/>
          <p14:tracePt t="343" x="6229350" y="3424238"/>
          <p14:tracePt t="344" x="6245225" y="3424238"/>
          <p14:tracePt t="345" x="6245225" y="3416300"/>
          <p14:tracePt t="346" x="6261100" y="3416300"/>
          <p14:tracePt t="347" x="6270625" y="3416300"/>
          <p14:tracePt t="348" x="6278563" y="3408363"/>
          <p14:tracePt t="349" x="6286500" y="3400425"/>
          <p14:tracePt t="350" x="6294438" y="3400425"/>
          <p14:tracePt t="351" x="6311900" y="3400425"/>
          <p14:tracePt t="352" x="6319838" y="3390900"/>
          <p14:tracePt t="353" x="6327775" y="3390900"/>
          <p14:tracePt t="354" x="6337300" y="3382963"/>
          <p14:tracePt t="355" x="6345238" y="3375025"/>
          <p14:tracePt t="356" x="6361113" y="3375025"/>
          <p14:tracePt t="357" x="6369050" y="3375025"/>
          <p14:tracePt t="358" x="6394450" y="3367088"/>
          <p14:tracePt t="360" x="6402388" y="3359150"/>
          <p14:tracePt t="362" x="6419850" y="3349625"/>
          <p14:tracePt t="365" x="6443663" y="3341688"/>
          <p14:tracePt t="366" x="6461125" y="3333750"/>
          <p14:tracePt t="367" x="6461125" y="3325813"/>
          <p14:tracePt t="368" x="6477000" y="3325813"/>
          <p14:tracePt t="369" x="6486525" y="3325813"/>
          <p14:tracePt t="370" x="6494463" y="3316288"/>
          <p14:tracePt t="372" x="6502400" y="3308350"/>
          <p14:tracePt t="373" x="6510338" y="3300413"/>
          <p14:tracePt t="374" x="6518275" y="3300413"/>
          <p14:tracePt t="375" x="6527800" y="3300413"/>
          <p14:tracePt t="377" x="6543675" y="3292475"/>
          <p14:tracePt t="377" x="6551613" y="3284538"/>
          <p14:tracePt t="379" x="6551613" y="3275013"/>
          <p14:tracePt t="380" x="6569075" y="3275013"/>
          <p14:tracePt t="381" x="6577013" y="3275013"/>
          <p14:tracePt t="382" x="6584950" y="3259138"/>
          <p14:tracePt t="384" x="6592888" y="3259138"/>
          <p14:tracePt t="385" x="6602413" y="3259138"/>
          <p14:tracePt t="386" x="6610350" y="3251200"/>
          <p14:tracePt t="387" x="6610350" y="3241675"/>
          <p14:tracePt t="389" x="6626225" y="3233738"/>
          <p14:tracePt t="391" x="6635750" y="3233738"/>
          <p14:tracePt t="392" x="6643688" y="3233738"/>
          <p14:tracePt t="393" x="6643688" y="3225800"/>
          <p14:tracePt t="394" x="6651625" y="3217863"/>
          <p14:tracePt t="396" x="6659563" y="3209925"/>
          <p14:tracePt t="397" x="6667500" y="3209925"/>
          <p14:tracePt t="399" x="6667500" y="3200400"/>
          <p14:tracePt t="401" x="6677025" y="3192463"/>
          <p14:tracePt t="402" x="6684963" y="3192463"/>
          <p14:tracePt t="405" x="6684963" y="3184525"/>
          <p14:tracePt t="407" x="6700838" y="3176588"/>
          <p14:tracePt t="409" x="6710363" y="3176588"/>
          <p14:tracePt t="411" x="6710363" y="3167063"/>
          <p14:tracePt t="413" x="6718300" y="3159125"/>
          <p14:tracePt t="416" x="6726238" y="3151188"/>
          <p14:tracePt t="420" x="6726238" y="3143250"/>
          <p14:tracePt t="421" x="6734175" y="3143250"/>
          <p14:tracePt t="422" x="6734175" y="3135313"/>
          <p14:tracePt t="423" x="6743700" y="3135313"/>
          <p14:tracePt t="426" x="6743700" y="3125788"/>
          <p14:tracePt t="427" x="6751638" y="3125788"/>
          <p14:tracePt t="428" x="6751638" y="3117850"/>
          <p14:tracePt t="430" x="6751638" y="3109913"/>
          <p14:tracePt t="434" x="6751638" y="3101975"/>
          <p14:tracePt t="435" x="6759575" y="3101975"/>
          <p14:tracePt t="436" x="6767513" y="3092450"/>
          <p14:tracePt t="440" x="6767513" y="3084513"/>
          <p14:tracePt t="442" x="6767513" y="3076575"/>
          <p14:tracePt t="444" x="6775450" y="3068638"/>
          <p14:tracePt t="447" x="6775450" y="3060700"/>
          <p14:tracePt t="449" x="6775450" y="3051175"/>
          <p14:tracePt t="453" x="6784975" y="3043238"/>
          <p14:tracePt t="456" x="6792913" y="3027363"/>
          <p14:tracePt t="460" x="6792913" y="3017838"/>
          <p14:tracePt t="463" x="6792913" y="3009900"/>
          <p14:tracePt t="466" x="6792913" y="3001963"/>
          <p14:tracePt t="468" x="6792913" y="2994025"/>
          <p14:tracePt t="471" x="6792913" y="2986088"/>
          <p14:tracePt t="475" x="6792913" y="2976563"/>
          <p14:tracePt t="478" x="6792913" y="2968625"/>
          <p14:tracePt t="480" x="6800850" y="2968625"/>
          <p14:tracePt t="483" x="6800850" y="2960688"/>
          <p14:tracePt t="487" x="6800850" y="2952750"/>
          <p14:tracePt t="491" x="6800850" y="2943225"/>
          <p14:tracePt t="500" x="6800850" y="2935288"/>
          <p14:tracePt t="504" x="6800850" y="2927350"/>
          <p14:tracePt t="516" x="6808788" y="2927350"/>
          <p14:tracePt t="528" x="6808788" y="2919413"/>
          <p14:tracePt t="686" x="6808788" y="2911475"/>
          <p14:tracePt t="697" x="6808788" y="2901950"/>
          <p14:tracePt t="698" x="6818313" y="2901950"/>
          <p14:tracePt t="715" x="6826250" y="2901950"/>
          <p14:tracePt t="1905" x="6818313" y="2901950"/>
          <p14:tracePt t="1912" x="6808788" y="2901950"/>
          <p14:tracePt t="1915" x="6800850" y="2901950"/>
          <p14:tracePt t="1918" x="6792913" y="2901950"/>
          <p14:tracePt t="1919" x="6784975" y="2901950"/>
          <p14:tracePt t="1922" x="6775450" y="2901950"/>
          <p14:tracePt t="1923" x="6767513" y="2901950"/>
          <p14:tracePt t="1926" x="6759575" y="2901950"/>
          <p14:tracePt t="1928" x="6751638" y="2901950"/>
          <p14:tracePt t="1929" x="6743700" y="2901950"/>
          <p14:tracePt t="1931" x="6734175" y="2901950"/>
          <p14:tracePt t="1934" x="6726238" y="2901950"/>
          <p14:tracePt t="1935" x="6718300" y="2901950"/>
          <p14:tracePt t="1940" x="6710363" y="2901950"/>
          <p14:tracePt t="1941" x="6692900" y="2901950"/>
          <p14:tracePt t="1945" x="6684963" y="2901950"/>
          <p14:tracePt t="1946" x="6677025" y="2901950"/>
          <p14:tracePt t="1948" x="6667500" y="2901950"/>
          <p14:tracePt t="1951" x="6659563" y="2901950"/>
          <p14:tracePt t="1952" x="6643688" y="2901950"/>
          <p14:tracePt t="1956" x="6635750" y="2901950"/>
          <p14:tracePt t="1958" x="6626225" y="2901950"/>
          <p14:tracePt t="1958" x="6618288" y="2901950"/>
          <p14:tracePt t="1960" x="6610350" y="2901950"/>
          <p14:tracePt t="1964" x="6602413" y="2901950"/>
          <p14:tracePt t="1965" x="6592888" y="2901950"/>
          <p14:tracePt t="1967" x="6584950" y="2901950"/>
          <p14:tracePt t="1968" x="6577013" y="2901950"/>
          <p14:tracePt t="1969" x="6569075" y="2901950"/>
          <p14:tracePt t="1971" x="6561138" y="2901950"/>
          <p14:tracePt t="1972" x="6551613" y="2901950"/>
          <p14:tracePt t="1974" x="6543675" y="2901950"/>
          <p14:tracePt t="1975" x="6535738" y="2901950"/>
          <p14:tracePt t="1977" x="6527800" y="2901950"/>
          <p14:tracePt t="1978" x="6518275" y="2901950"/>
          <p14:tracePt t="1979" x="6510338" y="2901950"/>
          <p14:tracePt t="1981" x="6502400" y="2911475"/>
          <p14:tracePt t="1983" x="6494463" y="2911475"/>
          <p14:tracePt t="1983" x="6486525" y="2911475"/>
          <p14:tracePt t="1986" x="6477000" y="2911475"/>
          <p14:tracePt t="1987" x="6469063" y="2911475"/>
          <p14:tracePt t="1988" x="6461125" y="2919413"/>
          <p14:tracePt t="1990" x="6453188" y="2919413"/>
          <p14:tracePt t="1992" x="6435725" y="2919413"/>
          <p14:tracePt t="1993" x="6427788" y="2919413"/>
          <p14:tracePt t="1995" x="6419850" y="2919413"/>
          <p14:tracePt t="1996" x="6411913" y="2919413"/>
          <p14:tracePt t="1997" x="6402388" y="2919413"/>
          <p14:tracePt t="1998" x="6394450" y="2919413"/>
          <p14:tracePt t="1999" x="6386513" y="2919413"/>
          <p14:tracePt t="2001" x="6378575" y="2927350"/>
          <p14:tracePt t="2002" x="6361113" y="2927350"/>
          <p14:tracePt t="2004" x="6353175" y="2927350"/>
          <p14:tracePt t="2005" x="6345238" y="2935288"/>
          <p14:tracePt t="2007" x="6327775" y="2935288"/>
          <p14:tracePt t="2008" x="6319838" y="2935288"/>
          <p14:tracePt t="2009" x="6311900" y="2935288"/>
          <p14:tracePt t="2010" x="6303963" y="2935288"/>
          <p14:tracePt t="2011" x="6286500" y="2935288"/>
          <p14:tracePt t="2013" x="6261100" y="2935288"/>
          <p14:tracePt t="2014" x="6261100" y="2943225"/>
          <p14:tracePt t="2015" x="6245225" y="2943225"/>
          <p14:tracePt t="2016" x="6237288" y="2943225"/>
          <p14:tracePt t="2017" x="6229350" y="2952750"/>
          <p14:tracePt t="2019" x="6211888" y="2952750"/>
          <p14:tracePt t="2020" x="6196013" y="2952750"/>
          <p14:tracePt t="2021" x="6186488" y="2952750"/>
          <p14:tracePt t="2022" x="6178550" y="2960688"/>
          <p14:tracePt t="2023" x="6162675" y="2960688"/>
          <p14:tracePt t="2025" x="6145213" y="2968625"/>
          <p14:tracePt t="2026" x="6137275" y="2968625"/>
          <p14:tracePt t="2027" x="6129338" y="2968625"/>
          <p14:tracePt t="2028" x="6111875" y="2968625"/>
          <p14:tracePt t="2029" x="6103938" y="2968625"/>
          <p14:tracePt t="2030" x="6096000" y="2968625"/>
          <p14:tracePt t="2031" x="6080125" y="2968625"/>
          <p14:tracePt t="2031" x="6080125" y="2976563"/>
          <p14:tracePt t="2033" x="6062663" y="2976563"/>
          <p14:tracePt t="2034" x="6046788" y="2976563"/>
          <p14:tracePt t="2036" x="6037263" y="2986088"/>
          <p14:tracePt t="2037" x="6021388" y="2986088"/>
          <p14:tracePt t="2037" x="6013450" y="2986088"/>
          <p14:tracePt t="2039" x="6005513" y="2986088"/>
          <p14:tracePt t="2040" x="5995988" y="2986088"/>
          <p14:tracePt t="2041" x="5988050" y="2986088"/>
          <p14:tracePt t="2042" x="5972175" y="2986088"/>
          <p14:tracePt t="2044" x="5954713" y="2994025"/>
          <p14:tracePt t="2045" x="5946775" y="2994025"/>
          <p14:tracePt t="2046" x="5938838" y="2994025"/>
          <p14:tracePt t="2047" x="5930900" y="3001963"/>
          <p14:tracePt t="2048" x="5921375" y="3001963"/>
          <p14:tracePt t="2049" x="5913438" y="3001963"/>
          <p14:tracePt t="2050" x="5905500" y="3001963"/>
          <p14:tracePt t="2051" x="5897563" y="3001963"/>
          <p14:tracePt t="2052" x="5888038" y="3001963"/>
          <p14:tracePt t="2053" x="5880100" y="3009900"/>
          <p14:tracePt t="2054" x="5872163" y="3009900"/>
          <p14:tracePt t="2055" x="5864225" y="3009900"/>
          <p14:tracePt t="2055" x="5854700" y="3009900"/>
          <p14:tracePt t="2058" x="5846763" y="3009900"/>
          <p14:tracePt t="2059" x="5838825" y="3009900"/>
          <p14:tracePt t="2062" x="5830888" y="3009900"/>
          <p14:tracePt t="2063" x="5822950" y="3009900"/>
          <p14:tracePt t="2064" x="5813425" y="3009900"/>
          <p14:tracePt t="2067" x="5805488" y="3009900"/>
          <p14:tracePt t="2069" x="5797550" y="3009900"/>
          <p14:tracePt t="2072" x="5789613" y="3009900"/>
          <p14:tracePt t="2074" x="5780088" y="3009900"/>
          <p14:tracePt t="2076" x="5772150" y="3009900"/>
          <p14:tracePt t="2081" x="5764213" y="3009900"/>
          <p14:tracePt t="2085" x="5756275" y="3009900"/>
          <p14:tracePt t="2089" x="5748338" y="3009900"/>
          <p14:tracePt t="2092" x="5738813" y="3009900"/>
          <p14:tracePt t="2093" x="5738813" y="3017838"/>
          <p14:tracePt t="2096" x="5730875" y="3017838"/>
          <p14:tracePt t="2099" x="5722938" y="3017838"/>
          <p14:tracePt t="2100" x="5715000" y="3017838"/>
          <p14:tracePt t="2104" x="5705475" y="3017838"/>
          <p14:tracePt t="2106" x="5697538" y="3017838"/>
          <p14:tracePt t="2110" x="5689600" y="3017838"/>
          <p14:tracePt t="2111" x="5681663" y="3027363"/>
          <p14:tracePt t="2112" x="5673725" y="3027363"/>
          <p14:tracePt t="2116" x="5656263" y="3027363"/>
          <p14:tracePt t="2119" x="5648325" y="3027363"/>
          <p14:tracePt t="2122" x="5630863" y="3027363"/>
          <p14:tracePt t="2124" x="5630863" y="3035300"/>
          <p14:tracePt t="2125" x="5622925" y="3035300"/>
          <p14:tracePt t="2126" x="5614988" y="3035300"/>
          <p14:tracePt t="2128" x="5614988" y="3043238"/>
          <p14:tracePt t="2129" x="5607050" y="3043238"/>
          <p14:tracePt t="2131" x="5599113" y="3043238"/>
          <p14:tracePt t="2134" x="5589588" y="3051175"/>
          <p14:tracePt t="2136" x="5581650" y="3051175"/>
          <p14:tracePt t="2138" x="5573713" y="3051175"/>
          <p14:tracePt t="2142" x="5565775" y="3060700"/>
          <p14:tracePt t="2144" x="5556250" y="3060700"/>
          <p14:tracePt t="2146" x="5548313" y="3068638"/>
          <p14:tracePt t="2154" x="5532438" y="3068638"/>
          <p14:tracePt t="2159" x="5532438" y="3076575"/>
          <p14:tracePt t="2160" x="5524500" y="3076575"/>
          <p14:tracePt t="2165" x="5524500" y="3084513"/>
          <p14:tracePt t="2167" x="5514975" y="3084513"/>
          <p14:tracePt t="2169" x="5507038" y="3084513"/>
          <p14:tracePt t="2172" x="5507038" y="3092450"/>
          <p14:tracePt t="2177" x="5499100" y="3092450"/>
          <p14:tracePt t="2179" x="5491163" y="3092450"/>
          <p14:tracePt t="2183" x="5491163" y="3101975"/>
          <p14:tracePt t="2184" x="5481638" y="3101975"/>
          <p14:tracePt t="2189" x="5473700" y="3101975"/>
          <p14:tracePt t="2190" x="5473700" y="3109913"/>
          <p14:tracePt t="2192" x="5465763" y="3109913"/>
          <p14:tracePt t="2195" x="5457825" y="3109913"/>
          <p14:tracePt t="2197" x="5448300" y="3109913"/>
          <p14:tracePt t="2198" x="5448300" y="3117850"/>
          <p14:tracePt t="2201" x="5440363" y="3117850"/>
          <p14:tracePt t="2202" x="5440363" y="3125788"/>
          <p14:tracePt t="2203" x="5432425" y="3125788"/>
          <p14:tracePt t="2205" x="5432425" y="3135313"/>
          <p14:tracePt t="2207" x="5424488" y="3135313"/>
          <p14:tracePt t="2208" x="5416550" y="3135313"/>
          <p14:tracePt t="2213" x="5407025" y="3135313"/>
          <p14:tracePt t="2214" x="5407025" y="3143250"/>
          <p14:tracePt t="2215" x="5399088" y="3143250"/>
          <p14:tracePt t="2216" x="5391150" y="3143250"/>
          <p14:tracePt t="2217" x="5391150" y="3151188"/>
          <p14:tracePt t="2221" x="5383213" y="3151188"/>
          <p14:tracePt t="2225" x="5373688" y="3151188"/>
          <p14:tracePt t="2226" x="5365750" y="3159125"/>
          <p14:tracePt t="2229" x="5365750" y="3167063"/>
          <p14:tracePt t="2231" x="5357813" y="3167063"/>
          <p14:tracePt t="2235" x="5349875" y="3167063"/>
          <p14:tracePt t="2237" x="5349875" y="3176588"/>
          <p14:tracePt t="2242" x="5341938" y="3176588"/>
          <p14:tracePt t="2243" x="5341938" y="3184525"/>
          <p14:tracePt t="2245" x="5332413" y="3184525"/>
          <p14:tracePt t="2247" x="5332413" y="3192463"/>
          <p14:tracePt t="2249" x="5324475" y="3192463"/>
          <p14:tracePt t="2257" x="5316538" y="3200400"/>
          <p14:tracePt t="2261" x="5308600" y="3200400"/>
          <p14:tracePt t="2263" x="5308600" y="3209925"/>
          <p14:tracePt t="2267" x="5299075" y="3209925"/>
          <p14:tracePt t="2270" x="5291138" y="3217863"/>
          <p14:tracePt t="2274" x="5283200" y="3225800"/>
          <p14:tracePt t="2278" x="5283200" y="3233738"/>
          <p14:tracePt t="2280" x="5275263" y="3233738"/>
          <p14:tracePt t="2282" x="5267325" y="3233738"/>
          <p14:tracePt t="2287" x="5267325" y="3241675"/>
          <p14:tracePt t="2289" x="5257800" y="3251200"/>
          <p14:tracePt t="2294" x="5249863" y="3251200"/>
          <p14:tracePt t="2296" x="5241925" y="3251200"/>
          <p14:tracePt t="2297" x="5241925" y="3259138"/>
          <p14:tracePt t="2305" x="5233988" y="3267075"/>
          <p14:tracePt t="2309" x="5224463" y="3267075"/>
          <p14:tracePt t="2310" x="5224463" y="3275013"/>
          <p14:tracePt t="2316" x="5216525" y="3275013"/>
          <p14:tracePt t="2320" x="5208588" y="3275013"/>
          <p14:tracePt t="2324" x="5208588" y="3284538"/>
          <p14:tracePt t="2334" x="5200650" y="3284538"/>
          <p14:tracePt t="2338" x="5200650" y="3292475"/>
          <p14:tracePt t="2408" x="5200650" y="3284538"/>
          <p14:tracePt t="2414" x="5200650" y="3267075"/>
          <p14:tracePt t="2415" x="5192713" y="3259138"/>
          <p14:tracePt t="2420" x="5192713" y="3241675"/>
          <p14:tracePt t="2422" x="5192713" y="3233738"/>
          <p14:tracePt t="2425" x="5192713" y="3217863"/>
          <p14:tracePt t="2427" x="5192713" y="3209925"/>
          <p14:tracePt t="2428" x="5192713" y="3200400"/>
          <p14:tracePt t="2432" x="5192713" y="3176588"/>
          <p14:tracePt t="2435" x="5192713" y="3167063"/>
          <p14:tracePt t="2436" x="5192713" y="3159125"/>
          <p14:tracePt t="2438" x="5192713" y="3151188"/>
          <p14:tracePt t="2439" x="5192713" y="3143250"/>
          <p14:tracePt t="2441" x="5192713" y="3135313"/>
          <p14:tracePt t="2443" x="5192713" y="3117850"/>
          <p14:tracePt t="2444" x="5192713" y="3109913"/>
          <p14:tracePt t="2447" x="5192713" y="3101975"/>
          <p14:tracePt t="2448" x="5192713" y="3092450"/>
          <p14:tracePt t="2450" x="5192713" y="3084513"/>
          <p14:tracePt t="2451" x="5192713" y="3076575"/>
          <p14:tracePt t="2452" x="5192713" y="3068638"/>
          <p14:tracePt t="2456" x="5192713" y="3060700"/>
          <p14:tracePt t="2457" x="5192713" y="3051175"/>
          <p14:tracePt t="2459" x="5192713" y="3043238"/>
          <p14:tracePt t="2462" x="5192713" y="3027363"/>
          <p14:tracePt t="2463" x="5200650" y="3027363"/>
          <p14:tracePt t="2464" x="5200650" y="3017838"/>
          <p14:tracePt t="2465" x="5200650" y="3009900"/>
          <p14:tracePt t="2467" x="5200650" y="3001963"/>
          <p14:tracePt t="2468" x="5200650" y="2994025"/>
          <p14:tracePt t="2468" x="5200650" y="2986088"/>
          <p14:tracePt t="2471" x="5200650" y="2976563"/>
          <p14:tracePt t="2473" x="5200650" y="2968625"/>
          <p14:tracePt t="2475" x="5200650" y="2960688"/>
          <p14:tracePt t="2476" x="5200650" y="2952750"/>
          <p14:tracePt t="2477" x="5208588" y="2943225"/>
          <p14:tracePt t="2480" x="5208588" y="2935288"/>
          <p14:tracePt t="2481" x="5208588" y="2927350"/>
          <p14:tracePt t="2482" x="5216525" y="2919413"/>
          <p14:tracePt t="2484" x="5216525" y="2911475"/>
          <p14:tracePt t="2486" x="5216525" y="2901950"/>
          <p14:tracePt t="2488" x="5216525" y="2894013"/>
          <p14:tracePt t="2489" x="5216525" y="2886075"/>
          <p14:tracePt t="2490" x="5216525" y="2878138"/>
          <p14:tracePt t="2491" x="5224463" y="2868613"/>
          <p14:tracePt t="2493" x="5224463" y="2860675"/>
          <p14:tracePt t="2494" x="5233988" y="2860675"/>
          <p14:tracePt t="2496" x="5233988" y="2852738"/>
          <p14:tracePt t="2498" x="5233988" y="2836863"/>
          <p14:tracePt t="2501" x="5233988" y="2827338"/>
          <p14:tracePt t="2502" x="5241925" y="2819400"/>
          <p14:tracePt t="2505" x="5249863" y="2811463"/>
          <p14:tracePt t="2506" x="5249863" y="2803525"/>
          <p14:tracePt t="2508" x="5257800" y="2794000"/>
          <p14:tracePt t="2511" x="5257800" y="2786063"/>
          <p14:tracePt t="2512" x="5257800" y="2778125"/>
          <p14:tracePt t="2514" x="5267325" y="2778125"/>
          <p14:tracePt t="2516" x="5267325" y="2760663"/>
          <p14:tracePt t="2518" x="5275263" y="2752725"/>
          <p14:tracePt t="2523" x="5283200" y="2736850"/>
          <p14:tracePt t="2525" x="5291138" y="2736850"/>
          <p14:tracePt t="2526" x="5291138" y="2728913"/>
          <p14:tracePt t="2528" x="5299075" y="2728913"/>
          <p14:tracePt t="2529" x="5299075" y="2719388"/>
          <p14:tracePt t="2530" x="5299075" y="2711450"/>
          <p14:tracePt t="2531" x="5308600" y="2711450"/>
          <p14:tracePt t="2533" x="5316538" y="2711450"/>
          <p14:tracePt t="2534" x="5316538" y="2703513"/>
          <p14:tracePt t="2536" x="5316538" y="2695575"/>
          <p14:tracePt t="2538" x="5324475" y="2695575"/>
          <p14:tracePt t="2540" x="5332413" y="2686050"/>
          <p14:tracePt t="2542" x="5341938" y="2678113"/>
          <p14:tracePt t="2546" x="5349875" y="2670175"/>
          <p14:tracePt t="2548" x="5357813" y="2662238"/>
          <p14:tracePt t="2551" x="5357813" y="2654300"/>
          <p14:tracePt t="2553" x="5373688" y="2654300"/>
          <p14:tracePt t="2555" x="5383213" y="2644775"/>
          <p14:tracePt t="2557" x="5383213" y="2636838"/>
          <p14:tracePt t="2559" x="5391150" y="2636838"/>
          <p14:tracePt t="2559" x="5399088" y="2636838"/>
          <p14:tracePt t="2564" x="5399088" y="2628900"/>
          <p14:tracePt t="2565" x="5407025" y="2620963"/>
          <p14:tracePt t="2566" x="5416550" y="2620963"/>
          <p14:tracePt t="2567" x="5424488" y="2620963"/>
          <p14:tracePt t="2568" x="5424488" y="2611438"/>
          <p14:tracePt t="2570" x="5432425" y="2611438"/>
          <p14:tracePt t="2572" x="5440363" y="2611438"/>
          <p14:tracePt t="2573" x="5440363" y="2603500"/>
          <p14:tracePt t="2575" x="5440363" y="2595563"/>
          <p14:tracePt t="2576" x="5448300" y="2595563"/>
          <p14:tracePt t="2577" x="5457825" y="2595563"/>
          <p14:tracePt t="2579" x="5465763" y="2595563"/>
          <p14:tracePt t="2581" x="5465763" y="2587625"/>
          <p14:tracePt t="2583" x="5481638" y="2579688"/>
          <p14:tracePt t="2587" x="5491163" y="2570163"/>
          <p14:tracePt t="2589" x="5499100" y="2570163"/>
          <p14:tracePt t="2592" x="5507038" y="2570163"/>
          <p14:tracePt t="2593" x="5514975" y="2562225"/>
          <p14:tracePt t="2595" x="5524500" y="2554288"/>
          <p14:tracePt t="2597" x="5532438" y="2554288"/>
          <p14:tracePt t="2599" x="5540375" y="2554288"/>
          <p14:tracePt t="2601" x="5540375" y="2546350"/>
          <p14:tracePt t="2602" x="5548313" y="2546350"/>
          <p14:tracePt t="2603" x="5556250" y="2546350"/>
          <p14:tracePt t="2604" x="5556250" y="2536825"/>
          <p14:tracePt t="2605" x="5565775" y="2536825"/>
          <p14:tracePt t="2607" x="5573713" y="2536825"/>
          <p14:tracePt t="2607" x="5581650" y="2528888"/>
          <p14:tracePt t="2610" x="5589588" y="2528888"/>
          <p14:tracePt t="2612" x="5599113" y="2528888"/>
          <p14:tracePt t="2613" x="5607050" y="2528888"/>
          <p14:tracePt t="2615" x="5607050" y="2520950"/>
          <p14:tracePt t="2616" x="5614988" y="2520950"/>
          <p14:tracePt t="2617" x="5622925" y="2520950"/>
          <p14:tracePt t="2618" x="5630863" y="2513013"/>
          <p14:tracePt t="2620" x="5640388" y="2513013"/>
          <p14:tracePt t="2621" x="5648325" y="2513013"/>
          <p14:tracePt t="2623" x="5656263" y="2513013"/>
          <p14:tracePt t="2624" x="5664200" y="2513013"/>
          <p14:tracePt t="2626" x="5673725" y="2513013"/>
          <p14:tracePt t="2627" x="5673725" y="2505075"/>
          <p14:tracePt t="2628" x="5689600" y="2505075"/>
          <p14:tracePt t="2630" x="5697538" y="2505075"/>
          <p14:tracePt t="2632" x="5715000" y="2505075"/>
          <p14:tracePt t="2633" x="5715000" y="2495550"/>
          <p14:tracePt t="2633" x="5722938" y="2495550"/>
          <p14:tracePt t="2635" x="5730875" y="2495550"/>
          <p14:tracePt t="2636" x="5738813" y="2495550"/>
          <p14:tracePt t="2638" x="5748338" y="2495550"/>
          <p14:tracePt t="2640" x="5764213" y="2487613"/>
          <p14:tracePt t="2642" x="5772150" y="2487613"/>
          <p14:tracePt t="2643" x="5780088" y="2487613"/>
          <p14:tracePt t="2644" x="5789613" y="2487613"/>
          <p14:tracePt t="2645" x="5797550" y="2487613"/>
          <p14:tracePt t="2647" x="5805488" y="2487613"/>
          <p14:tracePt t="2648" x="5813425" y="2487613"/>
          <p14:tracePt t="2650" x="5822950" y="2487613"/>
          <p14:tracePt t="2651" x="5830888" y="2487613"/>
          <p14:tracePt t="2652" x="5838825" y="2487613"/>
          <p14:tracePt t="2654" x="5846763" y="2487613"/>
          <p14:tracePt t="2655" x="5854700" y="2479675"/>
          <p14:tracePt t="2655" x="5864225" y="2479675"/>
          <p14:tracePt t="2657" x="5872163" y="2479675"/>
          <p14:tracePt t="2658" x="5880100" y="2479675"/>
          <p14:tracePt t="2660" x="5888038" y="2471738"/>
          <p14:tracePt t="2661" x="5897563" y="2471738"/>
          <p14:tracePt t="2662" x="5905500" y="2471738"/>
          <p14:tracePt t="2664" x="5913438" y="2471738"/>
          <p14:tracePt t="2665" x="5921375" y="2471738"/>
          <p14:tracePt t="2667" x="5930900" y="2471738"/>
          <p14:tracePt t="2668" x="5938838" y="2471738"/>
          <p14:tracePt t="2670" x="5946775" y="2471738"/>
          <p14:tracePt t="2672" x="5962650" y="2471738"/>
          <p14:tracePt t="2674" x="5972175" y="2471738"/>
          <p14:tracePt t="2675" x="5980113" y="2471738"/>
          <p14:tracePt t="2676" x="5988050" y="2471738"/>
          <p14:tracePt t="2678" x="5995988" y="2471738"/>
          <p14:tracePt t="2679" x="6005513" y="2471738"/>
          <p14:tracePt t="2681" x="6013450" y="2471738"/>
          <p14:tracePt t="2682" x="6021388" y="2462213"/>
          <p14:tracePt t="2683" x="6029325" y="2462213"/>
          <p14:tracePt t="2684" x="6037263" y="2462213"/>
          <p14:tracePt t="2685" x="6046788" y="2462213"/>
          <p14:tracePt t="2687" x="6054725" y="2462213"/>
          <p14:tracePt t="2688" x="6062663" y="2462213"/>
          <p14:tracePt t="2689" x="6070600" y="2462213"/>
          <p14:tracePt t="2691" x="6080125" y="2462213"/>
          <p14:tracePt t="2692" x="6088063" y="2462213"/>
          <p14:tracePt t="2694" x="6103938" y="2462213"/>
          <p14:tracePt t="2695" x="6111875" y="2462213"/>
          <p14:tracePt t="2697" x="6121400" y="2462213"/>
          <p14:tracePt t="2698" x="6129338" y="2462213"/>
          <p14:tracePt t="2698" x="6137275" y="2462213"/>
          <p14:tracePt t="2701" x="6145213" y="2462213"/>
          <p14:tracePt t="2701" x="6154738" y="2462213"/>
          <p14:tracePt t="2704" x="6162675" y="2462213"/>
          <p14:tracePt t="2705" x="6170613" y="2462213"/>
          <p14:tracePt t="2706" x="6178550" y="2462213"/>
          <p14:tracePt t="2708" x="6196013" y="2462213"/>
          <p14:tracePt t="2708" x="6203950" y="2462213"/>
          <p14:tracePt t="2711" x="6211888" y="2462213"/>
          <p14:tracePt t="2712" x="6219825" y="2462213"/>
          <p14:tracePt t="2714" x="6229350" y="2462213"/>
          <p14:tracePt t="2715" x="6237288" y="2462213"/>
          <p14:tracePt t="2717" x="6253163" y="2462213"/>
          <p14:tracePt t="2717" x="6261100" y="2462213"/>
          <p14:tracePt t="2720" x="6270625" y="2462213"/>
          <p14:tracePt t="2721" x="6278563" y="2462213"/>
          <p14:tracePt t="2722" x="6286500" y="2462213"/>
          <p14:tracePt t="2724" x="6294438" y="2462213"/>
          <p14:tracePt t="2725" x="6303963" y="2462213"/>
          <p14:tracePt t="2726" x="6311900" y="2462213"/>
          <p14:tracePt t="2727" x="6319838" y="2462213"/>
          <p14:tracePt t="2728" x="6327775" y="2462213"/>
          <p14:tracePt t="2730" x="6337300" y="2462213"/>
          <p14:tracePt t="2731" x="6345238" y="2462213"/>
          <p14:tracePt t="2732" x="6353175" y="2462213"/>
          <p14:tracePt t="2765" x="6592888" y="2462213"/>
          <p14:tracePt t="2766" x="6602413" y="2462213"/>
          <p14:tracePt t="2766" x="6610350" y="2462213"/>
          <p14:tracePt t="2769" x="6626225" y="2462213"/>
          <p14:tracePt t="2771" x="6635750" y="2462213"/>
          <p14:tracePt t="2771" x="6643688" y="2462213"/>
          <p14:tracePt t="2773" x="6651625" y="2462213"/>
          <p14:tracePt t="2774" x="6659563" y="2462213"/>
          <p14:tracePt t="2775" x="6667500" y="2462213"/>
          <p14:tracePt t="2776" x="6677025" y="2462213"/>
          <p14:tracePt t="2778" x="6684963" y="2462213"/>
          <p14:tracePt t="2779" x="6700838" y="2462213"/>
          <p14:tracePt t="2781" x="6710363" y="2462213"/>
          <p14:tracePt t="2782" x="6726238" y="2462213"/>
          <p14:tracePt t="2784" x="6734175" y="2462213"/>
          <p14:tracePt t="2785" x="6743700" y="2462213"/>
          <p14:tracePt t="2787" x="6751638" y="2462213"/>
          <p14:tracePt t="2788" x="6767513" y="2462213"/>
          <p14:tracePt t="2790" x="6775450" y="2462213"/>
          <p14:tracePt t="2791" x="6784975" y="2462213"/>
          <p14:tracePt t="2793" x="6800850" y="2462213"/>
          <p14:tracePt t="2795" x="6808788" y="2462213"/>
          <p14:tracePt t="2796" x="6818313" y="2462213"/>
          <p14:tracePt t="2797" x="6826250" y="2462213"/>
          <p14:tracePt t="2798" x="6834188" y="2462213"/>
          <p14:tracePt t="2799" x="6842125" y="2462213"/>
          <p14:tracePt t="2801" x="6859588" y="2462213"/>
          <p14:tracePt t="2803" x="6875463" y="2462213"/>
          <p14:tracePt t="2805" x="6883400" y="2462213"/>
          <p14:tracePt t="2807" x="6900863" y="2462213"/>
          <p14:tracePt t="2808" x="6908800" y="2462213"/>
          <p14:tracePt t="2809" x="6924675" y="2462213"/>
          <p14:tracePt t="2811" x="6942138" y="2462213"/>
          <p14:tracePt t="2813" x="6950075" y="2462213"/>
          <p14:tracePt t="2814" x="6967538" y="2462213"/>
          <p14:tracePt t="2816" x="6975475" y="2462213"/>
          <p14:tracePt t="2817" x="6983413" y="2462213"/>
          <p14:tracePt t="2819" x="6999288" y="2462213"/>
          <p14:tracePt t="2819" x="7008813" y="2462213"/>
          <p14:tracePt t="2821" x="7024688" y="2462213"/>
          <p14:tracePt t="2822" x="7032625" y="2462213"/>
          <p14:tracePt t="2823" x="7042150" y="2462213"/>
          <p14:tracePt t="2825" x="7058025" y="2462213"/>
          <p14:tracePt t="2826" x="7065963" y="2462213"/>
          <p14:tracePt t="2827" x="7073900" y="2462213"/>
          <p14:tracePt t="2828" x="7083425" y="2462213"/>
          <p14:tracePt t="2829" x="7091363" y="2462213"/>
          <p14:tracePt t="2831" x="7107238" y="2462213"/>
          <p14:tracePt t="2833" x="7124700" y="2462213"/>
          <p14:tracePt t="2834" x="7132638" y="2462213"/>
          <p14:tracePt t="2837" x="7158038" y="2462213"/>
          <p14:tracePt t="2837" x="7158038" y="2454275"/>
          <p14:tracePt t="2839" x="7165975" y="2454275"/>
          <p14:tracePt t="2840" x="7173913" y="2454275"/>
          <p14:tracePt t="2843" x="7199313" y="2446338"/>
          <p14:tracePt t="2845" x="7207250" y="2446338"/>
          <p14:tracePt t="2846" x="7215188" y="2446338"/>
          <p14:tracePt t="2847" x="7224713" y="2446338"/>
          <p14:tracePt t="2848" x="7232650" y="2446338"/>
          <p14:tracePt t="2849" x="7240588" y="2446338"/>
          <p14:tracePt t="2851" x="7248525" y="2446338"/>
          <p14:tracePt t="2854" x="7265988" y="2446338"/>
          <p14:tracePt t="2855" x="7273925" y="2446338"/>
          <p14:tracePt t="2856" x="7281863" y="2446338"/>
          <p14:tracePt t="2857" x="7289800" y="2446338"/>
          <p14:tracePt t="2858" x="7299325" y="2446338"/>
          <p14:tracePt t="2860" x="7315200" y="2446338"/>
          <p14:tracePt t="2861" x="7315200" y="2438400"/>
          <p14:tracePt t="2861" x="7323138" y="2438400"/>
          <p14:tracePt t="2863" x="7340600" y="2438400"/>
          <p14:tracePt t="2865" x="7348538" y="2438400"/>
          <p14:tracePt t="2866" x="7356475" y="2438400"/>
          <p14:tracePt t="2868" x="7373938" y="2430463"/>
          <p14:tracePt t="2869" x="7381875" y="2430463"/>
          <p14:tracePt t="2872" x="7389813" y="2430463"/>
          <p14:tracePt t="2874" x="7415213" y="2420938"/>
          <p14:tracePt t="2875" x="7431088" y="2420938"/>
          <p14:tracePt t="2877" x="7439025" y="2420938"/>
          <p14:tracePt t="2878" x="7448550" y="2420938"/>
          <p14:tracePt t="2880" x="7472363" y="2420938"/>
          <p14:tracePt t="2881" x="7480300" y="2420938"/>
          <p14:tracePt t="2884" x="7505700" y="2420938"/>
          <p14:tracePt t="2885" x="7523163" y="2413000"/>
          <p14:tracePt t="2887" x="7531100" y="2413000"/>
          <p14:tracePt t="2889" x="7539038" y="2413000"/>
          <p14:tracePt t="2890" x="7556500" y="2413000"/>
          <p14:tracePt t="2892" x="7572375" y="2405063"/>
          <p14:tracePt t="2893" x="7580313" y="2405063"/>
          <p14:tracePt t="2894" x="7588250" y="2405063"/>
          <p14:tracePt t="2895" x="7597775" y="2405063"/>
          <p14:tracePt t="2898" x="7621588" y="2405063"/>
          <p14:tracePt t="2900" x="7631113" y="2405063"/>
          <p14:tracePt t="2901" x="7639050" y="2397125"/>
          <p14:tracePt t="2902" x="7646988" y="2397125"/>
          <p14:tracePt t="2904" x="7662863" y="2397125"/>
          <p14:tracePt t="2905" x="7672388" y="2397125"/>
          <p14:tracePt t="2907" x="7688263" y="2397125"/>
          <p14:tracePt t="2908" x="7696200" y="2397125"/>
          <p14:tracePt t="2910" x="7705725" y="2397125"/>
          <p14:tracePt t="2911" x="7721600" y="2397125"/>
          <p14:tracePt t="2915" x="7737475" y="2397125"/>
          <p14:tracePt t="2916" x="7747000" y="2397125"/>
          <p14:tracePt t="2917" x="7754938" y="2397125"/>
          <p14:tracePt t="2918" x="7762875" y="2397125"/>
          <p14:tracePt t="2919" x="7770813" y="2387600"/>
          <p14:tracePt t="2920" x="7780338" y="2387600"/>
          <p14:tracePt t="2922" x="7788275" y="2387600"/>
          <p14:tracePt t="2922" x="7796213" y="2387600"/>
          <p14:tracePt t="2924" x="7804150" y="2387600"/>
          <p14:tracePt t="2925" x="7812088" y="2387600"/>
          <p14:tracePt t="2928" x="7829550" y="2387600"/>
          <p14:tracePt t="2930" x="7845425" y="2387600"/>
          <p14:tracePt t="2932" x="7854950" y="2387600"/>
          <p14:tracePt t="2934" x="7862888" y="2387600"/>
          <p14:tracePt t="2935" x="7870825" y="2387600"/>
          <p14:tracePt t="2937" x="7878763" y="2387600"/>
          <p14:tracePt t="2938" x="7896225" y="2387600"/>
          <p14:tracePt t="2940" x="7904163" y="2387600"/>
          <p14:tracePt t="2941" x="7912100" y="2387600"/>
          <p14:tracePt t="2943" x="7920038" y="2387600"/>
          <p14:tracePt t="2945" x="7937500" y="2387600"/>
          <p14:tracePt t="2947" x="7945438" y="2387600"/>
          <p14:tracePt t="2948" x="7953375" y="2387600"/>
          <p14:tracePt t="2953" x="7978775" y="2387600"/>
          <p14:tracePt t="2955" x="7986713" y="2387600"/>
          <p14:tracePt t="2958" x="7994650" y="2387600"/>
          <p14:tracePt t="2959" x="8004175" y="2387600"/>
          <p14:tracePt t="2961" x="8012113" y="2387600"/>
          <p14:tracePt t="2962" x="8020050" y="2387600"/>
          <p14:tracePt t="2966" x="8027988" y="2387600"/>
          <p14:tracePt t="2969" x="8037513" y="2387600"/>
          <p14:tracePt t="2977" x="8045450" y="2387600"/>
          <p14:tracePt t="3045" x="8037513" y="2387600"/>
          <p14:tracePt t="3046" x="8027988" y="2387600"/>
          <p14:tracePt t="3050" x="8027988" y="2397125"/>
          <p14:tracePt t="3052" x="8012113" y="2397125"/>
          <p14:tracePt t="3053" x="8012113" y="2405063"/>
          <p14:tracePt t="3054" x="8004175" y="2405063"/>
          <p14:tracePt t="3057" x="7994650" y="2405063"/>
          <p14:tracePt t="3058" x="7986713" y="2405063"/>
          <p14:tracePt t="3061" x="7978775" y="2405063"/>
          <p14:tracePt t="3062" x="7978775" y="2413000"/>
          <p14:tracePt t="3062" x="7970838" y="2413000"/>
          <p14:tracePt t="3064" x="7962900" y="2413000"/>
          <p14:tracePt t="3068" x="7945438" y="2420938"/>
          <p14:tracePt t="3070" x="7937500" y="2420938"/>
          <p14:tracePt t="3071" x="7929563" y="2420938"/>
          <p14:tracePt t="3072" x="7920038" y="2420938"/>
          <p14:tracePt t="3075" x="7912100" y="2420938"/>
          <p14:tracePt t="3076" x="7904163" y="2420938"/>
          <p14:tracePt t="3078" x="7896225" y="2430463"/>
          <p14:tracePt t="3080" x="7886700" y="2430463"/>
          <p14:tracePt t="3081" x="7870825" y="2430463"/>
          <p14:tracePt t="3082" x="7862888" y="2438400"/>
          <p14:tracePt t="3084" x="7854950" y="2438400"/>
          <p14:tracePt t="3086" x="7837488" y="2438400"/>
          <p14:tracePt t="3087" x="7829550" y="2438400"/>
          <p14:tracePt t="3088" x="7821613" y="2438400"/>
          <p14:tracePt t="3089" x="7812088" y="2438400"/>
          <p14:tracePt t="3092" x="7788275" y="2446338"/>
          <p14:tracePt t="3094" x="7780338" y="2446338"/>
          <p14:tracePt t="3095" x="7762875" y="2446338"/>
          <p14:tracePt t="3098" x="7737475" y="2446338"/>
          <p14:tracePt t="3100" x="7721600" y="2446338"/>
          <p14:tracePt t="3102" x="7713663" y="2446338"/>
          <p14:tracePt t="3103" x="7696200" y="2446338"/>
          <p14:tracePt t="3105" x="7688263" y="2446338"/>
          <p14:tracePt t="3106" x="7672388" y="2446338"/>
          <p14:tracePt t="3108" x="7662863" y="2446338"/>
          <p14:tracePt t="3110" x="7639050" y="2446338"/>
          <p14:tracePt t="3111" x="7631113" y="2454275"/>
          <p14:tracePt t="3112" x="7621588" y="2454275"/>
          <p14:tracePt t="3113" x="7613650" y="2454275"/>
          <p14:tracePt t="3114" x="7597775" y="2454275"/>
          <p14:tracePt t="3116" x="7564438" y="2462213"/>
          <p14:tracePt t="3118" x="7546975" y="2462213"/>
          <p14:tracePt t="3119" x="7539038" y="2462213"/>
          <p14:tracePt t="3120" x="7531100" y="2462213"/>
          <p14:tracePt t="3122" x="7505700" y="2462213"/>
          <p14:tracePt t="3123" x="7497763" y="2462213"/>
          <p14:tracePt t="3124" x="7489825" y="2462213"/>
          <p14:tracePt t="3125" x="7472363" y="2462213"/>
          <p14:tracePt t="3126" x="7464425" y="2462213"/>
          <p14:tracePt t="3128" x="7439025" y="2462213"/>
          <p14:tracePt t="3129" x="7431088" y="2462213"/>
          <p14:tracePt t="3130" x="7405688" y="2462213"/>
          <p14:tracePt t="3131" x="7397750" y="2462213"/>
          <p14:tracePt t="3132" x="7389813" y="2462213"/>
          <p14:tracePt t="3134" x="7364413" y="2462213"/>
          <p14:tracePt t="3135" x="7348538" y="2462213"/>
          <p14:tracePt t="3136" x="7340600" y="2462213"/>
          <p14:tracePt t="3137" x="7323138" y="2462213"/>
          <p14:tracePt t="3138" x="7307263" y="2462213"/>
          <p14:tracePt t="3139" x="7299325" y="2462213"/>
          <p14:tracePt t="3140" x="7281863" y="2462213"/>
          <p14:tracePt t="3140" x="7273925" y="2462213"/>
          <p14:tracePt t="3142" x="7265988" y="2462213"/>
          <p14:tracePt t="3143" x="7248525" y="2462213"/>
          <p14:tracePt t="3144" x="7240588" y="2462213"/>
          <p14:tracePt t="3145" x="7224713" y="2462213"/>
          <p14:tracePt t="3146" x="7215188" y="2462213"/>
          <p14:tracePt t="3147" x="7207250" y="2462213"/>
          <p14:tracePt t="3148" x="7191375" y="2462213"/>
          <p14:tracePt t="3150" x="7173913" y="2462213"/>
          <p14:tracePt t="3151" x="7158038" y="2462213"/>
          <p14:tracePt t="3152" x="7150100" y="2462213"/>
          <p14:tracePt t="3152" x="7140575" y="2462213"/>
          <p14:tracePt t="3153" x="7132638" y="2471738"/>
          <p14:tracePt t="3155" x="7116763" y="2471738"/>
          <p14:tracePt t="3156" x="7099300" y="2471738"/>
          <p14:tracePt t="3157" x="7091363" y="2471738"/>
          <p14:tracePt t="3159" x="7073900" y="2471738"/>
          <p14:tracePt t="3160" x="7065963" y="2471738"/>
          <p14:tracePt t="3161" x="7050088" y="2471738"/>
          <p14:tracePt t="3162" x="7032625" y="2471738"/>
          <p14:tracePt t="3164" x="7016750" y="2471738"/>
          <p14:tracePt t="3165" x="7008813" y="2471738"/>
          <p14:tracePt t="3166" x="6999288" y="2471738"/>
          <p14:tracePt t="3167" x="6991350" y="2471738"/>
          <p14:tracePt t="3168" x="6983413" y="2471738"/>
          <p14:tracePt t="3169" x="6967538" y="2471738"/>
          <p14:tracePt t="3170" x="6958013" y="2471738"/>
          <p14:tracePt t="3171" x="6950075" y="2471738"/>
          <p14:tracePt t="3173" x="6934200" y="2471738"/>
          <p14:tracePt t="3175" x="6916738" y="2471738"/>
          <p14:tracePt t="3176" x="6900863" y="2471738"/>
          <p14:tracePt t="3178" x="6883400" y="2471738"/>
          <p14:tracePt t="3180" x="6867525" y="2479675"/>
          <p14:tracePt t="3181" x="6850063" y="2479675"/>
          <p14:tracePt t="3182" x="6842125" y="2479675"/>
          <p14:tracePt t="3183" x="6834188" y="2479675"/>
          <p14:tracePt t="3184" x="6826250" y="2479675"/>
          <p14:tracePt t="3185" x="6818313" y="2479675"/>
          <p14:tracePt t="3186" x="6800850" y="2479675"/>
          <p14:tracePt t="3188" x="6784975" y="2479675"/>
          <p14:tracePt t="3189" x="6767513" y="2479675"/>
          <p14:tracePt t="3191" x="6751638" y="2479675"/>
          <p14:tracePt t="3192" x="6743700" y="2479675"/>
          <p14:tracePt t="3193" x="6734175" y="2479675"/>
          <p14:tracePt t="3194" x="6718300" y="2479675"/>
          <p14:tracePt t="3195" x="6710363" y="2479675"/>
          <p14:tracePt t="3196" x="6692900" y="2487613"/>
          <p14:tracePt t="3197" x="6684963" y="2487613"/>
          <p14:tracePt t="3198" x="6677025" y="2487613"/>
          <p14:tracePt t="3199" x="6667500" y="2487613"/>
          <p14:tracePt t="3201" x="6659563" y="2487613"/>
          <p14:tracePt t="3201" x="6651625" y="2487613"/>
          <p14:tracePt t="3203" x="6635750" y="2487613"/>
          <p14:tracePt t="3204" x="6626225" y="2495550"/>
          <p14:tracePt t="3205" x="6618288" y="2495550"/>
          <p14:tracePt t="3207" x="6602413" y="2495550"/>
          <p14:tracePt t="3208" x="6584950" y="2495550"/>
          <p14:tracePt t="3209" x="6584950" y="2505075"/>
          <p14:tracePt t="3210" x="6569075" y="2505075"/>
          <p14:tracePt t="3211" x="6561138" y="2505075"/>
          <p14:tracePt t="3213" x="6543675" y="2505075"/>
          <p14:tracePt t="3214" x="6535738" y="2505075"/>
          <p14:tracePt t="3215" x="6535738" y="2513013"/>
          <p14:tracePt t="3216" x="6518275" y="2513013"/>
          <p14:tracePt t="3217" x="6510338" y="2513013"/>
          <p14:tracePt t="3219" x="6494463" y="2513013"/>
          <p14:tracePt t="3220" x="6486525" y="2513013"/>
          <p14:tracePt t="3222" x="6477000" y="2513013"/>
          <p14:tracePt t="3223" x="6469063" y="2513013"/>
          <p14:tracePt t="3225" x="6453188" y="2520950"/>
          <p14:tracePt t="3226" x="6443663" y="2520950"/>
          <p14:tracePt t="3228" x="6435725" y="2520950"/>
          <p14:tracePt t="3229" x="6427788" y="2520950"/>
          <p14:tracePt t="3231" x="6419850" y="2520950"/>
          <p14:tracePt t="3231" x="6411913" y="2520950"/>
          <p14:tracePt t="3233" x="6402388" y="2528888"/>
          <p14:tracePt t="3235" x="6394450" y="2528888"/>
          <p14:tracePt t="3237" x="6386513" y="2528888"/>
          <p14:tracePt t="3238" x="6378575" y="2528888"/>
          <p14:tracePt t="3240" x="6369050" y="2528888"/>
          <p14:tracePt t="3241" x="6361113" y="2528888"/>
          <p14:tracePt t="3244" x="6353175" y="2528888"/>
          <p14:tracePt t="3245" x="6345238" y="2528888"/>
          <p14:tracePt t="3247" x="6337300" y="2528888"/>
          <p14:tracePt t="3249" x="6327775" y="2528888"/>
          <p14:tracePt t="3251" x="6319838" y="2528888"/>
          <p14:tracePt t="3252" x="6319838" y="2536825"/>
          <p14:tracePt t="3255" x="6311900" y="2536825"/>
          <p14:tracePt t="3257" x="6303963" y="2536825"/>
          <p14:tracePt t="3261" x="6303963" y="2546350"/>
          <p14:tracePt t="3262" x="6294438" y="2546350"/>
          <p14:tracePt t="3265" x="6286500" y="2546350"/>
          <p14:tracePt t="3267" x="6278563" y="2546350"/>
          <p14:tracePt t="3275" x="6270625" y="2546350"/>
          <p14:tracePt t="3348" x="6270625" y="2554288"/>
          <p14:tracePt t="3359" x="6278563" y="2554288"/>
          <p14:tracePt t="3362" x="6286500" y="2554288"/>
          <p14:tracePt t="3365" x="6294438" y="2554288"/>
          <p14:tracePt t="3369" x="6303963" y="2554288"/>
          <p14:tracePt t="3371" x="6311900" y="2554288"/>
          <p14:tracePt t="3377" x="6319838" y="2554288"/>
          <p14:tracePt t="3377" x="6327775" y="2554288"/>
          <p14:tracePt t="3378" x="6337300" y="2554288"/>
          <p14:tracePt t="3383" x="6353175" y="2554288"/>
          <p14:tracePt t="3384" x="6361113" y="2554288"/>
          <p14:tracePt t="3386" x="6369050" y="2554288"/>
          <p14:tracePt t="3387" x="6378575" y="2554288"/>
          <p14:tracePt t="3389" x="6386513" y="2554288"/>
          <p14:tracePt t="3390" x="6394450" y="2554288"/>
          <p14:tracePt t="3392" x="6402388" y="2554288"/>
          <p14:tracePt t="3393" x="6411913" y="2554288"/>
          <p14:tracePt t="3395" x="6419850" y="2554288"/>
          <p14:tracePt t="3396" x="6427788" y="2554288"/>
          <p14:tracePt t="3397" x="6435725" y="2554288"/>
          <p14:tracePt t="3399" x="6443663" y="2554288"/>
          <p14:tracePt t="3401" x="6461125" y="2554288"/>
          <p14:tracePt t="3403" x="6469063" y="2554288"/>
          <p14:tracePt t="3404" x="6477000" y="2554288"/>
          <p14:tracePt t="3405" x="6486525" y="2554288"/>
          <p14:tracePt t="3407" x="6502400" y="2554288"/>
          <p14:tracePt t="3409" x="6518275" y="2554288"/>
          <p14:tracePt t="3410" x="6527800" y="2554288"/>
          <p14:tracePt t="3413" x="6543675" y="2554288"/>
          <p14:tracePt t="3414" x="6551613" y="2554288"/>
          <p14:tracePt t="3415" x="6561138" y="2554288"/>
          <p14:tracePt t="3416" x="6569075" y="2554288"/>
          <p14:tracePt t="3417" x="6577013" y="2546350"/>
          <p14:tracePt t="3419" x="6592888" y="2546350"/>
          <p14:tracePt t="3420" x="6610350" y="2546350"/>
          <p14:tracePt t="3421" x="6626225" y="2546350"/>
          <p14:tracePt t="3423" x="6635750" y="2546350"/>
          <p14:tracePt t="3425" x="6659563" y="2546350"/>
          <p14:tracePt t="3426" x="6667500" y="2546350"/>
          <p14:tracePt t="3427" x="6677025" y="2546350"/>
          <p14:tracePt t="3428" x="6684963" y="2546350"/>
          <p14:tracePt t="3429" x="6700838" y="2536825"/>
          <p14:tracePt t="3431" x="6726238" y="2536825"/>
          <p14:tracePt t="3432" x="6734175" y="2536825"/>
          <p14:tracePt t="3433" x="6743700" y="2536825"/>
          <p14:tracePt t="3434" x="6759575" y="2536825"/>
          <p14:tracePt t="3437" x="6784975" y="2536825"/>
          <p14:tracePt t="3438" x="6800850" y="2536825"/>
          <p14:tracePt t="3438" x="6808788" y="2536825"/>
          <p14:tracePt t="3440" x="6818313" y="2536825"/>
          <p14:tracePt t="3441" x="6834188" y="2536825"/>
          <p14:tracePt t="3442" x="6842125" y="2536825"/>
          <p14:tracePt t="3443" x="6850063" y="2536825"/>
          <p14:tracePt t="3444" x="6867525" y="2536825"/>
          <p14:tracePt t="3446" x="6883400" y="2536825"/>
          <p14:tracePt t="3447" x="6892925" y="2536825"/>
          <p14:tracePt t="3448" x="6908800" y="2536825"/>
          <p14:tracePt t="3449" x="6916738" y="2536825"/>
          <p14:tracePt t="3449" x="6924675" y="2536825"/>
          <p14:tracePt t="3451" x="6942138" y="2536825"/>
          <p14:tracePt t="3452" x="6958013" y="2536825"/>
          <p14:tracePt t="3455" x="6975475" y="2536825"/>
          <p14:tracePt t="3456" x="6999288" y="2536825"/>
          <p14:tracePt t="3457" x="7008813" y="2536825"/>
          <p14:tracePt t="3458" x="7016750" y="2536825"/>
          <p14:tracePt t="3459" x="7032625" y="2536825"/>
          <p14:tracePt t="3460" x="7042150" y="2536825"/>
          <p14:tracePt t="3461" x="7058025" y="2536825"/>
          <p14:tracePt t="3462" x="7073900" y="2536825"/>
          <p14:tracePt t="3464" x="7091363" y="2536825"/>
          <p14:tracePt t="3466" x="7116763" y="2536825"/>
          <p14:tracePt t="3467" x="7132638" y="2536825"/>
          <p14:tracePt t="3469" x="7150100" y="2536825"/>
          <p14:tracePt t="3470" x="7158038" y="2536825"/>
          <p14:tracePt t="3471" x="7165975" y="2536825"/>
          <p14:tracePt t="3472" x="7181850" y="2536825"/>
          <p14:tracePt t="3474" x="7191375" y="2536825"/>
          <p14:tracePt t="3475" x="7207250" y="2536825"/>
          <p14:tracePt t="3476" x="7215188" y="2528888"/>
          <p14:tracePt t="3477" x="7232650" y="2528888"/>
          <p14:tracePt t="3478" x="7240588" y="2528888"/>
          <p14:tracePt t="3479" x="7248525" y="2528888"/>
          <p14:tracePt t="3480" x="7265988" y="2528888"/>
          <p14:tracePt t="3482" x="7281863" y="2528888"/>
          <p14:tracePt t="3483" x="7289800" y="2528888"/>
          <p14:tracePt t="3484" x="7299325" y="2528888"/>
          <p14:tracePt t="3486" x="7315200" y="2528888"/>
          <p14:tracePt t="3487" x="7323138" y="2528888"/>
          <p14:tracePt t="3488" x="7340600" y="2528888"/>
          <p14:tracePt t="3491" x="7348538" y="2528888"/>
          <p14:tracePt t="3492" x="7364413" y="2528888"/>
          <p14:tracePt t="3492" x="7373938" y="2528888"/>
          <p14:tracePt t="3494" x="7381875" y="2528888"/>
          <p14:tracePt t="3495" x="7389813" y="2528888"/>
          <p14:tracePt t="3496" x="7397750" y="2528888"/>
          <p14:tracePt t="3498" x="7405688" y="2528888"/>
          <p14:tracePt t="3499" x="7415213" y="2528888"/>
          <p14:tracePt t="3500" x="7423150" y="2528888"/>
          <p14:tracePt t="3501" x="7431088" y="2528888"/>
          <p14:tracePt t="3504" x="7439025" y="2528888"/>
          <p14:tracePt t="3505" x="7448550" y="2528888"/>
          <p14:tracePt t="3506" x="7456488" y="2528888"/>
          <p14:tracePt t="3508" x="7464425" y="2528888"/>
          <p14:tracePt t="3510" x="7472363" y="2528888"/>
          <p14:tracePt t="3512" x="7480300" y="2528888"/>
          <p14:tracePt t="3515" x="7489825" y="2528888"/>
          <p14:tracePt t="3516" x="7497763" y="2528888"/>
          <p14:tracePt t="3519" x="7505700" y="2528888"/>
          <p14:tracePt t="3522" x="7513638" y="2528888"/>
          <p14:tracePt t="3623" x="7505700" y="2528888"/>
          <p14:tracePt t="3632" x="7497763" y="2528888"/>
          <p14:tracePt t="3634" x="7489825" y="2528888"/>
          <p14:tracePt t="3638" x="7480300" y="2528888"/>
          <p14:tracePt t="3643" x="7472363" y="2528888"/>
          <p14:tracePt t="3644" x="7464425" y="2528888"/>
          <p14:tracePt t="3649" x="7456488" y="2528888"/>
          <p14:tracePt t="3650" x="7448550" y="2528888"/>
          <p14:tracePt t="3651" x="7439025" y="2528888"/>
          <p14:tracePt t="3652" x="7439025" y="2536825"/>
          <p14:tracePt t="3654" x="7431088" y="2536825"/>
          <p14:tracePt t="3655" x="7423150" y="2536825"/>
          <p14:tracePt t="3658" x="7415213" y="2536825"/>
          <p14:tracePt t="3659" x="7405688" y="2536825"/>
          <p14:tracePt t="3660" x="7405688" y="2546350"/>
          <p14:tracePt t="3662" x="7397750" y="2546350"/>
          <p14:tracePt t="3663" x="7389813" y="2546350"/>
          <p14:tracePt t="3664" x="7381875" y="2546350"/>
          <p14:tracePt t="3668" x="7364413" y="2546350"/>
          <p14:tracePt t="3670" x="7356475" y="2546350"/>
          <p14:tracePt t="3671" x="7348538" y="2546350"/>
          <p14:tracePt t="3672" x="7340600" y="2546350"/>
          <p14:tracePt t="3674" x="7331075" y="2546350"/>
          <p14:tracePt t="3676" x="7315200" y="2554288"/>
          <p14:tracePt t="3678" x="7307263" y="2554288"/>
          <p14:tracePt t="3680" x="7299325" y="2554288"/>
          <p14:tracePt t="3681" x="7289800" y="2554288"/>
          <p14:tracePt t="3683" x="7281863" y="2554288"/>
          <p14:tracePt t="3684" x="7265988" y="2554288"/>
          <p14:tracePt t="3686" x="7256463" y="2554288"/>
          <p14:tracePt t="3687" x="7256463" y="2562225"/>
          <p14:tracePt t="3688" x="7240588" y="2562225"/>
          <p14:tracePt t="3690" x="7232650" y="2562225"/>
          <p14:tracePt t="3692" x="7215188" y="2562225"/>
          <p14:tracePt t="3694" x="7207250" y="2562225"/>
          <p14:tracePt t="3695" x="7199313" y="2570163"/>
          <p14:tracePt t="3697" x="7181850" y="2570163"/>
          <p14:tracePt t="3698" x="7173913" y="2570163"/>
          <p14:tracePt t="3700" x="7165975" y="2570163"/>
          <p14:tracePt t="3701" x="7158038" y="2570163"/>
          <p14:tracePt t="3702" x="7150100" y="2570163"/>
          <p14:tracePt t="3703" x="7132638" y="2570163"/>
          <p14:tracePt t="3706" x="7116763" y="2570163"/>
          <p14:tracePt t="3707" x="7107238" y="2579688"/>
          <p14:tracePt t="3710" x="7083425" y="2579688"/>
          <p14:tracePt t="3712" x="7073900" y="2579688"/>
          <p14:tracePt t="3713" x="7065963" y="2579688"/>
          <p14:tracePt t="3714" x="7058025" y="2579688"/>
          <p14:tracePt t="3716" x="7042150" y="2579688"/>
          <p14:tracePt t="3717" x="7032625" y="2579688"/>
          <p14:tracePt t="3718" x="7016750" y="2579688"/>
          <p14:tracePt t="3719" x="7016750" y="2587625"/>
          <p14:tracePt t="3720" x="6999288" y="2587625"/>
          <p14:tracePt t="3722" x="6991350" y="2587625"/>
          <p14:tracePt t="3723" x="6975475" y="2587625"/>
          <p14:tracePt t="3724" x="6967538" y="2587625"/>
          <p14:tracePt t="3725" x="6958013" y="2587625"/>
          <p14:tracePt t="3726" x="6950075" y="2587625"/>
          <p14:tracePt t="3728" x="6934200" y="2595563"/>
          <p14:tracePt t="3729" x="6916738" y="2595563"/>
          <p14:tracePt t="3734" x="6883400" y="2595563"/>
          <p14:tracePt t="3735" x="6875463" y="2595563"/>
          <p14:tracePt t="3736" x="6859588" y="2595563"/>
          <p14:tracePt t="3737" x="6850063" y="2595563"/>
          <p14:tracePt t="3738" x="6842125" y="2595563"/>
          <p14:tracePt t="3740" x="6826250" y="2595563"/>
          <p14:tracePt t="3742" x="6808788" y="2595563"/>
          <p14:tracePt t="3743" x="6800850" y="2595563"/>
          <p14:tracePt t="3744" x="6792913" y="2595563"/>
          <p14:tracePt t="3745" x="6784975" y="2603500"/>
          <p14:tracePt t="3746" x="6775450" y="2603500"/>
          <p14:tracePt t="3746" x="6759575" y="2603500"/>
          <p14:tracePt t="3748" x="6751638" y="2603500"/>
          <p14:tracePt t="3749" x="6751638" y="2611438"/>
          <p14:tracePt t="3750" x="6734175" y="2611438"/>
          <p14:tracePt t="3751" x="6726238" y="2611438"/>
          <p14:tracePt t="3752" x="6718300" y="2611438"/>
          <p14:tracePt t="3752" x="6710363" y="2611438"/>
          <p14:tracePt t="3754" x="6700838" y="2611438"/>
          <p14:tracePt t="3755" x="6692900" y="2620963"/>
          <p14:tracePt t="3756" x="6677025" y="2620963"/>
          <p14:tracePt t="3758" x="6659563" y="2620963"/>
          <p14:tracePt t="3759" x="6651625" y="2620963"/>
          <p14:tracePt t="3760" x="6643688" y="2620963"/>
          <p14:tracePt t="3761" x="6635750" y="2620963"/>
          <p14:tracePt t="3763" x="6618288" y="2620963"/>
          <p14:tracePt t="3764" x="6610350" y="2620963"/>
          <p14:tracePt t="3766" x="6592888" y="2620963"/>
          <p14:tracePt t="3767" x="6584950" y="2620963"/>
          <p14:tracePt t="3768" x="6584950" y="2628900"/>
          <p14:tracePt t="3769" x="6569075" y="2628900"/>
          <p14:tracePt t="3770" x="6561138" y="2628900"/>
          <p14:tracePt t="3772" x="6551613" y="2636838"/>
          <p14:tracePt t="3773" x="6543675" y="2636838"/>
          <p14:tracePt t="3774" x="6535738" y="2636838"/>
          <p14:tracePt t="3775" x="6527800" y="2636838"/>
          <p14:tracePt t="3776" x="6518275" y="2636838"/>
          <p14:tracePt t="3778" x="6510338" y="2636838"/>
          <p14:tracePt t="3779" x="6494463" y="2636838"/>
          <p14:tracePt t="3781" x="6486525" y="2636838"/>
          <p14:tracePt t="3782" x="6477000" y="2636838"/>
          <p14:tracePt t="3783" x="6477000" y="2644775"/>
          <p14:tracePt t="3785" x="6469063" y="2644775"/>
          <p14:tracePt t="3786" x="6461125" y="2644775"/>
          <p14:tracePt t="3787" x="6453188" y="2644775"/>
          <p14:tracePt t="3789" x="6443663" y="2644775"/>
          <p14:tracePt t="3790" x="6435725" y="2644775"/>
          <p14:tracePt t="3791" x="6435725" y="2654300"/>
          <p14:tracePt t="3793" x="6427788" y="2654300"/>
          <p14:tracePt t="3794" x="6419850" y="2654300"/>
          <p14:tracePt t="3796" x="6411913" y="2654300"/>
          <p14:tracePt t="3798" x="6411913" y="2662238"/>
          <p14:tracePt t="3800" x="6402388" y="2662238"/>
          <p14:tracePt t="3803" x="6394450" y="2662238"/>
          <p14:tracePt t="3865" x="6402388" y="2662238"/>
          <p14:tracePt t="3871" x="6411913" y="2662238"/>
          <p14:tracePt t="3872" x="6419850" y="2662238"/>
          <p14:tracePt t="3874" x="6427788" y="2662238"/>
          <p14:tracePt t="3877" x="6435725" y="2662238"/>
          <p14:tracePt t="3880" x="6443663" y="2654300"/>
          <p14:tracePt t="3884" x="6453188" y="2654300"/>
          <p14:tracePt t="3886" x="6469063" y="2654300"/>
          <p14:tracePt t="3887" x="6469063" y="2644775"/>
          <p14:tracePt t="3889" x="6477000" y="2644775"/>
          <p14:tracePt t="3890" x="6486525" y="2644775"/>
          <p14:tracePt t="3892" x="6494463" y="2644775"/>
          <p14:tracePt t="3894" x="6502400" y="2644775"/>
          <p14:tracePt t="3895" x="6510338" y="2644775"/>
          <p14:tracePt t="3897" x="6518275" y="2644775"/>
          <p14:tracePt t="3899" x="6527800" y="2644775"/>
          <p14:tracePt t="3901" x="6535738" y="2636838"/>
          <p14:tracePt t="3902" x="6543675" y="2636838"/>
          <p14:tracePt t="3904" x="6551613" y="2636838"/>
          <p14:tracePt t="3905" x="6561138" y="2636838"/>
          <p14:tracePt t="3906" x="6561138" y="2628900"/>
          <p14:tracePt t="3907" x="6569075" y="2628900"/>
          <p14:tracePt t="3910" x="6584950" y="2628900"/>
          <p14:tracePt t="3910" x="6602413" y="2628900"/>
          <p14:tracePt t="3913" x="6610350" y="2628900"/>
          <p14:tracePt t="3914" x="6618288" y="2628900"/>
          <p14:tracePt t="3916" x="6626225" y="2628900"/>
          <p14:tracePt t="3917" x="6635750" y="2620963"/>
          <p14:tracePt t="3918" x="6643688" y="2620963"/>
          <p14:tracePt t="3920" x="6659563" y="2620963"/>
          <p14:tracePt t="3922" x="6667500" y="2620963"/>
          <p14:tracePt t="3924" x="6677025" y="2611438"/>
          <p14:tracePt t="3925" x="6684963" y="2611438"/>
          <p14:tracePt t="3926" x="6692900" y="2611438"/>
          <p14:tracePt t="3928" x="6710363" y="2611438"/>
          <p14:tracePt t="3928" x="6718300" y="2603500"/>
          <p14:tracePt t="3930" x="6726238" y="2603500"/>
          <p14:tracePt t="3931" x="6734175" y="2603500"/>
          <p14:tracePt t="3934" x="6759575" y="2603500"/>
          <p14:tracePt t="3934" x="6767513" y="2603500"/>
          <p14:tracePt t="3936" x="6775450" y="2603500"/>
          <p14:tracePt t="3937" x="6784975" y="2603500"/>
          <p14:tracePt t="3938" x="6792913" y="2595563"/>
          <p14:tracePt t="3940" x="6808788" y="2595563"/>
          <p14:tracePt t="3941" x="6818313" y="2595563"/>
          <p14:tracePt t="3943" x="6826250" y="2595563"/>
          <p14:tracePt t="3945" x="6834188" y="2587625"/>
          <p14:tracePt t="3946" x="6850063" y="2587625"/>
          <p14:tracePt t="3946" x="6859588" y="2587625"/>
          <p14:tracePt t="3949" x="6875463" y="2579688"/>
          <p14:tracePt t="3950" x="6883400" y="2579688"/>
          <p14:tracePt t="3951" x="6892925" y="2579688"/>
          <p14:tracePt t="3952" x="6900863" y="2579688"/>
          <p14:tracePt t="3952" x="6908800" y="2579688"/>
          <p14:tracePt t="3954" x="6924675" y="2579688"/>
          <p14:tracePt t="3956" x="6934200" y="2579688"/>
          <p14:tracePt t="3957" x="6950075" y="2579688"/>
          <p14:tracePt t="3959" x="6967538" y="2579688"/>
          <p14:tracePt t="3961" x="6991350" y="2570163"/>
          <p14:tracePt t="3962" x="6999288" y="2570163"/>
          <p14:tracePt t="3964" x="7008813" y="2570163"/>
          <p14:tracePt t="3964" x="7024688" y="2562225"/>
          <p14:tracePt t="3967" x="7042150" y="2562225"/>
          <p14:tracePt t="3968" x="7050088" y="2562225"/>
          <p14:tracePt t="3969" x="7058025" y="2562225"/>
          <p14:tracePt t="3970" x="7065963" y="2562225"/>
          <p14:tracePt t="3972" x="7083425" y="2562225"/>
          <p14:tracePt t="3973" x="7091363" y="2562225"/>
          <p14:tracePt t="3974" x="7099300" y="2554288"/>
          <p14:tracePt t="3975" x="7107238" y="2554288"/>
          <p14:tracePt t="3976" x="7116763" y="2554288"/>
          <p14:tracePt t="3977" x="7124700" y="2554288"/>
          <p14:tracePt t="3978" x="7132638" y="2554288"/>
          <p14:tracePt t="3979" x="7140575" y="2554288"/>
          <p14:tracePt t="3980" x="7150100" y="2554288"/>
          <p14:tracePt t="3981" x="7158038" y="2554288"/>
          <p14:tracePt t="3982" x="7165975" y="2554288"/>
          <p14:tracePt t="3984" x="7173913" y="2554288"/>
          <p14:tracePt t="3985" x="7181850" y="2554288"/>
          <p14:tracePt t="3987" x="7191375" y="2554288"/>
          <p14:tracePt t="3989" x="7207250" y="2554288"/>
          <p14:tracePt t="3990" x="7215188" y="2554288"/>
          <p14:tracePt t="3992" x="7224713" y="2554288"/>
          <p14:tracePt t="3994" x="7232650" y="2554288"/>
          <p14:tracePt t="3995" x="7240588" y="2554288"/>
          <p14:tracePt t="3996" x="7248525" y="2554288"/>
          <p14:tracePt t="3999" x="7256463" y="2554288"/>
          <p14:tracePt t="4001" x="7265988" y="2554288"/>
          <p14:tracePt t="4002" x="7273925" y="2554288"/>
          <p14:tracePt t="4007" x="7281863" y="2554288"/>
          <p14:tracePt t="4008" x="7289800" y="2554288"/>
          <p14:tracePt t="4010" x="7299325" y="2554288"/>
          <p14:tracePt t="4013" x="7307263" y="2554288"/>
          <p14:tracePt t="4014" x="7315200" y="2554288"/>
          <p14:tracePt t="4021" x="7323138" y="2554288"/>
          <p14:tracePt t="4025" x="7331075" y="2554288"/>
        </p14:tracePtLst>
      </p14:laserTraceLst>
    </p:ext>
  </p:extLs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62D405-BF76-44F5-AB86-B19FD75286D3}"/>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EDB5ECB1-68EC-43B5-85C3-64483B289482}"/>
              </a:ext>
            </a:extLst>
          </p:cNvPr>
          <p:cNvSpPr>
            <a:spLocks noGrp="1"/>
          </p:cNvSpPr>
          <p:nvPr>
            <p:ph idx="1"/>
          </p:nvPr>
        </p:nvSpPr>
        <p:spPr/>
        <p:txBody>
          <a:bodyPr>
            <a:normAutofit lnSpcReduction="10000"/>
          </a:bodyPr>
          <a:lstStyle/>
          <a:p>
            <a:pPr algn="l"/>
            <a:r>
              <a:rPr lang="en-US" b="0" i="0" dirty="0">
                <a:solidFill>
                  <a:srgbClr val="000000"/>
                </a:solidFill>
                <a:effectLst/>
                <a:latin typeface="Helvetica Neue"/>
              </a:rPr>
              <a:t>We have achieved a prediction accuracy of about 90% for Logistic regression, Random forest and XGBoost.</a:t>
            </a:r>
          </a:p>
          <a:p>
            <a:pPr algn="l">
              <a:buFont typeface="Arial" panose="020B0604020202020204" pitchFamily="34" charset="0"/>
              <a:buChar char="•"/>
            </a:pPr>
            <a:r>
              <a:rPr lang="en-US" b="0" i="0" dirty="0">
                <a:solidFill>
                  <a:srgbClr val="000000"/>
                </a:solidFill>
                <a:effectLst/>
                <a:latin typeface="Helvetica Neue"/>
              </a:rPr>
              <a:t>XGBoost (Extreme Gradient Boosting) model was used as it is a better model generally for classification, regression and ranking problems.</a:t>
            </a:r>
          </a:p>
          <a:p>
            <a:pPr algn="l"/>
            <a:r>
              <a:rPr lang="en-US" b="0" i="0" dirty="0">
                <a:solidFill>
                  <a:srgbClr val="000000"/>
                </a:solidFill>
                <a:effectLst/>
                <a:latin typeface="Helvetica Neue"/>
              </a:rPr>
              <a:t>Although speaking in terms of medical standards, it might not seem that good, but our model does predict a heart disease correctly 9 out 10 times</a:t>
            </a:r>
          </a:p>
          <a:p>
            <a:pPr algn="l">
              <a:buFont typeface="Arial" panose="020B0604020202020204" pitchFamily="34" charset="0"/>
              <a:buChar char="•"/>
            </a:pPr>
            <a:r>
              <a:rPr lang="en-US" b="0" i="0" dirty="0">
                <a:solidFill>
                  <a:srgbClr val="000000"/>
                </a:solidFill>
                <a:effectLst/>
                <a:latin typeface="Helvetica Neue"/>
              </a:rPr>
              <a:t>Scope of improvement:</a:t>
            </a:r>
          </a:p>
          <a:p>
            <a:pPr lvl="1">
              <a:buFont typeface="Arial" panose="020B0604020202020204" pitchFamily="34" charset="0"/>
              <a:buChar char="•"/>
            </a:pPr>
            <a:r>
              <a:rPr lang="en-US" dirty="0">
                <a:solidFill>
                  <a:srgbClr val="000000"/>
                </a:solidFill>
                <a:latin typeface="Helvetica Neue"/>
              </a:rPr>
              <a:t>Find better dataset</a:t>
            </a:r>
          </a:p>
          <a:p>
            <a:pPr lvl="1">
              <a:buFont typeface="Arial" panose="020B0604020202020204" pitchFamily="34" charset="0"/>
              <a:buChar char="•"/>
            </a:pPr>
            <a:r>
              <a:rPr lang="en-US" b="0" i="0" dirty="0">
                <a:solidFill>
                  <a:srgbClr val="000000"/>
                </a:solidFill>
                <a:effectLst/>
                <a:latin typeface="Helvetica Neue"/>
              </a:rPr>
              <a:t>Improve model parameters with more careful tuning to check if further improvement can be achieved.</a:t>
            </a:r>
          </a:p>
          <a:p>
            <a:endParaRPr lang="en-US" dirty="0"/>
          </a:p>
        </p:txBody>
      </p:sp>
      <p:pic>
        <p:nvPicPr>
          <p:cNvPr id="4" name="Audio 3">
            <a:hlinkClick r:id="" action="ppaction://media"/>
            <a:extLst>
              <a:ext uri="{FF2B5EF4-FFF2-40B4-BE49-F238E27FC236}">
                <a16:creationId xmlns:a16="http://schemas.microsoft.com/office/drawing/2014/main" id="{7941D4B2-27C0-4282-8ABD-2F912AB35337}"/>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729930082"/>
      </p:ext>
    </p:extLst>
  </p:cSld>
  <p:clrMapOvr>
    <a:masterClrMapping/>
  </p:clrMapOvr>
  <mc:AlternateContent xmlns:mc="http://schemas.openxmlformats.org/markup-compatibility/2006">
    <mc:Choice xmlns:p14="http://schemas.microsoft.com/office/powerpoint/2010/main" Requires="p14">
      <p:transition spd="med" p14:dur="700" advTm="141096">
        <p:fade/>
      </p:transition>
    </mc:Choice>
    <mc:Fallback>
      <p:transition spd="med" advTm="14109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extLst>
    <p:ext uri="{3A86A75C-4F4B-4683-9AE1-C65F6400EC91}">
      <p14:laserTraceLst xmlns:p14="http://schemas.microsoft.com/office/powerpoint/2010/main">
        <p14:tracePtLst>
          <p14:tracePt t="2347" x="7340600" y="2546350"/>
          <p14:tracePt t="2348" x="7356475" y="2546350"/>
          <p14:tracePt t="2350" x="7364413" y="2546350"/>
          <p14:tracePt t="2351" x="7364413" y="2536825"/>
          <p14:tracePt t="2351" x="7373938" y="2536825"/>
          <p14:tracePt t="2353" x="7373938" y="2528888"/>
          <p14:tracePt t="2354" x="7389813" y="2528888"/>
          <p14:tracePt t="2355" x="7397750" y="2528888"/>
          <p14:tracePt t="2359" x="7423150" y="2520950"/>
          <p14:tracePt t="2360" x="7431088" y="2513013"/>
          <p14:tracePt t="2361" x="7448550" y="2513013"/>
          <p14:tracePt t="2361" x="7448550" y="2505075"/>
          <p14:tracePt t="2363" x="7472363" y="2505075"/>
          <p14:tracePt t="2366" x="7489825" y="2495550"/>
          <p14:tracePt t="2367" x="7497763" y="2487613"/>
          <p14:tracePt t="2368" x="7505700" y="2487613"/>
          <p14:tracePt t="2370" x="7523163" y="2479675"/>
          <p14:tracePt t="2371" x="7546975" y="2471738"/>
          <p14:tracePt t="2372" x="7556500" y="2471738"/>
          <p14:tracePt t="2373" x="7572375" y="2462213"/>
          <p14:tracePt t="2374" x="7572375" y="2454275"/>
          <p14:tracePt t="2376" x="7588250" y="2454275"/>
          <p14:tracePt t="2377" x="7605713" y="2454275"/>
          <p14:tracePt t="2378" x="7613650" y="2446338"/>
          <p14:tracePt t="2380" x="7631113" y="2438400"/>
          <p14:tracePt t="2382" x="7639050" y="2430463"/>
          <p14:tracePt t="2383" x="7646988" y="2430463"/>
          <p14:tracePt t="2384" x="7654925" y="2430463"/>
          <p14:tracePt t="2385" x="7662863" y="2420938"/>
          <p14:tracePt t="2388" x="7680325" y="2413000"/>
          <p14:tracePt t="2391" x="7688263" y="2413000"/>
          <p14:tracePt t="2392" x="7696200" y="2413000"/>
          <p14:tracePt t="2394" x="7696200" y="2405063"/>
          <p14:tracePt t="2396" x="7705725" y="2405063"/>
          <p14:tracePt t="5737" x="7705725" y="2397125"/>
          <p14:tracePt t="5740" x="7705725" y="2387600"/>
          <p14:tracePt t="5746" x="7696200" y="2371725"/>
          <p14:tracePt t="5747" x="7696200" y="2363788"/>
          <p14:tracePt t="5748" x="7688263" y="2355850"/>
          <p14:tracePt t="5748" x="7688263" y="2346325"/>
          <p14:tracePt t="5750" x="7680325" y="2346325"/>
          <p14:tracePt t="5751" x="7672388" y="2338388"/>
          <p14:tracePt t="5752" x="7672388" y="2330450"/>
          <p14:tracePt t="5752" x="7662863" y="2322513"/>
          <p14:tracePt t="5754" x="7662863" y="2312988"/>
          <p14:tracePt t="5755" x="7654925" y="2297113"/>
          <p14:tracePt t="5756" x="7639050" y="2297113"/>
          <p14:tracePt t="5757" x="7631113" y="2281238"/>
          <p14:tracePt t="5758" x="7631113" y="2263775"/>
          <p14:tracePt t="5759" x="7621588" y="2255838"/>
          <p14:tracePt t="5760" x="7613650" y="2247900"/>
          <p14:tracePt t="5761" x="7605713" y="2230438"/>
          <p14:tracePt t="5762" x="7588250" y="2214563"/>
          <p14:tracePt t="5763" x="7580313" y="2189163"/>
          <p14:tracePt t="5765" x="7564438" y="2173288"/>
          <p14:tracePt t="5766" x="7556500" y="2155825"/>
          <p14:tracePt t="5767" x="7539038" y="2139950"/>
          <p14:tracePt t="5768" x="7523163" y="2122488"/>
          <p14:tracePt t="5769" x="7513638" y="2106613"/>
          <p14:tracePt t="5770" x="7505700" y="2089150"/>
          <p14:tracePt t="5770" x="7497763" y="2081213"/>
          <p14:tracePt t="5772" x="7480300" y="2065338"/>
          <p14:tracePt t="5773" x="7472363" y="2047875"/>
          <p14:tracePt t="5774" x="7464425" y="2039938"/>
          <p14:tracePt t="5775" x="7464425" y="2024063"/>
          <p14:tracePt t="5776" x="7448550" y="2006600"/>
          <p14:tracePt t="5776" x="7439025" y="1990725"/>
          <p14:tracePt t="5778" x="7423150" y="1981200"/>
          <p14:tracePt t="5779" x="7415213" y="1965325"/>
          <p14:tracePt t="5780" x="7405688" y="1949450"/>
          <p14:tracePt t="5781" x="7381875" y="1898650"/>
          <p14:tracePt t="5783" x="7373938" y="1890713"/>
          <p14:tracePt t="5784" x="7364413" y="1874838"/>
          <p14:tracePt t="5785" x="7356475" y="1857375"/>
          <p14:tracePt t="5786" x="7348538" y="1841500"/>
          <p14:tracePt t="5788" x="7340600" y="1831975"/>
          <p14:tracePt t="5789" x="7340600" y="1816100"/>
          <p14:tracePt t="5790" x="7331075" y="1816100"/>
          <p14:tracePt t="5791" x="7323138" y="1800225"/>
          <p14:tracePt t="5792" x="7315200" y="1782763"/>
          <p14:tracePt t="5794" x="7307263" y="1766888"/>
          <p14:tracePt t="5795" x="7299325" y="1757363"/>
          <p14:tracePt t="5796" x="7299325" y="1749425"/>
          <p14:tracePt t="5797" x="7289800" y="1741488"/>
          <p14:tracePt t="5798" x="7289800" y="1733550"/>
          <p14:tracePt t="5800" x="7273925" y="1716088"/>
          <p14:tracePt t="5801" x="7273925" y="1708150"/>
          <p14:tracePt t="5802" x="7265988" y="1708150"/>
          <p14:tracePt t="5803" x="7265988" y="1692275"/>
          <p14:tracePt t="5804" x="7265988" y="1682750"/>
          <p14:tracePt t="5805" x="7256463" y="1674813"/>
          <p14:tracePt t="5807" x="7248525" y="1666875"/>
          <p14:tracePt t="5809" x="7240588" y="1658938"/>
          <p14:tracePt t="5810" x="7240588" y="1651000"/>
          <p14:tracePt t="5812" x="7240588" y="1641475"/>
          <p14:tracePt t="5812" x="7232650" y="1633538"/>
          <p14:tracePt t="5814" x="7232650" y="1625600"/>
          <p14:tracePt t="5815" x="7224713" y="1625600"/>
          <p14:tracePt t="5819" x="7215188" y="1600200"/>
          <p14:tracePt t="5821" x="7207250" y="1592263"/>
          <p14:tracePt t="5822" x="7199313" y="1584325"/>
          <p14:tracePt t="5825" x="7199313" y="1576388"/>
          <p14:tracePt t="5825" x="7191375" y="1566863"/>
          <p14:tracePt t="5827" x="7191375" y="1558925"/>
          <p14:tracePt t="5828" x="7181850" y="1558925"/>
          <p14:tracePt t="5829" x="7181850" y="1550988"/>
          <p14:tracePt t="5830" x="7181850" y="1543050"/>
          <p14:tracePt t="5832" x="7173913" y="1533525"/>
          <p14:tracePt t="5833" x="7173913" y="1525588"/>
          <p14:tracePt t="5835" x="7165975" y="1517650"/>
          <p14:tracePt t="5837" x="7165975" y="1509713"/>
          <p14:tracePt t="5838" x="7165975" y="1500188"/>
          <p14:tracePt t="5839" x="7158038" y="1500188"/>
          <p14:tracePt t="5843" x="7158038" y="1492250"/>
          <p14:tracePt t="5843" x="7158038" y="1484313"/>
          <p14:tracePt t="5846" x="7158038" y="1476375"/>
          <p14:tracePt t="5849" x="7150100" y="1476375"/>
          <p14:tracePt t="5853" x="7150100" y="1468438"/>
          <p14:tracePt t="5856" x="7140575" y="1468438"/>
          <p14:tracePt t="5872" x="7140575" y="1458913"/>
          <p14:tracePt t="5878" x="7132638" y="1458913"/>
          <p14:tracePt t="5880" x="7124700" y="1458913"/>
          <p14:tracePt t="5881" x="7124700" y="1450975"/>
          <p14:tracePt t="5883" x="7116763" y="1443038"/>
          <p14:tracePt t="5885" x="7099300" y="1435100"/>
          <p14:tracePt t="5885" x="7091363" y="1435100"/>
          <p14:tracePt t="5887" x="7083425" y="1435100"/>
          <p14:tracePt t="5888" x="7073900" y="1435100"/>
          <p14:tracePt t="5889" x="7073900" y="1425575"/>
          <p14:tracePt t="5891" x="7050088" y="1425575"/>
          <p14:tracePt t="5893" x="7042150" y="1417638"/>
          <p14:tracePt t="5894" x="7032625" y="1417638"/>
          <p14:tracePt t="5895" x="7024688" y="1417638"/>
          <p14:tracePt t="5896" x="7008813" y="1417638"/>
          <p14:tracePt t="5898" x="6999288" y="1417638"/>
          <p14:tracePt t="5899" x="6991350" y="1417638"/>
          <p14:tracePt t="5900" x="6983413" y="1409700"/>
          <p14:tracePt t="5901" x="6975475" y="1409700"/>
          <p14:tracePt t="5903" x="6958013" y="1409700"/>
          <p14:tracePt t="5905" x="6942138" y="1409700"/>
          <p14:tracePt t="5906" x="6934200" y="1409700"/>
          <p14:tracePt t="5907" x="6924675" y="1409700"/>
          <p14:tracePt t="5909" x="6908800" y="1409700"/>
          <p14:tracePt t="5910" x="6892925" y="1409700"/>
          <p14:tracePt t="5911" x="6883400" y="1409700"/>
          <p14:tracePt t="5913" x="6875463" y="1409700"/>
          <p14:tracePt t="5915" x="6859588" y="1409700"/>
          <p14:tracePt t="5916" x="6842125" y="1409700"/>
          <p14:tracePt t="5917" x="6834188" y="1409700"/>
          <p14:tracePt t="5919" x="6826250" y="1409700"/>
          <p14:tracePt t="5921" x="6808788" y="1409700"/>
          <p14:tracePt t="5922" x="6800850" y="1409700"/>
          <p14:tracePt t="5923" x="6792913" y="1417638"/>
          <p14:tracePt t="5925" x="6784975" y="1417638"/>
          <p14:tracePt t="5927" x="6775450" y="1425575"/>
          <p14:tracePt t="5928" x="6767513" y="1425575"/>
          <p14:tracePt t="5929" x="6759575" y="1425575"/>
          <p14:tracePt t="5930" x="6751638" y="1425575"/>
          <p14:tracePt t="5930" x="6751638" y="1435100"/>
          <p14:tracePt t="5933" x="6734175" y="1435100"/>
          <p14:tracePt t="5935" x="6726238" y="1443038"/>
          <p14:tracePt t="5937" x="6718300" y="1443038"/>
          <p14:tracePt t="5938" x="6710363" y="1443038"/>
          <p14:tracePt t="5940" x="6710363" y="1450975"/>
          <p14:tracePt t="5942" x="6700838" y="1450975"/>
          <p14:tracePt t="5943" x="6692900" y="1458913"/>
          <p14:tracePt t="5985" x="6692900" y="1468438"/>
          <p14:tracePt t="5986" x="6684963" y="1468438"/>
          <p14:tracePt t="5989" x="6677025" y="1468438"/>
          <p14:tracePt t="5991" x="6667500" y="1468438"/>
          <p14:tracePt t="5995" x="6659563" y="1468438"/>
          <p14:tracePt t="5996" x="6651625" y="1476375"/>
          <p14:tracePt t="6000" x="6635750" y="1484313"/>
          <p14:tracePt t="6001" x="6626225" y="1484313"/>
          <p14:tracePt t="6003" x="6618288" y="1484313"/>
          <p14:tracePt t="6003" x="6610350" y="1484313"/>
          <p14:tracePt t="6006" x="6602413" y="1492250"/>
          <p14:tracePt t="6007" x="6584950" y="1492250"/>
          <p14:tracePt t="6009" x="6577013" y="1492250"/>
          <p14:tracePt t="6010" x="6561138" y="1500188"/>
          <p14:tracePt t="6012" x="6543675" y="1500188"/>
          <p14:tracePt t="6013" x="6535738" y="1509713"/>
          <p14:tracePt t="6013" x="6527800" y="1509713"/>
          <p14:tracePt t="6015" x="6510338" y="1517650"/>
          <p14:tracePt t="6016" x="6502400" y="1517650"/>
          <p14:tracePt t="6018" x="6469063" y="1517650"/>
          <p14:tracePt t="6020" x="6443663" y="1525588"/>
          <p14:tracePt t="6021" x="6427788" y="1533525"/>
          <p14:tracePt t="6022" x="6419850" y="1533525"/>
          <p14:tracePt t="6024" x="6386513" y="1543050"/>
          <p14:tracePt t="6024" x="6378575" y="1550988"/>
          <p14:tracePt t="6026" x="6353175" y="1550988"/>
          <p14:tracePt t="6027" x="6337300" y="1558925"/>
          <p14:tracePt t="6028" x="6319838" y="1558925"/>
          <p14:tracePt t="6030" x="6294438" y="1558925"/>
          <p14:tracePt t="6030" x="6286500" y="1566863"/>
          <p14:tracePt t="6032" x="6261100" y="1566863"/>
          <p14:tracePt t="6033" x="6253163" y="1566863"/>
          <p14:tracePt t="6033" x="6237288" y="1576388"/>
          <p14:tracePt t="6035" x="6219825" y="1584325"/>
          <p14:tracePt t="6036" x="6196013" y="1584325"/>
          <p14:tracePt t="6037" x="6178550" y="1584325"/>
          <p14:tracePt t="6037" x="6162675" y="1592263"/>
          <p14:tracePt t="6039" x="6137275" y="1600200"/>
          <p14:tracePt t="6040" x="6129338" y="1600200"/>
          <p14:tracePt t="6041" x="6080125" y="1617663"/>
          <p14:tracePt t="6043" x="6062663" y="1617663"/>
          <p14:tracePt t="6044" x="6046788" y="1625600"/>
          <p14:tracePt t="6045" x="6029325" y="1625600"/>
          <p14:tracePt t="6046" x="6005513" y="1625600"/>
          <p14:tracePt t="6047" x="5972175" y="1633538"/>
          <p14:tracePt t="6048" x="5962650" y="1641475"/>
          <p14:tracePt t="6049" x="5938838" y="1651000"/>
          <p14:tracePt t="6049" x="5921375" y="1651000"/>
          <p14:tracePt t="6051" x="5905500" y="1658938"/>
          <p14:tracePt t="6052" x="5888038" y="1666875"/>
          <p14:tracePt t="6053" x="5864225" y="1666875"/>
          <p14:tracePt t="6054" x="5838825" y="1674813"/>
          <p14:tracePt t="6054" x="5830888" y="1682750"/>
          <p14:tracePt t="6056" x="5805488" y="1682750"/>
          <p14:tracePt t="6057" x="5789613" y="1692275"/>
          <p14:tracePt t="6058" x="5772150" y="1700213"/>
          <p14:tracePt t="6059" x="5748338" y="1700213"/>
          <p14:tracePt t="6060" x="5730875" y="1700213"/>
          <p14:tracePt t="6061" x="5722938" y="1700213"/>
          <p14:tracePt t="6061" x="5705475" y="1708150"/>
          <p14:tracePt t="6063" x="5681663" y="1716088"/>
          <p14:tracePt t="6064" x="5673725" y="1725613"/>
          <p14:tracePt t="6064" x="5648325" y="1725613"/>
          <p14:tracePt t="6066" x="5622925" y="1733550"/>
          <p14:tracePt t="6067" x="5607050" y="1741488"/>
          <p14:tracePt t="6067" x="5565775" y="1749425"/>
          <p14:tracePt t="6069" x="5556250" y="1749425"/>
          <p14:tracePt t="6070" x="5540375" y="1757363"/>
          <p14:tracePt t="6071" x="5514975" y="1766888"/>
          <p14:tracePt t="6073" x="5473700" y="1766888"/>
          <p14:tracePt t="6073" x="5465763" y="1774825"/>
          <p14:tracePt t="6075" x="5448300" y="1774825"/>
          <p14:tracePt t="6076" x="5424488" y="1782763"/>
          <p14:tracePt t="6077" x="5399088" y="1790700"/>
          <p14:tracePt t="6078" x="5357813" y="1800225"/>
          <p14:tracePt t="6080" x="5332413" y="1808163"/>
          <p14:tracePt t="6081" x="5308600" y="1808163"/>
          <p14:tracePt t="6082" x="5291138" y="1816100"/>
          <p14:tracePt t="6083" x="5275263" y="1824038"/>
          <p14:tracePt t="6084" x="5200650" y="1831975"/>
          <p14:tracePt t="6085" x="5183188" y="1831975"/>
          <p14:tracePt t="6087" x="5167313" y="1841500"/>
          <p14:tracePt t="6088" x="5133975" y="1841500"/>
          <p14:tracePt t="6088" x="5118100" y="1849438"/>
          <p14:tracePt t="6090" x="5075238" y="1857375"/>
          <p14:tracePt t="6091" x="5059363" y="1865313"/>
          <p14:tracePt t="6093" x="5033963" y="1865313"/>
          <p14:tracePt t="6094" x="5018088" y="1874838"/>
          <p14:tracePt t="6095" x="4992688" y="1882775"/>
          <p14:tracePt t="6097" x="4926013" y="1898650"/>
          <p14:tracePt t="6097" x="4902200" y="1898650"/>
          <p14:tracePt t="6099" x="4884738" y="1906588"/>
          <p14:tracePt t="6100" x="4868863" y="1916113"/>
          <p14:tracePt t="6101" x="4835525" y="1916113"/>
          <p14:tracePt t="6103" x="4802188" y="1916113"/>
          <p14:tracePt t="6104" x="4776788" y="1924050"/>
          <p14:tracePt t="6104" x="4752975" y="1931988"/>
          <p14:tracePt t="6106" x="4727575" y="1939925"/>
          <p14:tracePt t="6107" x="4719638" y="1939925"/>
          <p14:tracePt t="6109" x="4678363" y="1957388"/>
          <p14:tracePt t="6109" x="4660900" y="1957388"/>
          <p14:tracePt t="6111" x="4635500" y="1965325"/>
          <p14:tracePt t="6112" x="4611688" y="1973263"/>
          <p14:tracePt t="6113" x="4594225" y="1973263"/>
          <p14:tracePt t="6115" x="4545013" y="1990725"/>
          <p14:tracePt t="6115" x="4529138" y="1990725"/>
          <p14:tracePt t="6117" x="4511675" y="1990725"/>
          <p14:tracePt t="6118" x="4486275" y="1998663"/>
          <p14:tracePt t="6119" x="4454525" y="2006600"/>
          <p14:tracePt t="6121" x="4429125" y="2014538"/>
          <p14:tracePt t="6121" x="4403725" y="2024063"/>
          <p14:tracePt t="6123" x="4379913" y="2024063"/>
          <p14:tracePt t="6124" x="4370388" y="2032000"/>
          <p14:tracePt t="6125" x="4346575" y="2039938"/>
          <p14:tracePt t="6127" x="4287838" y="2055813"/>
          <p14:tracePt t="6127" x="4262438" y="2065338"/>
          <p14:tracePt t="6129" x="4246563" y="2065338"/>
          <p14:tracePt t="6130" x="4229100" y="2073275"/>
          <p14:tracePt t="6131" x="4205288" y="2073275"/>
          <p14:tracePt t="6133" x="4187825" y="2081213"/>
          <p14:tracePt t="6133" x="4164013" y="2089150"/>
          <p14:tracePt t="6135" x="4146550" y="2089150"/>
          <p14:tracePt t="6136" x="4130675" y="2098675"/>
          <p14:tracePt t="6137" x="4105275" y="2106613"/>
          <p14:tracePt t="6138" x="4089400" y="2114550"/>
          <p14:tracePt t="6139" x="4071938" y="2114550"/>
          <p14:tracePt t="6139" x="4048125" y="2122488"/>
          <p14:tracePt t="6141" x="4030663" y="2130425"/>
          <p14:tracePt t="6142" x="4022725" y="2130425"/>
          <p14:tracePt t="6143" x="3997325" y="2130425"/>
          <p14:tracePt t="6144" x="3981450" y="2139950"/>
          <p14:tracePt t="6145" x="3948113" y="2147888"/>
          <p14:tracePt t="6147" x="3922713" y="2155825"/>
          <p14:tracePt t="6148" x="3914775" y="2163763"/>
          <p14:tracePt t="6149" x="3898900" y="2163763"/>
          <p14:tracePt t="6151" x="3856038" y="2181225"/>
          <p14:tracePt t="6152" x="3848100" y="2181225"/>
          <p14:tracePt t="6153" x="3832225" y="2189163"/>
          <p14:tracePt t="6154" x="3814763" y="2189163"/>
          <p14:tracePt t="6155" x="3798888" y="2189163"/>
          <p14:tracePt t="6156" x="3781425" y="2197100"/>
          <p14:tracePt t="6157" x="3765550" y="2206625"/>
          <p14:tracePt t="6157" x="3748088" y="2206625"/>
          <p14:tracePt t="6159" x="3732213" y="2214563"/>
          <p14:tracePt t="6160" x="3716338" y="2214563"/>
          <p14:tracePt t="6161" x="3706813" y="2222500"/>
          <p14:tracePt t="6162" x="3690938" y="2222500"/>
          <p14:tracePt t="6163" x="3673475" y="2230438"/>
          <p14:tracePt t="6164" x="3665538" y="2230438"/>
          <p14:tracePt t="6165" x="3649663" y="2238375"/>
          <p14:tracePt t="6166" x="3624263" y="2238375"/>
          <p14:tracePt t="6167" x="3616325" y="2238375"/>
          <p14:tracePt t="6168" x="3598863" y="2247900"/>
          <p14:tracePt t="6169" x="3582988" y="2247900"/>
          <p14:tracePt t="6170" x="3575050" y="2255838"/>
          <p14:tracePt t="6170" x="3557588" y="2255838"/>
          <p14:tracePt t="6172" x="3541713" y="2263775"/>
          <p14:tracePt t="6173" x="3533775" y="2263775"/>
          <p14:tracePt t="6174" x="3516313" y="2271713"/>
          <p14:tracePt t="6175" x="3500438" y="2271713"/>
          <p14:tracePt t="6176" x="3492500" y="2281238"/>
          <p14:tracePt t="6176" x="3482975" y="2281238"/>
          <p14:tracePt t="6178" x="3467100" y="2281238"/>
          <p14:tracePt t="6179" x="3459163" y="2281238"/>
          <p14:tracePt t="6180" x="3441700" y="2289175"/>
          <p14:tracePt t="6182" x="3416300" y="2289175"/>
          <p14:tracePt t="6182" x="3400425" y="2297113"/>
          <p14:tracePt t="6184" x="3392488" y="2297113"/>
          <p14:tracePt t="6185" x="3375025" y="2305050"/>
          <p14:tracePt t="6186" x="3359150" y="2312988"/>
          <p14:tracePt t="6188" x="3341688" y="2312988"/>
          <p14:tracePt t="6189" x="3325813" y="2322513"/>
          <p14:tracePt t="6190" x="3317875" y="2322513"/>
          <p14:tracePt t="6191" x="3309938" y="2322513"/>
          <p14:tracePt t="6192" x="3300413" y="2322513"/>
          <p14:tracePt t="6194" x="3276600" y="2330450"/>
          <p14:tracePt t="6195" x="3267075" y="2330450"/>
          <p14:tracePt t="6196" x="3259138" y="2338388"/>
          <p14:tracePt t="6197" x="3251200" y="2338388"/>
          <p14:tracePt t="6201" x="3225800" y="2346325"/>
          <p14:tracePt t="6202" x="3217863" y="2346325"/>
          <p14:tracePt t="6203" x="3209925" y="2346325"/>
          <p14:tracePt t="6204" x="3201988" y="2346325"/>
          <p14:tracePt t="6205" x="3192463" y="2346325"/>
          <p14:tracePt t="6206" x="3176588" y="2355850"/>
          <p14:tracePt t="6209" x="3168650" y="2355850"/>
          <p14:tracePt t="6210" x="3160713" y="2355850"/>
          <p14:tracePt t="6212" x="3151188" y="2363788"/>
          <p14:tracePt t="6212" x="3143250" y="2363788"/>
          <p14:tracePt t="6215" x="3135313" y="2371725"/>
          <p14:tracePt t="6218" x="3117850" y="2371725"/>
          <p14:tracePt t="6221" x="3109913" y="2371725"/>
          <p14:tracePt t="6224" x="3094038" y="2371725"/>
          <p14:tracePt t="6228" x="3094038" y="2379663"/>
          <p14:tracePt t="6230" x="3076575" y="2379663"/>
          <p14:tracePt t="6236" x="3068638" y="2387600"/>
          <p14:tracePt t="6239" x="3060700" y="2387600"/>
          <p14:tracePt t="6249" x="3052763" y="2387600"/>
          <p14:tracePt t="6255" x="3043238" y="2387600"/>
          <p14:tracePt t="6377" x="3035300" y="2387600"/>
          <p14:tracePt t="6386" x="3027363" y="2387600"/>
          <p14:tracePt t="6390" x="3019425" y="2387600"/>
          <p14:tracePt t="6533" x="3009900" y="2387600"/>
          <p14:tracePt t="6534" x="3001963" y="2387600"/>
          <p14:tracePt t="6537" x="2994025" y="2387600"/>
          <p14:tracePt t="6540" x="2986088" y="2397125"/>
          <p14:tracePt t="6543" x="2978150" y="2397125"/>
          <p14:tracePt t="6546" x="2968625" y="2405063"/>
          <p14:tracePt t="6547" x="2960688" y="2405063"/>
          <p14:tracePt t="6548" x="2952750" y="2413000"/>
          <p14:tracePt t="6550" x="2944813" y="2413000"/>
          <p14:tracePt t="6552" x="2935288" y="2413000"/>
          <p14:tracePt t="6554" x="2927350" y="2420938"/>
          <p14:tracePt t="6556" x="2919413" y="2430463"/>
          <p14:tracePt t="6557" x="2911475" y="2430463"/>
          <p14:tracePt t="6559" x="2903538" y="2430463"/>
          <p14:tracePt t="6560" x="2903538" y="2438400"/>
          <p14:tracePt t="6561" x="2894013" y="2438400"/>
          <p14:tracePt t="6562" x="2894013" y="2446338"/>
          <p14:tracePt t="6563" x="2886075" y="2446338"/>
          <p14:tracePt t="6564" x="2878138" y="2446338"/>
          <p14:tracePt t="6564" x="2870200" y="2454275"/>
          <p14:tracePt t="6568" x="2860675" y="2462213"/>
          <p14:tracePt t="6570" x="2852738" y="2462213"/>
          <p14:tracePt t="6570" x="2844800" y="2471738"/>
          <p14:tracePt t="6572" x="2836863" y="2471738"/>
          <p14:tracePt t="6576" x="2819400" y="2479675"/>
          <p14:tracePt t="6577" x="2819400" y="2487613"/>
          <p14:tracePt t="6578" x="2811463" y="2487613"/>
          <p14:tracePt t="6580" x="2803525" y="2487613"/>
          <p14:tracePt t="6582" x="2795588" y="2495550"/>
          <p14:tracePt t="6583" x="2795588" y="2505075"/>
          <p14:tracePt t="6584" x="2786063" y="2505075"/>
          <p14:tracePt t="6585" x="2778125" y="2513013"/>
          <p14:tracePt t="6586" x="2770188" y="2513013"/>
          <p14:tracePt t="6589" x="2762250" y="2513013"/>
          <p14:tracePt t="6590" x="2754313" y="2520950"/>
          <p14:tracePt t="6592" x="2754313" y="2528888"/>
          <p14:tracePt t="6594" x="2736850" y="2528888"/>
          <p14:tracePt t="6596" x="2728913" y="2528888"/>
          <p14:tracePt t="6597" x="2728913" y="2536825"/>
          <p14:tracePt t="6600" x="2711450" y="2546350"/>
          <p14:tracePt t="6603" x="2703513" y="2554288"/>
          <p14:tracePt t="6606" x="2687638" y="2554288"/>
          <p14:tracePt t="6608" x="2687638" y="2562225"/>
          <p14:tracePt t="6609" x="2679700" y="2562225"/>
          <p14:tracePt t="6610" x="2670175" y="2570163"/>
          <p14:tracePt t="6613" x="2662238" y="2570163"/>
          <p14:tracePt t="6614" x="2654300" y="2570163"/>
          <p14:tracePt t="6617" x="2646363" y="2570163"/>
          <p14:tracePt t="6618" x="2636838" y="2579688"/>
          <p14:tracePt t="6620" x="2628900" y="2587625"/>
          <p14:tracePt t="6622" x="2620963" y="2587625"/>
          <p14:tracePt t="6624" x="2613025" y="2595563"/>
          <p14:tracePt t="6625" x="2603500" y="2595563"/>
          <p14:tracePt t="6627" x="2595563" y="2595563"/>
          <p14:tracePt t="6630" x="2587625" y="2603500"/>
          <p14:tracePt t="6632" x="2579688" y="2603500"/>
          <p14:tracePt t="6633" x="2571750" y="2611438"/>
          <p14:tracePt t="6634" x="2562225" y="2611438"/>
          <p14:tracePt t="6636" x="2554288" y="2611438"/>
          <p14:tracePt t="6638" x="2546350" y="2611438"/>
          <p14:tracePt t="6643" x="2528888" y="2620963"/>
          <p14:tracePt t="6644" x="2520950" y="2620963"/>
          <p14:tracePt t="6646" x="2520950" y="2628900"/>
          <p14:tracePt t="6647" x="2505075" y="2628900"/>
          <p14:tracePt t="6650" x="2505075" y="2636838"/>
          <p14:tracePt t="6651" x="2497138" y="2636838"/>
          <p14:tracePt t="6656" x="2479675" y="2636838"/>
          <p14:tracePt t="6658" x="2471738" y="2636838"/>
          <p14:tracePt t="6660" x="2463800" y="2636838"/>
          <p14:tracePt t="6662" x="2463800" y="2644775"/>
          <p14:tracePt t="6667" x="2446338" y="2644775"/>
          <p14:tracePt t="6670" x="2438400" y="2644775"/>
          <p14:tracePt t="6673" x="2438400" y="2654300"/>
          <p14:tracePt t="6680" x="2430463" y="2654300"/>
          <p14:tracePt t="6682" x="2422525" y="2654300"/>
          <p14:tracePt t="6697" x="2413000" y="2654300"/>
          <p14:tracePt t="8012" x="2405063" y="2654300"/>
          <p14:tracePt t="8015" x="2397125" y="2654300"/>
          <p14:tracePt t="8023" x="2389188" y="2654300"/>
          <p14:tracePt t="8028" x="2379663" y="2654300"/>
          <p14:tracePt t="8035" x="2371725" y="2654300"/>
          <p14:tracePt t="8037" x="2363788" y="2644775"/>
          <p14:tracePt t="8042" x="2355850" y="2644775"/>
          <p14:tracePt t="8043" x="2347913" y="2644775"/>
          <p14:tracePt t="8046" x="2338388" y="2644775"/>
          <p14:tracePt t="8050" x="2330450" y="2644775"/>
          <p14:tracePt t="8052" x="2330450" y="2636838"/>
          <p14:tracePt t="8053" x="2322513" y="2636838"/>
          <p14:tracePt t="8057" x="2314575" y="2636838"/>
          <p14:tracePt t="8058" x="2314575" y="2628900"/>
          <p14:tracePt t="8059" x="2305050" y="2628900"/>
          <p14:tracePt t="8061" x="2297113" y="2628900"/>
          <p14:tracePt t="8067" x="2281238" y="2620963"/>
          <p14:tracePt t="8071" x="2273300" y="2620963"/>
          <p14:tracePt t="8073" x="2263775" y="2620963"/>
          <p14:tracePt t="8075" x="2255838" y="2620963"/>
          <p14:tracePt t="8079" x="2247900" y="2620963"/>
          <p14:tracePt t="8082" x="2239963" y="2620963"/>
          <p14:tracePt t="8087" x="2230438" y="2611438"/>
          <p14:tracePt t="8090" x="2222500" y="2611438"/>
          <p14:tracePt t="8097" x="2214563" y="2611438"/>
          <p14:tracePt t="8109" x="2206625" y="2611438"/>
          <p14:tracePt t="8181" x="2206625" y="2603500"/>
          <p14:tracePt t="8183" x="2214563" y="2603500"/>
          <p14:tracePt t="8188" x="2230438" y="2603500"/>
          <p14:tracePt t="8193" x="2239963" y="2603500"/>
          <p14:tracePt t="8194" x="2247900" y="2603500"/>
          <p14:tracePt t="8197" x="2255838" y="2603500"/>
          <p14:tracePt t="8200" x="2263775" y="2603500"/>
          <p14:tracePt t="8200" x="2273300" y="2603500"/>
          <p14:tracePt t="8204" x="2281238" y="2603500"/>
          <p14:tracePt t="8206" x="2289175" y="2603500"/>
          <p14:tracePt t="8207" x="2297113" y="2603500"/>
          <p14:tracePt t="8211" x="2314575" y="2603500"/>
          <p14:tracePt t="8212" x="2322513" y="2603500"/>
          <p14:tracePt t="8213" x="2330450" y="2603500"/>
          <p14:tracePt t="8215" x="2347913" y="2603500"/>
          <p14:tracePt t="8216" x="2355850" y="2603500"/>
          <p14:tracePt t="8217" x="2363788" y="2603500"/>
          <p14:tracePt t="8219" x="2371725" y="2603500"/>
          <p14:tracePt t="8221" x="2379663" y="2603500"/>
          <p14:tracePt t="8223" x="2389188" y="2603500"/>
          <p14:tracePt t="8224" x="2405063" y="2603500"/>
          <p14:tracePt t="8224" x="2413000" y="2603500"/>
          <p14:tracePt t="8226" x="2422525" y="2603500"/>
          <p14:tracePt t="8227" x="2430463" y="2603500"/>
          <p14:tracePt t="8227" x="2438400" y="2603500"/>
          <p14:tracePt t="8230" x="2446338" y="2603500"/>
          <p14:tracePt t="8230" x="2471738" y="2603500"/>
          <p14:tracePt t="8233" x="2487613" y="2603500"/>
          <p14:tracePt t="8237" x="2520950" y="2603500"/>
          <p14:tracePt t="8237" x="2538413" y="2603500"/>
          <p14:tracePt t="8239" x="2546350" y="2603500"/>
          <p14:tracePt t="8240" x="2554288" y="2603500"/>
          <p14:tracePt t="8242" x="2571750" y="2603500"/>
          <p14:tracePt t="8243" x="2587625" y="2603500"/>
          <p14:tracePt t="8244" x="2595563" y="2603500"/>
          <p14:tracePt t="8245" x="2603500" y="2603500"/>
          <p14:tracePt t="8246" x="2620963" y="2603500"/>
          <p14:tracePt t="8247" x="2628900" y="2603500"/>
          <p14:tracePt t="8248" x="2636838" y="2603500"/>
          <p14:tracePt t="8248" x="2654300" y="2603500"/>
          <p14:tracePt t="8250" x="2662238" y="2595563"/>
          <p14:tracePt t="8251" x="2679700" y="2595563"/>
          <p14:tracePt t="8252" x="2687638" y="2595563"/>
          <p14:tracePt t="8253" x="2695575" y="2595563"/>
          <p14:tracePt t="8254" x="2711450" y="2595563"/>
          <p14:tracePt t="8254" x="2720975" y="2595563"/>
          <p14:tracePt t="8256" x="2736850" y="2595563"/>
          <p14:tracePt t="8257" x="2744788" y="2595563"/>
          <p14:tracePt t="8258" x="2762250" y="2595563"/>
          <p14:tracePt t="8259" x="2778125" y="2595563"/>
          <p14:tracePt t="8260" x="2786063" y="2595563"/>
          <p14:tracePt t="8260" x="2803525" y="2595563"/>
          <p14:tracePt t="8262" x="2811463" y="2595563"/>
          <p14:tracePt t="8263" x="2836863" y="2595563"/>
          <p14:tracePt t="8264" x="2852738" y="2595563"/>
          <p14:tracePt t="8265" x="2860675" y="2595563"/>
          <p14:tracePt t="8266" x="2886075" y="2595563"/>
          <p14:tracePt t="8266" x="2903538" y="2595563"/>
          <p14:tracePt t="8268" x="2911475" y="2595563"/>
          <p14:tracePt t="8269" x="2935288" y="2595563"/>
          <p14:tracePt t="8270" x="2944813" y="2595563"/>
          <p14:tracePt t="8271" x="2952750" y="2587625"/>
          <p14:tracePt t="8272" x="2968625" y="2587625"/>
          <p14:tracePt t="8273" x="2986088" y="2587625"/>
          <p14:tracePt t="8274" x="3001963" y="2587625"/>
          <p14:tracePt t="8275" x="3019425" y="2587625"/>
          <p14:tracePt t="8276" x="3035300" y="2587625"/>
          <p14:tracePt t="8277" x="3052763" y="2587625"/>
          <p14:tracePt t="8278" x="3076575" y="2587625"/>
          <p14:tracePt t="8279" x="3086100" y="2587625"/>
          <p14:tracePt t="8279" x="3109913" y="2587625"/>
          <p14:tracePt t="8281" x="3117850" y="2587625"/>
          <p14:tracePt t="8282" x="3143250" y="2587625"/>
          <p14:tracePt t="8283" x="3168650" y="2587625"/>
          <p14:tracePt t="8284" x="3192463" y="2587625"/>
          <p14:tracePt t="8285" x="3217863" y="2587625"/>
          <p14:tracePt t="8285" x="3243263" y="2587625"/>
          <p14:tracePt t="8287" x="3251200" y="2587625"/>
          <p14:tracePt t="8288" x="3276600" y="2587625"/>
          <p14:tracePt t="8289" x="3300413" y="2587625"/>
          <p14:tracePt t="8291" x="3325813" y="2587625"/>
          <p14:tracePt t="8291" x="3351213" y="2587625"/>
          <p14:tracePt t="8293" x="3359150" y="2587625"/>
          <p14:tracePt t="8294" x="3384550" y="2587625"/>
          <p14:tracePt t="8295" x="3408363" y="2587625"/>
          <p14:tracePt t="8296" x="3416300" y="2587625"/>
          <p14:tracePt t="8297" x="3433763" y="2587625"/>
          <p14:tracePt t="8297" x="3449638" y="2587625"/>
          <p14:tracePt t="8299" x="3475038" y="2587625"/>
          <p14:tracePt t="8300" x="3492500" y="2579688"/>
          <p14:tracePt t="8301" x="3500438" y="2579688"/>
          <p14:tracePt t="8303" x="3541713" y="2579688"/>
          <p14:tracePt t="8303" x="3557588" y="2579688"/>
          <p14:tracePt t="8304" x="3575050" y="2579688"/>
          <p14:tracePt t="8306" x="3590925" y="2579688"/>
          <p14:tracePt t="8307" x="3608388" y="2579688"/>
          <p14:tracePt t="8309" x="3632200" y="2579688"/>
          <p14:tracePt t="8309" x="3649663" y="2579688"/>
          <p14:tracePt t="8311" x="3665538" y="2579688"/>
          <p14:tracePt t="8312" x="3683000" y="2579688"/>
          <p14:tracePt t="8313" x="3698875" y="2579688"/>
          <p14:tracePt t="8315" x="3724275" y="2579688"/>
          <p14:tracePt t="8316" x="3740150" y="2579688"/>
          <p14:tracePt t="8317" x="3748088" y="2579688"/>
          <p14:tracePt t="8318" x="3765550" y="2579688"/>
          <p14:tracePt t="8319" x="3773488" y="2579688"/>
          <p14:tracePt t="8321" x="3798888" y="2579688"/>
          <p14:tracePt t="8321" x="3806825" y="2579688"/>
          <p14:tracePt t="8323" x="3814763" y="2579688"/>
          <p14:tracePt t="8324" x="3832225" y="2579688"/>
          <p14:tracePt t="8327" x="3856038" y="2579688"/>
          <p14:tracePt t="8328" x="3865563" y="2579688"/>
          <p14:tracePt t="8329" x="3873500" y="2579688"/>
          <p14:tracePt t="8330" x="3881438" y="2579688"/>
          <p14:tracePt t="8331" x="3889375" y="2579688"/>
          <p14:tracePt t="8333" x="3906838" y="2579688"/>
          <p14:tracePt t="8334" x="3914775" y="2579688"/>
          <p14:tracePt t="8335" x="3922713" y="2579688"/>
          <p14:tracePt t="8337" x="3930650" y="2579688"/>
          <p14:tracePt t="8339" x="3940175" y="2579688"/>
          <p14:tracePt t="8340" x="3948113" y="2579688"/>
          <p14:tracePt t="8341" x="3956050" y="2579688"/>
          <p14:tracePt t="8342" x="3963988" y="2570163"/>
          <p14:tracePt t="8345" x="3981450" y="2570163"/>
          <p14:tracePt t="8348" x="3989388" y="2570163"/>
          <p14:tracePt t="8350" x="3997325" y="2570163"/>
          <p14:tracePt t="8352" x="4005263" y="2570163"/>
          <p14:tracePt t="8357" x="4014788" y="2570163"/>
          <p14:tracePt t="8358" x="4022725" y="2570163"/>
          <p14:tracePt t="8415" x="4022725" y="2562225"/>
          <p14:tracePt t="9133" x="4030663" y="2562225"/>
          <p14:tracePt t="9137" x="4038600" y="2554288"/>
          <p14:tracePt t="9139" x="4048125" y="2554288"/>
          <p14:tracePt t="9144" x="4056063" y="2546350"/>
          <p14:tracePt t="9146" x="4064000" y="2536825"/>
          <p14:tracePt t="9148" x="4071938" y="2528888"/>
          <p14:tracePt t="9149" x="4079875" y="2528888"/>
          <p14:tracePt t="9150" x="4089400" y="2528888"/>
          <p14:tracePt t="9152" x="4097338" y="2528888"/>
          <p14:tracePt t="9153" x="4105275" y="2520950"/>
          <p14:tracePt t="9154" x="4105275" y="2513013"/>
          <p14:tracePt t="9159" x="4130675" y="2505075"/>
          <p14:tracePt t="9160" x="4138613" y="2505075"/>
          <p14:tracePt t="9161" x="4146550" y="2495550"/>
          <p14:tracePt t="9162" x="4146550" y="2487613"/>
          <p14:tracePt t="9163" x="4164013" y="2487613"/>
          <p14:tracePt t="9165" x="4171950" y="2487613"/>
          <p14:tracePt t="9166" x="4171950" y="2479675"/>
          <p14:tracePt t="9167" x="4179888" y="2479675"/>
          <p14:tracePt t="9168" x="4187825" y="2471738"/>
          <p14:tracePt t="9170" x="4197350" y="2471738"/>
          <p14:tracePt t="9171" x="4205288" y="2462213"/>
          <p14:tracePt t="9172" x="4213225" y="2462213"/>
          <p14:tracePt t="9172" x="4221163" y="2454275"/>
          <p14:tracePt t="9174" x="4229100" y="2454275"/>
          <p14:tracePt t="9175" x="4229100" y="2446338"/>
          <p14:tracePt t="9176" x="4238625" y="2446338"/>
          <p14:tracePt t="9176" x="4254500" y="2446338"/>
          <p14:tracePt t="9178" x="4254500" y="2438400"/>
          <p14:tracePt t="9179" x="4271963" y="2438400"/>
          <p14:tracePt t="9180" x="4279900" y="2430463"/>
          <p14:tracePt t="9182" x="4295775" y="2430463"/>
          <p14:tracePt t="9183" x="4313238" y="2420938"/>
          <p14:tracePt t="9185" x="4321175" y="2413000"/>
          <p14:tracePt t="9186" x="4337050" y="2405063"/>
          <p14:tracePt t="9188" x="4354513" y="2397125"/>
          <p14:tracePt t="9189" x="4362450" y="2397125"/>
          <p14:tracePt t="9190" x="4370388" y="2397125"/>
          <p14:tracePt t="9191" x="4387850" y="2387600"/>
          <p14:tracePt t="9192" x="4395788" y="2387600"/>
          <p14:tracePt t="9193" x="4421188" y="2371725"/>
          <p14:tracePt t="9195" x="4429125" y="2371725"/>
          <p14:tracePt t="9196" x="4445000" y="2371725"/>
          <p14:tracePt t="9200" x="4486275" y="2346325"/>
          <p14:tracePt t="9201" x="4495800" y="2338388"/>
          <p14:tracePt t="9202" x="4511675" y="2338388"/>
          <p14:tracePt t="9203" x="4529138" y="2330450"/>
          <p14:tracePt t="9203" x="4537075" y="2330450"/>
          <p14:tracePt t="9206" x="4570413" y="2322513"/>
          <p14:tracePt t="9207" x="4578350" y="2312988"/>
          <p14:tracePt t="9208" x="4594225" y="2312988"/>
          <p14:tracePt t="9209" x="4611688" y="2305050"/>
          <p14:tracePt t="9210" x="4611688" y="2297113"/>
          <p14:tracePt t="9212" x="4645025" y="2297113"/>
          <p14:tracePt t="9212" x="4652963" y="2289175"/>
          <p14:tracePt t="9214" x="4668838" y="2281238"/>
          <p14:tracePt t="9215" x="4694238" y="2281238"/>
          <p14:tracePt t="9216" x="4702175" y="2271713"/>
          <p14:tracePt t="9218" x="4719638" y="2263775"/>
          <p14:tracePt t="9219" x="4727575" y="2255838"/>
          <p14:tracePt t="9220" x="4743450" y="2255838"/>
          <p14:tracePt t="9221" x="4760913" y="2255838"/>
          <p14:tracePt t="9222" x="4768850" y="2247900"/>
          <p14:tracePt t="9224" x="4802188" y="2238375"/>
          <p14:tracePt t="9224" x="4810125" y="2230438"/>
          <p14:tracePt t="9226" x="4835525" y="2222500"/>
          <p14:tracePt t="9227" x="4851400" y="2214563"/>
          <p14:tracePt t="9228" x="4868863" y="2214563"/>
          <p14:tracePt t="9230" x="4892675" y="2206625"/>
          <p14:tracePt t="9230" x="4918075" y="2197100"/>
          <p14:tracePt t="9232" x="4926013" y="2197100"/>
          <p14:tracePt t="9233" x="4943475" y="2189163"/>
          <p14:tracePt t="9234" x="4959350" y="2189163"/>
          <p14:tracePt t="9236" x="4984750" y="2173288"/>
          <p14:tracePt t="9236" x="5000625" y="2173288"/>
          <p14:tracePt t="9238" x="5018088" y="2163763"/>
          <p14:tracePt t="9239" x="5033963" y="2155825"/>
          <p14:tracePt t="9239" x="5059363" y="2147888"/>
          <p14:tracePt t="9242" x="5084763" y="2139950"/>
          <p14:tracePt t="9242" x="5100638" y="2139950"/>
          <p14:tracePt t="9243" x="5118100" y="2139950"/>
          <p14:tracePt t="9245" x="5133975" y="2130425"/>
          <p14:tracePt t="9246" x="5159375" y="2130425"/>
          <p14:tracePt t="9248" x="5192713" y="2114550"/>
          <p14:tracePt t="9249" x="5208588" y="2114550"/>
          <p14:tracePt t="9250" x="5233988" y="2106613"/>
          <p14:tracePt t="9250" x="5249863" y="2098675"/>
          <p14:tracePt t="9252" x="5267325" y="2098675"/>
          <p14:tracePt t="9253" x="5291138" y="2089150"/>
          <p14:tracePt t="9254" x="5308600" y="2089150"/>
          <p14:tracePt t="9255" x="5332413" y="2081213"/>
          <p14:tracePt t="9256" x="5357813" y="2073275"/>
          <p14:tracePt t="9257" x="5383213" y="2073275"/>
          <p14:tracePt t="9258" x="5391150" y="2073275"/>
          <p14:tracePt t="9259" x="5432425" y="2065338"/>
          <p14:tracePt t="9260" x="5457825" y="2065338"/>
          <p14:tracePt t="9261" x="5481638" y="2055813"/>
          <p14:tracePt t="9261" x="5499100" y="2055813"/>
          <p14:tracePt t="9263" x="5532438" y="2047875"/>
          <p14:tracePt t="9264" x="5556250" y="2047875"/>
          <p14:tracePt t="9265" x="5581650" y="2039938"/>
          <p14:tracePt t="9267" x="5607050" y="2039938"/>
          <p14:tracePt t="9268" x="5640388" y="2032000"/>
          <p14:tracePt t="9269" x="5656263" y="2032000"/>
          <p14:tracePt t="9270" x="5697538" y="2024063"/>
          <p14:tracePt t="9271" x="5722938" y="2014538"/>
          <p14:tracePt t="9272" x="5756275" y="2014538"/>
          <p14:tracePt t="9273" x="5780088" y="2006600"/>
          <p14:tracePt t="9274" x="5805488" y="2006600"/>
          <p14:tracePt t="9275" x="5838825" y="2006600"/>
          <p14:tracePt t="9276" x="5854700" y="2006600"/>
          <p14:tracePt t="9277" x="5880100" y="1998663"/>
          <p14:tracePt t="9278" x="5905500" y="1998663"/>
          <p14:tracePt t="9279" x="5930900" y="1990725"/>
          <p14:tracePt t="9280" x="5972175" y="1990725"/>
          <p14:tracePt t="9281" x="6005513" y="1981200"/>
          <p14:tracePt t="9282" x="6037263" y="1981200"/>
          <p14:tracePt t="9283" x="6062663" y="1981200"/>
          <p14:tracePt t="9284" x="6088063" y="1973263"/>
          <p14:tracePt t="9285" x="6103938" y="1973263"/>
          <p14:tracePt t="9285" x="6129338" y="1973263"/>
          <p14:tracePt t="9287" x="6154738" y="1973263"/>
          <p14:tracePt t="9288" x="6186488" y="1965325"/>
          <p14:tracePt t="9289" x="6219825" y="1965325"/>
          <p14:tracePt t="9290" x="6245225" y="1965325"/>
          <p14:tracePt t="9291" x="6278563" y="1957388"/>
          <p14:tracePt t="9291" x="6311900" y="1957388"/>
          <p14:tracePt t="9293" x="6337300" y="1957388"/>
          <p14:tracePt t="9294" x="6345238" y="1957388"/>
          <p14:tracePt t="9295" x="6378575" y="1957388"/>
          <p14:tracePt t="9296" x="6402388" y="1949450"/>
          <p14:tracePt t="9297" x="6427788" y="1949450"/>
          <p14:tracePt t="9298" x="6461125" y="1949450"/>
          <p14:tracePt t="9299" x="6494463" y="1939925"/>
          <p14:tracePt t="9300" x="6527800" y="1939925"/>
          <p14:tracePt t="9301" x="6561138" y="1939925"/>
          <p14:tracePt t="9303" x="6610350" y="1939925"/>
          <p14:tracePt t="9303" x="6643688" y="1931988"/>
          <p14:tracePt t="9305" x="6700838" y="1931988"/>
          <p14:tracePt t="9306" x="6726238" y="1931988"/>
          <p14:tracePt t="9307" x="6751638" y="1931988"/>
          <p14:tracePt t="9309" x="6818313" y="1931988"/>
          <p14:tracePt t="9309" x="6826250" y="1931988"/>
          <p14:tracePt t="9311" x="6859588" y="1931988"/>
          <p14:tracePt t="9312" x="6892925" y="1931988"/>
          <p14:tracePt t="9313" x="6916738" y="1924050"/>
          <p14:tracePt t="9315" x="6967538" y="1924050"/>
          <p14:tracePt t="9316" x="6999288" y="1924050"/>
          <p14:tracePt t="9317" x="7024688" y="1924050"/>
          <p14:tracePt t="9318" x="7050088" y="1916113"/>
          <p14:tracePt t="9319" x="7073900" y="1916113"/>
          <p14:tracePt t="9321" x="7132638" y="1916113"/>
          <p14:tracePt t="9322" x="7158038" y="1916113"/>
          <p14:tracePt t="9323" x="7191375" y="1906588"/>
          <p14:tracePt t="9324" x="7207250" y="1906588"/>
          <p14:tracePt t="9325" x="7240588" y="1906588"/>
          <p14:tracePt t="9326" x="7289800" y="1906588"/>
          <p14:tracePt t="9328" x="7323138" y="1898650"/>
          <p14:tracePt t="9329" x="7348538" y="1898650"/>
          <p14:tracePt t="9330" x="7381875" y="1898650"/>
          <p14:tracePt t="9330" x="7405688" y="1898650"/>
          <p14:tracePt t="9333" x="7456488" y="1898650"/>
          <p14:tracePt t="9333" x="7489825" y="1890713"/>
          <p14:tracePt t="9335" x="7513638" y="1890713"/>
          <p14:tracePt t="9336" x="7539038" y="1890713"/>
          <p14:tracePt t="9337" x="7572375" y="1890713"/>
          <p14:tracePt t="9339" x="7621588" y="1890713"/>
          <p14:tracePt t="9340" x="7646988" y="1890713"/>
          <p14:tracePt t="9341" x="7680325" y="1882775"/>
          <p14:tracePt t="9342" x="7705725" y="1882775"/>
          <p14:tracePt t="9343" x="7729538" y="1882775"/>
          <p14:tracePt t="9345" x="7780338" y="1882775"/>
          <p14:tracePt t="9346" x="7812088" y="1882775"/>
          <p14:tracePt t="9347" x="7837488" y="1882775"/>
          <p14:tracePt t="9348" x="7870825" y="1882775"/>
          <p14:tracePt t="9349" x="7886700" y="1882775"/>
          <p14:tracePt t="9350" x="7920038" y="1882775"/>
          <p14:tracePt t="9351" x="7945438" y="1882775"/>
          <p14:tracePt t="9351" x="7978775" y="1874838"/>
          <p14:tracePt t="9353" x="7994650" y="1874838"/>
          <p14:tracePt t="9354" x="8020050" y="1874838"/>
          <p14:tracePt t="9355" x="8053388" y="1874838"/>
          <p14:tracePt t="9356" x="8069263" y="1874838"/>
          <p14:tracePt t="9357" x="8094663" y="1874838"/>
          <p14:tracePt t="9357" x="8128000" y="1874838"/>
          <p14:tracePt t="9359" x="8143875" y="1874838"/>
          <p14:tracePt t="9360" x="8169275" y="1874838"/>
          <p14:tracePt t="9361" x="8186738" y="1874838"/>
          <p14:tracePt t="9362" x="8210550" y="1874838"/>
          <p14:tracePt t="9363" x="8228013" y="1874838"/>
          <p14:tracePt t="9363" x="8251825" y="1874838"/>
          <p14:tracePt t="9365" x="8269288" y="1874838"/>
          <p14:tracePt t="9366" x="8293100" y="1874838"/>
          <p14:tracePt t="9367" x="8310563" y="1874838"/>
          <p14:tracePt t="9368" x="8326438" y="1874838"/>
          <p14:tracePt t="9369" x="8343900" y="1874838"/>
          <p14:tracePt t="9369" x="8377238" y="1874838"/>
          <p14:tracePt t="9371" x="8385175" y="1874838"/>
          <p14:tracePt t="9372" x="8410575" y="1874838"/>
          <p14:tracePt t="9373" x="8443913" y="1874838"/>
          <p14:tracePt t="9375" x="8467725" y="1874838"/>
          <p14:tracePt t="9376" x="8475663" y="1874838"/>
          <p14:tracePt t="9377" x="8501063" y="1874838"/>
          <p14:tracePt t="9378" x="8518525" y="1874838"/>
          <p14:tracePt t="9379" x="8542338" y="1874838"/>
          <p14:tracePt t="9380" x="8567738" y="1874838"/>
          <p14:tracePt t="9381" x="8583613" y="1874838"/>
          <p14:tracePt t="9382" x="8593138" y="1874838"/>
          <p14:tracePt t="9382" x="8609013" y="1874838"/>
          <p14:tracePt t="9384" x="8616950" y="1874838"/>
          <p14:tracePt t="9385" x="8642350" y="1874838"/>
          <p14:tracePt t="9386" x="8658225" y="1874838"/>
          <p14:tracePt t="9387" x="8667750" y="1874838"/>
          <p14:tracePt t="9388" x="8683625" y="1874838"/>
          <p14:tracePt t="9388" x="8691563" y="1874838"/>
          <p14:tracePt t="9390" x="8699500" y="1874838"/>
          <p14:tracePt t="9391" x="8716963" y="1874838"/>
          <p14:tracePt t="9392" x="8724900" y="1874838"/>
          <p14:tracePt t="9393" x="8750300" y="1874838"/>
          <p14:tracePt t="9394" x="8758238" y="1874838"/>
          <p14:tracePt t="9396" x="8766175" y="1874838"/>
          <p14:tracePt t="9397" x="8775700" y="1874838"/>
          <p14:tracePt t="9398" x="8783638" y="1874838"/>
          <p14:tracePt t="9399" x="8791575" y="1874838"/>
          <p14:tracePt t="9400" x="8799513" y="1874838"/>
          <p14:tracePt t="9401" x="8807450" y="1874838"/>
          <p14:tracePt t="9402" x="8816975" y="1874838"/>
          <p14:tracePt t="9403" x="8824913" y="1874838"/>
          <p14:tracePt t="9404" x="8832850" y="1874838"/>
          <p14:tracePt t="9405" x="8840788" y="1874838"/>
          <p14:tracePt t="9406" x="8850313" y="1874838"/>
          <p14:tracePt t="9406" x="8858250" y="1874838"/>
          <p14:tracePt t="9408" x="8866188" y="1874838"/>
          <p14:tracePt t="9410" x="8882063" y="1874838"/>
          <p14:tracePt t="9411" x="8891588" y="1874838"/>
          <p14:tracePt t="9413" x="8899525" y="1874838"/>
          <p14:tracePt t="9414" x="8907463" y="1874838"/>
          <p14:tracePt t="9415" x="8915400" y="1874838"/>
          <p14:tracePt t="9418" x="8932863" y="1874838"/>
          <p14:tracePt t="9420" x="8940800" y="1874838"/>
          <p14:tracePt t="9421" x="8948738" y="1874838"/>
          <p14:tracePt t="9425" x="8956675" y="1874838"/>
          <p14:tracePt t="9426" x="8966200" y="1874838"/>
          <p14:tracePt t="9427" x="8974138" y="1874838"/>
          <p14:tracePt t="9431" x="8982075" y="1874838"/>
          <p14:tracePt t="9435" x="8990013" y="1874838"/>
          <p14:tracePt t="9437" x="8999538" y="1874838"/>
          <p14:tracePt t="9560" x="8999538" y="1882775"/>
          <p14:tracePt t="9567" x="8999538" y="1890713"/>
          <p14:tracePt t="9574" x="8999538" y="1898650"/>
          <p14:tracePt t="9575" x="8999538" y="1906588"/>
          <p14:tracePt t="9578" x="9007475" y="1906588"/>
          <p14:tracePt t="9579" x="9007475" y="1916113"/>
          <p14:tracePt t="9587" x="9007475" y="1924050"/>
          <p14:tracePt t="9589" x="9007475" y="1931988"/>
          <p14:tracePt t="9591" x="9015413" y="1931988"/>
          <p14:tracePt t="9597" x="9015413" y="1939925"/>
          <p14:tracePt t="9601" x="9015413" y="1949450"/>
          <p14:tracePt t="9608" x="9015413" y="1957388"/>
          <p14:tracePt t="9625" x="9015413" y="1965325"/>
          <p14:tracePt t="9628" x="9023350" y="1965325"/>
          <p14:tracePt t="9632" x="9023350" y="1973263"/>
          <p14:tracePt t="9644" x="9023350" y="1981200"/>
          <p14:tracePt t="9646" x="9031288" y="1981200"/>
          <p14:tracePt t="9650" x="9031288" y="1990725"/>
          <p14:tracePt t="9654" x="9031288" y="1998663"/>
          <p14:tracePt t="9663" x="9031288" y="2006600"/>
          <p14:tracePt t="9668" x="9031288" y="2014538"/>
          <p14:tracePt t="9678" x="9031288" y="2024063"/>
          <p14:tracePt t="9684" x="9031288" y="2032000"/>
          <p14:tracePt t="9692" x="9031288" y="2039938"/>
          <p14:tracePt t="9730" x="9031288" y="2047875"/>
          <p14:tracePt t="9740" x="9031288" y="2055813"/>
          <p14:tracePt t="9753" x="9031288" y="2065338"/>
          <p14:tracePt t="9760" x="9031288" y="2073275"/>
          <p14:tracePt t="9765" x="9031288" y="2081213"/>
          <p14:tracePt t="9780" x="9031288" y="2089150"/>
          <p14:tracePt t="9787" x="9031288" y="2098675"/>
          <p14:tracePt t="9811" x="9031288" y="2106613"/>
          <p14:tracePt t="9819" x="9031288" y="2114550"/>
          <p14:tracePt t="9836" x="9031288" y="2122488"/>
          <p14:tracePt t="9848" x="9031288" y="2130425"/>
          <p14:tracePt t="9852" x="9023350" y="2130425"/>
          <p14:tracePt t="9861" x="9023350" y="2139950"/>
          <p14:tracePt t="9902" x="9023350" y="2147888"/>
          <p14:tracePt t="9936" x="9015413" y="2147888"/>
          <p14:tracePt t="9939" x="9015413" y="2155825"/>
          <p14:tracePt t="9967" x="9007475" y="2163763"/>
          <p14:tracePt t="9974" x="9007475" y="2173288"/>
          <p14:tracePt t="9982" x="9007475" y="2181225"/>
          <p14:tracePt t="9996" x="9007475" y="2189163"/>
          <p14:tracePt t="10003" x="9007475" y="2197100"/>
          <p14:tracePt t="10019" x="9007475" y="2206625"/>
          <p14:tracePt t="10028" x="9007475" y="2214563"/>
          <p14:tracePt t="10131" x="9007475" y="2222500"/>
          <p14:tracePt t="10137" x="8999538" y="2222500"/>
          <p14:tracePt t="10151" x="8990013" y="2230438"/>
          <p14:tracePt t="10159" x="8990013" y="2238375"/>
          <p14:tracePt t="10162" x="8982075" y="2238375"/>
          <p14:tracePt t="10183" x="8982075" y="2247900"/>
          <p14:tracePt t="13921" x="8974138" y="2247900"/>
          <p14:tracePt t="13922" x="8966200" y="2247900"/>
          <p14:tracePt t="13924" x="8956675" y="2247900"/>
          <p14:tracePt t="13925" x="8948738" y="2247900"/>
          <p14:tracePt t="13926" x="8940800" y="2247900"/>
          <p14:tracePt t="13929" x="8924925" y="2247900"/>
          <p14:tracePt t="13931" x="8907463" y="2247900"/>
          <p14:tracePt t="13932" x="8891588" y="2247900"/>
          <p14:tracePt t="13936" x="8858250" y="2247900"/>
          <p14:tracePt t="13938" x="8850313" y="2247900"/>
          <p14:tracePt t="13939" x="8824913" y="2247900"/>
          <p14:tracePt t="13940" x="8816975" y="2247900"/>
          <p14:tracePt t="13941" x="8807450" y="2255838"/>
          <p14:tracePt t="13942" x="8791575" y="2255838"/>
          <p14:tracePt t="13943" x="8783638" y="2255838"/>
          <p14:tracePt t="13944" x="8758238" y="2255838"/>
          <p14:tracePt t="13945" x="8742363" y="2255838"/>
          <p14:tracePt t="13946" x="8732838" y="2255838"/>
          <p14:tracePt t="13947" x="8716963" y="2263775"/>
          <p14:tracePt t="13948" x="8691563" y="2263775"/>
          <p14:tracePt t="13949" x="8683625" y="2263775"/>
          <p14:tracePt t="13950" x="8658225" y="2263775"/>
          <p14:tracePt t="13951" x="8642350" y="2271713"/>
          <p14:tracePt t="13952" x="8634413" y="2271713"/>
          <p14:tracePt t="13952" x="8609013" y="2271713"/>
          <p14:tracePt t="13954" x="8583613" y="2271713"/>
          <p14:tracePt t="13956" x="8567738" y="2281238"/>
          <p14:tracePt t="13957" x="8550275" y="2281238"/>
          <p14:tracePt t="13958" x="8526463" y="2281238"/>
          <p14:tracePt t="13959" x="8509000" y="2281238"/>
          <p14:tracePt t="13959" x="8493125" y="2281238"/>
          <p14:tracePt t="13961" x="8467725" y="2289175"/>
          <p14:tracePt t="13961" x="8434388" y="2297113"/>
          <p14:tracePt t="13963" x="8418513" y="2297113"/>
          <p14:tracePt t="13964" x="8401050" y="2305050"/>
          <p14:tracePt t="13965" x="8377238" y="2305050"/>
          <p14:tracePt t="13966" x="8359775" y="2312988"/>
          <p14:tracePt t="13967" x="8326438" y="2322513"/>
          <p14:tracePt t="14503" x="2546350" y="2703513"/>
          <p14:tracePt t="14503" x="2538413" y="2703513"/>
          <p14:tracePt t="14506" x="2528888" y="2703513"/>
          <p14:tracePt t="14508" x="2520950" y="2703513"/>
          <p14:tracePt t="14525" x="2538413" y="2703513"/>
          <p14:tracePt t="14956" x="2538413" y="2695575"/>
          <p14:tracePt t="14960" x="2528888" y="2686050"/>
          <p14:tracePt t="14963" x="2520950" y="2678113"/>
          <p14:tracePt t="14965" x="2513013" y="2670175"/>
          <p14:tracePt t="14968" x="2513013" y="2662238"/>
          <p14:tracePt t="14969" x="2505075" y="2662238"/>
          <p14:tracePt t="14971" x="2505075" y="2654300"/>
          <p14:tracePt t="14976" x="2497138" y="2654300"/>
          <p14:tracePt t="14987" x="2487613" y="2654300"/>
          <p14:tracePt t="14991" x="2479675" y="2654300"/>
          <p14:tracePt t="14994" x="2471738" y="2654300"/>
          <p14:tracePt t="15003" x="2463800" y="2654300"/>
          <p14:tracePt t="15005" x="2463800" y="2644775"/>
          <p14:tracePt t="15010" x="2454275" y="2644775"/>
          <p14:tracePt t="15018" x="2446338" y="2644775"/>
          <p14:tracePt t="15022" x="2438400" y="2644775"/>
          <p14:tracePt t="15025" x="2430463" y="2644775"/>
          <p14:tracePt t="15031" x="2422525" y="2644775"/>
          <p14:tracePt t="15036" x="2413000" y="2644775"/>
          <p14:tracePt t="15038" x="2405063" y="2644775"/>
          <p14:tracePt t="15046" x="2397125" y="2644775"/>
          <p14:tracePt t="15049" x="2389188" y="2644775"/>
          <p14:tracePt t="15060" x="2379663" y="2644775"/>
          <p14:tracePt t="15063" x="2371725" y="2644775"/>
          <p14:tracePt t="15075" x="2363788" y="2644775"/>
          <p14:tracePt t="15082" x="2355850" y="2644775"/>
          <p14:tracePt t="15086" x="2347913" y="2644775"/>
          <p14:tracePt t="15097" x="2338388" y="2644775"/>
          <p14:tracePt t="15104" x="2330450" y="2644775"/>
          <p14:tracePt t="15114" x="2322513" y="2644775"/>
          <p14:tracePt t="15116" x="2314575" y="2644775"/>
          <p14:tracePt t="15121" x="2305050" y="2644775"/>
          <p14:tracePt t="15129" x="2297113" y="2644775"/>
          <p14:tracePt t="15132" x="2289175" y="2644775"/>
          <p14:tracePt t="15139" x="2281238" y="2644775"/>
          <p14:tracePt t="15141" x="2273300" y="2644775"/>
          <p14:tracePt t="15143" x="2263775" y="2644775"/>
          <p14:tracePt t="15148" x="2255838" y="2644775"/>
          <p14:tracePt t="15151" x="2247900" y="2636838"/>
          <p14:tracePt t="15157" x="2239963" y="2636838"/>
          <p14:tracePt t="15163" x="2230438" y="2636838"/>
          <p14:tracePt t="15168" x="2222500" y="2636838"/>
          <p14:tracePt t="15198" x="2214563" y="2636838"/>
          <p14:tracePt t="15206" x="2206625" y="2636838"/>
          <p14:tracePt t="15213" x="2206625" y="2628900"/>
          <p14:tracePt t="15219" x="2197100" y="2628900"/>
          <p14:tracePt t="15220" x="2197100" y="2620963"/>
          <p14:tracePt t="15229" x="2189163" y="2620963"/>
          <p14:tracePt t="15231" x="2181225" y="2620963"/>
          <p14:tracePt t="15237" x="2181225" y="2611438"/>
          <p14:tracePt t="15242" x="2173288" y="2611438"/>
          <p14:tracePt t="15332" x="2173288" y="2603500"/>
          <p14:tracePt t="15336" x="2173288" y="2595563"/>
          <p14:tracePt t="15347" x="2173288" y="2587625"/>
          <p14:tracePt t="15352" x="2173288" y="2579688"/>
          <p14:tracePt t="15358" x="2173288" y="2570163"/>
          <p14:tracePt t="15368" x="2173288" y="2562225"/>
          <p14:tracePt t="15373" x="2173288" y="2554288"/>
          <p14:tracePt t="15381" x="2181225" y="2546350"/>
          <p14:tracePt t="15384" x="2181225" y="2536825"/>
          <p14:tracePt t="15388" x="2189163" y="2528888"/>
          <p14:tracePt t="15393" x="2189163" y="2520950"/>
          <p14:tracePt t="15394" x="2197100" y="2520950"/>
          <p14:tracePt t="15396" x="2197100" y="2513013"/>
          <p14:tracePt t="15401" x="2197100" y="2505075"/>
          <p14:tracePt t="15403" x="2206625" y="2495550"/>
          <p14:tracePt t="15406" x="2206625" y="2487613"/>
          <p14:tracePt t="15407" x="2214563" y="2487613"/>
          <p14:tracePt t="15410" x="2214563" y="2479675"/>
          <p14:tracePt t="15412" x="2214563" y="2471738"/>
          <p14:tracePt t="15414" x="2222500" y="2471738"/>
          <p14:tracePt t="15416" x="2222500" y="2462213"/>
          <p14:tracePt t="15417" x="2230438" y="2462213"/>
          <p14:tracePt t="15418" x="2230438" y="2454275"/>
          <p14:tracePt t="15420" x="2239963" y="2446338"/>
          <p14:tracePt t="15424" x="2239963" y="2438400"/>
          <p14:tracePt t="15425" x="2247900" y="2438400"/>
          <p14:tracePt t="15426" x="2247900" y="2430463"/>
          <p14:tracePt t="15427" x="2255838" y="2430463"/>
          <p14:tracePt t="15430" x="2255838" y="2413000"/>
          <p14:tracePt t="15430" x="2263775" y="2413000"/>
          <p14:tracePt t="15433" x="2273300" y="2413000"/>
          <p14:tracePt t="15434" x="2273300" y="2405063"/>
          <p14:tracePt t="15436" x="2281238" y="2397125"/>
          <p14:tracePt t="15436" x="2281238" y="2387600"/>
          <p14:tracePt t="15439" x="2289175" y="2387600"/>
          <p14:tracePt t="15440" x="2289175" y="2379663"/>
          <p14:tracePt t="15442" x="2297113" y="2371725"/>
          <p14:tracePt t="15443" x="2297113" y="2363788"/>
          <p14:tracePt t="15444" x="2305050" y="2363788"/>
          <p14:tracePt t="15445" x="2305050" y="2355850"/>
          <p14:tracePt t="15446" x="2314575" y="2346325"/>
          <p14:tracePt t="15448" x="2322513" y="2346325"/>
          <p14:tracePt t="15448" x="2322513" y="2338388"/>
          <p14:tracePt t="15450" x="2322513" y="2330450"/>
          <p14:tracePt t="15451" x="2330450" y="2330450"/>
          <p14:tracePt t="15453" x="2338388" y="2322513"/>
          <p14:tracePt t="15455" x="2338388" y="2312988"/>
          <p14:tracePt t="15456" x="2338388" y="2305050"/>
          <p14:tracePt t="15457" x="2347913" y="2305050"/>
          <p14:tracePt t="15458" x="2355850" y="2297113"/>
          <p14:tracePt t="15460" x="2363788" y="2289175"/>
          <p14:tracePt t="15462" x="2371725" y="2281238"/>
          <p14:tracePt t="15463" x="2371725" y="2271713"/>
          <p14:tracePt t="15464" x="2371725" y="2263775"/>
          <p14:tracePt t="15466" x="2379663" y="2255838"/>
          <p14:tracePt t="15468" x="2389188" y="2247900"/>
          <p14:tracePt t="15470" x="2397125" y="2238375"/>
          <p14:tracePt t="15472" x="2405063" y="2222500"/>
          <p14:tracePt t="15474" x="2413000" y="2214563"/>
          <p14:tracePt t="15475" x="2422525" y="2206625"/>
          <p14:tracePt t="15479" x="2430463" y="2181225"/>
          <p14:tracePt t="15480" x="2438400" y="2181225"/>
          <p14:tracePt t="15482" x="2446338" y="2163763"/>
          <p14:tracePt t="15484" x="2463800" y="2155825"/>
          <p14:tracePt t="15486" x="2463800" y="2147888"/>
          <p14:tracePt t="15487" x="2471738" y="2139950"/>
          <p14:tracePt t="15488" x="2479675" y="2130425"/>
          <p14:tracePt t="15490" x="2487613" y="2122488"/>
          <p14:tracePt t="15490" x="2487613" y="2114550"/>
          <p14:tracePt t="15492" x="2497138" y="2114550"/>
          <p14:tracePt t="15493" x="2505075" y="2106613"/>
          <p14:tracePt t="15494" x="2505075" y="2098675"/>
          <p14:tracePt t="15495" x="2513013" y="2089150"/>
          <p14:tracePt t="15497" x="2528888" y="2073275"/>
          <p14:tracePt t="15498" x="2528888" y="2065338"/>
          <p14:tracePt t="15499" x="2538413" y="2055813"/>
          <p14:tracePt t="15500" x="2546350" y="2047875"/>
          <p14:tracePt t="15501" x="2554288" y="2039938"/>
          <p14:tracePt t="15503" x="2562225" y="2024063"/>
          <p14:tracePt t="15503" x="2571750" y="2014538"/>
          <p14:tracePt t="15505" x="2579688" y="2006600"/>
          <p14:tracePt t="15506" x="2579688" y="1998663"/>
          <p14:tracePt t="15507" x="2587625" y="1990725"/>
          <p14:tracePt t="15508" x="2603500" y="1990725"/>
          <p14:tracePt t="15509" x="2613025" y="1973263"/>
          <p14:tracePt t="15509" x="2613025" y="1957388"/>
          <p14:tracePt t="15511" x="2620963" y="1957388"/>
          <p14:tracePt t="15512" x="2628900" y="1957388"/>
          <p14:tracePt t="15513" x="2636838" y="1949450"/>
          <p14:tracePt t="15514" x="2636838" y="1931988"/>
          <p14:tracePt t="15515" x="2646363" y="1931988"/>
          <p14:tracePt t="15515" x="2654300" y="1924050"/>
          <p14:tracePt t="15517" x="2662238" y="1916113"/>
          <p14:tracePt t="15518" x="2670175" y="1898650"/>
          <p14:tracePt t="15519" x="2679700" y="1898650"/>
          <p14:tracePt t="15520" x="2687638" y="1890713"/>
          <p14:tracePt t="15521" x="2695575" y="1882775"/>
          <p14:tracePt t="15521" x="2695575" y="1874838"/>
          <p14:tracePt t="15523" x="2703513" y="1874838"/>
          <p14:tracePt t="15524" x="2711450" y="1865313"/>
          <p14:tracePt t="15525" x="2720975" y="1857375"/>
          <p14:tracePt t="15526" x="2728913" y="1857375"/>
          <p14:tracePt t="15527" x="2736850" y="1849438"/>
          <p14:tracePt t="15527" x="2736850" y="1841500"/>
          <p14:tracePt t="15529" x="2744788" y="1841500"/>
          <p14:tracePt t="15530" x="2754313" y="1831975"/>
          <p14:tracePt t="15532" x="2778125" y="1816100"/>
          <p14:tracePt t="15533" x="2778125" y="1808163"/>
          <p14:tracePt t="15535" x="2786063" y="1808163"/>
          <p14:tracePt t="15536" x="2795588" y="1800225"/>
          <p14:tracePt t="15537" x="2803525" y="1800225"/>
          <p14:tracePt t="15538" x="2811463" y="1782763"/>
          <p14:tracePt t="15539" x="2819400" y="1782763"/>
          <p14:tracePt t="15539" x="2828925" y="1782763"/>
          <p14:tracePt t="15541" x="2828925" y="1774825"/>
          <p14:tracePt t="15542" x="2836863" y="1774825"/>
          <p14:tracePt t="15543" x="2844800" y="1766888"/>
          <p14:tracePt t="15545" x="2860675" y="1757363"/>
          <p14:tracePt t="15545" x="2870200" y="1757363"/>
          <p14:tracePt t="15547" x="2870200" y="1749425"/>
          <p14:tracePt t="15548" x="2878138" y="1749425"/>
          <p14:tracePt t="15549" x="2886075" y="1741488"/>
          <p14:tracePt t="15551" x="2903538" y="1733550"/>
          <p14:tracePt t="15551" x="2911475" y="1733550"/>
          <p14:tracePt t="15553" x="2919413" y="1733550"/>
          <p14:tracePt t="15554" x="2927350" y="1725613"/>
          <p14:tracePt t="15555" x="2935288" y="1716088"/>
          <p14:tracePt t="15557" x="2944813" y="1716088"/>
          <p14:tracePt t="15558" x="2960688" y="1716088"/>
          <p14:tracePt t="15559" x="2960688" y="1708150"/>
          <p14:tracePt t="15560" x="2968625" y="1708150"/>
          <p14:tracePt t="15561" x="2986088" y="1700213"/>
          <p14:tracePt t="15563" x="2994025" y="1692275"/>
          <p14:tracePt t="15563" x="3009900" y="1692275"/>
          <p14:tracePt t="15566" x="3027363" y="1682750"/>
          <p14:tracePt t="15567" x="3035300" y="1674813"/>
          <p14:tracePt t="15569" x="3052763" y="1674813"/>
          <p14:tracePt t="15570" x="3060700" y="1666875"/>
          <p14:tracePt t="15571" x="3068638" y="1666875"/>
          <p14:tracePt t="15572" x="3086100" y="1666875"/>
          <p14:tracePt t="15576" x="3117850" y="1651000"/>
          <p14:tracePt t="15577" x="3127375" y="1651000"/>
          <p14:tracePt t="15578" x="3143250" y="1641475"/>
          <p14:tracePt t="15579" x="3143250" y="1633538"/>
          <p14:tracePt t="15581" x="3168650" y="1633538"/>
          <p14:tracePt t="15582" x="3176588" y="1633538"/>
          <p14:tracePt t="15583" x="3201988" y="1625600"/>
          <p14:tracePt t="15585" x="3217863" y="1617663"/>
          <p14:tracePt t="15587" x="3243263" y="1608138"/>
          <p14:tracePt t="15588" x="3251200" y="1608138"/>
          <p14:tracePt t="15588" x="3267075" y="1600200"/>
          <p14:tracePt t="15591" x="3284538" y="1600200"/>
          <p14:tracePt t="15592" x="3292475" y="1600200"/>
          <p14:tracePt t="15593" x="3300413" y="1592263"/>
          <p14:tracePt t="15593" x="3317875" y="1592263"/>
          <p14:tracePt t="15595" x="3325813" y="1592263"/>
          <p14:tracePt t="15596" x="3341688" y="1592263"/>
          <p14:tracePt t="15597" x="3359150" y="1584325"/>
          <p14:tracePt t="15598" x="3359150" y="1576388"/>
          <p14:tracePt t="15599" x="3375025" y="1576388"/>
          <p14:tracePt t="15599" x="3384550" y="1576388"/>
          <p14:tracePt t="15601" x="3400425" y="1576388"/>
          <p14:tracePt t="15602" x="3416300" y="1576388"/>
          <p14:tracePt t="15604" x="3433763" y="1566863"/>
          <p14:tracePt t="15606" x="3459163" y="1566863"/>
          <p14:tracePt t="15606" x="3475038" y="1558925"/>
          <p14:tracePt t="15608" x="3482975" y="1558925"/>
          <p14:tracePt t="15609" x="3500438" y="1558925"/>
          <p14:tracePt t="15610" x="3533775" y="1550988"/>
          <p14:tracePt t="15611" x="3541713" y="1550988"/>
          <p14:tracePt t="15612" x="3557588" y="1543050"/>
          <p14:tracePt t="15612" x="3582988" y="1543050"/>
          <p14:tracePt t="15614" x="3590925" y="1543050"/>
          <p14:tracePt t="15615" x="3608388" y="1533525"/>
          <p14:tracePt t="15616" x="3624263" y="1533525"/>
          <p14:tracePt t="15617" x="3641725" y="1533525"/>
          <p14:tracePt t="15617" x="3657600" y="1525588"/>
          <p14:tracePt t="15619" x="3683000" y="1525588"/>
          <p14:tracePt t="15620" x="3690938" y="1525588"/>
          <p14:tracePt t="15621" x="3716338" y="1525588"/>
          <p14:tracePt t="15622" x="3732213" y="1525588"/>
          <p14:tracePt t="15623" x="3748088" y="1525588"/>
          <p14:tracePt t="15624" x="3765550" y="1525588"/>
          <p14:tracePt t="15625" x="3781425" y="1525588"/>
          <p14:tracePt t="15626" x="3790950" y="1525588"/>
          <p14:tracePt t="15626" x="3814763" y="1517650"/>
          <p14:tracePt t="15628" x="3840163" y="1517650"/>
          <p14:tracePt t="15629" x="3856038" y="1509713"/>
          <p14:tracePt t="15630" x="3873500" y="1509713"/>
          <p14:tracePt t="15630" x="3898900" y="1509713"/>
          <p14:tracePt t="15632" x="3906838" y="1509713"/>
          <p14:tracePt t="15633" x="3930650" y="1509713"/>
          <p14:tracePt t="15634" x="3956050" y="1500188"/>
          <p14:tracePt t="15636" x="3997325" y="1500188"/>
          <p14:tracePt t="15636" x="4038600" y="1492250"/>
          <p14:tracePt t="15638" x="4064000" y="1492250"/>
          <p14:tracePt t="15639" x="4079875" y="1492250"/>
          <p14:tracePt t="15640" x="4113213" y="1492250"/>
          <p14:tracePt t="15642" x="4164013" y="1484313"/>
          <p14:tracePt t="15644" x="4187825" y="1484313"/>
          <p14:tracePt t="15645" x="4221163" y="1484313"/>
          <p14:tracePt t="15646" x="4238625" y="1484313"/>
          <p14:tracePt t="15647" x="4262438" y="1476375"/>
          <p14:tracePt t="15648" x="4305300" y="1476375"/>
          <p14:tracePt t="15649" x="4329113" y="1476375"/>
          <p14:tracePt t="15650" x="4346575" y="1476375"/>
          <p14:tracePt t="15651" x="4379913" y="1476375"/>
          <p14:tracePt t="15652" x="4403725" y="1468438"/>
          <p14:tracePt t="15654" x="4454525" y="1468438"/>
          <p14:tracePt t="15654" x="4486275" y="1468438"/>
          <p14:tracePt t="15656" x="4511675" y="1468438"/>
          <p14:tracePt t="15657" x="4537075" y="1468438"/>
          <p14:tracePt t="15658" x="4570413" y="1468438"/>
          <p14:tracePt t="15660" x="4611688" y="1468438"/>
          <p14:tracePt t="15661" x="4635500" y="1458913"/>
          <p14:tracePt t="15662" x="4668838" y="1458913"/>
          <p14:tracePt t="15663" x="4678363" y="1458913"/>
          <p14:tracePt t="15664" x="4711700" y="1458913"/>
          <p14:tracePt t="15666" x="4768850" y="1458913"/>
          <p14:tracePt t="15667" x="4794250" y="1458913"/>
          <p14:tracePt t="15668" x="4827588" y="1458913"/>
          <p14:tracePt t="15669" x="4876800" y="1458913"/>
          <p14:tracePt t="15670" x="4902200" y="1458913"/>
          <p14:tracePt t="15672" x="4967288" y="1458913"/>
          <p14:tracePt t="15672" x="4992688" y="1450975"/>
          <p14:tracePt t="15674" x="5018088" y="1450975"/>
          <p14:tracePt t="15675" x="5051425" y="1450975"/>
          <p14:tracePt t="15676" x="5084763" y="1450975"/>
          <p14:tracePt t="15678" x="5126038" y="1450975"/>
          <p14:tracePt t="15679" x="5167313" y="1450975"/>
          <p14:tracePt t="15680" x="5200650" y="1450975"/>
          <p14:tracePt t="15681" x="5224463" y="1450975"/>
          <p14:tracePt t="15682" x="5257800" y="1450975"/>
          <p14:tracePt t="15684" x="5332413" y="1450975"/>
          <p14:tracePt t="15685" x="5365750" y="1450975"/>
          <p14:tracePt t="15685" x="5391150" y="1450975"/>
          <p14:tracePt t="15687" x="5424488" y="1443038"/>
          <p14:tracePt t="15688" x="5457825" y="1443038"/>
          <p14:tracePt t="15690" x="5532438" y="1443038"/>
          <p14:tracePt t="15691" x="5573713" y="1443038"/>
          <p14:tracePt t="15692" x="5589588" y="1443038"/>
          <p14:tracePt t="15693" x="5622925" y="1443038"/>
          <p14:tracePt t="15694" x="5705475" y="1443038"/>
          <p14:tracePt t="15695" x="5738813" y="1443038"/>
          <p14:tracePt t="15696" x="5780088" y="1443038"/>
          <p14:tracePt t="15696" x="5813425" y="1443038"/>
          <p14:tracePt t="15698" x="5830888" y="1443038"/>
          <p14:tracePt t="15699" x="5872163" y="1443038"/>
          <p14:tracePt t="15700" x="5905500" y="1443038"/>
          <p14:tracePt t="15701" x="5938838" y="1443038"/>
          <p14:tracePt t="15702" x="5980113" y="1443038"/>
          <p14:tracePt t="15702" x="6013450" y="1443038"/>
          <p14:tracePt t="15704" x="6054725" y="1443038"/>
          <p14:tracePt t="15705" x="6121400" y="1443038"/>
          <p14:tracePt t="15706" x="6137275" y="1443038"/>
          <p14:tracePt t="15707" x="6178550" y="1443038"/>
          <p14:tracePt t="15708" x="6219825" y="1443038"/>
          <p14:tracePt t="15708" x="6278563" y="1443038"/>
          <p14:tracePt t="15710" x="6319838" y="1443038"/>
          <p14:tracePt t="15711" x="6361113" y="1443038"/>
          <p14:tracePt t="15711" x="6402388" y="1443038"/>
          <p14:tracePt t="15713" x="6435725" y="1443038"/>
          <p14:tracePt t="15714" x="6477000" y="1443038"/>
          <p14:tracePt t="15715" x="6518275" y="1443038"/>
          <p14:tracePt t="15715" x="6577013" y="1443038"/>
          <p14:tracePt t="15717" x="6618288" y="1443038"/>
          <p14:tracePt t="15718" x="6651625" y="1443038"/>
          <p14:tracePt t="15719" x="6692900" y="1443038"/>
          <p14:tracePt t="15720" x="6734175" y="1443038"/>
          <p14:tracePt t="15721" x="6759575" y="1443038"/>
          <p14:tracePt t="15721" x="6800850" y="1443038"/>
          <p14:tracePt t="15723" x="6859588" y="1443038"/>
          <p14:tracePt t="15724" x="6916738" y="1443038"/>
          <p14:tracePt t="15725" x="6950075" y="1443038"/>
          <p14:tracePt t="15726" x="6991350" y="1443038"/>
          <p14:tracePt t="15727" x="7016750" y="1443038"/>
          <p14:tracePt t="15728" x="7065963" y="1443038"/>
          <p14:tracePt t="15729" x="7107238" y="1443038"/>
          <p14:tracePt t="15730" x="7173913" y="1443038"/>
          <p14:tracePt t="15731" x="7207250" y="1443038"/>
          <p14:tracePt t="15733" x="7281863" y="1450975"/>
          <p14:tracePt t="15734" x="7289800" y="1450975"/>
          <p14:tracePt t="15735" x="7323138" y="1450975"/>
          <p14:tracePt t="15736" x="7381875" y="1458913"/>
          <p14:tracePt t="15736" x="7405688" y="1458913"/>
          <p14:tracePt t="15738" x="7448550" y="1458913"/>
          <p14:tracePt t="15739" x="7497763" y="1468438"/>
          <p14:tracePt t="15739" x="7523163" y="1468438"/>
          <p14:tracePt t="15741" x="7580313" y="1476375"/>
          <p14:tracePt t="15742" x="7621588" y="1476375"/>
          <p14:tracePt t="15743" x="7654925" y="1484313"/>
          <p14:tracePt t="15744" x="7713663" y="1484313"/>
          <p14:tracePt t="15745" x="7747000" y="1492250"/>
          <p14:tracePt t="15747" x="7788275" y="1500188"/>
          <p14:tracePt t="15748" x="7821613" y="1500188"/>
          <p14:tracePt t="15749" x="7886700" y="1509713"/>
          <p14:tracePt t="15751" x="7962900" y="1525588"/>
          <p14:tracePt t="15752" x="7994650" y="1533525"/>
          <p14:tracePt t="15752" x="8004175" y="1533525"/>
          <p14:tracePt t="15754" x="8037513" y="1533525"/>
          <p14:tracePt t="15755" x="8086725" y="1550988"/>
          <p14:tracePt t="15757" x="8161338" y="1558925"/>
          <p14:tracePt t="15757" x="8186738" y="1566863"/>
          <p14:tracePt t="15759" x="8218488" y="1576388"/>
          <p14:tracePt t="15760" x="8251825" y="1576388"/>
          <p14:tracePt t="15761" x="8277225" y="1576388"/>
          <p14:tracePt t="15763" x="8326438" y="1592263"/>
          <p14:tracePt t="15764" x="8359775" y="1600200"/>
          <p14:tracePt t="15765" x="8393113" y="1608138"/>
          <p14:tracePt t="15766" x="8410575" y="1617663"/>
          <p14:tracePt t="15767" x="8443913" y="1625600"/>
          <p14:tracePt t="15769" x="8493125" y="1633538"/>
          <p14:tracePt t="15770" x="8550275" y="1651000"/>
          <p14:tracePt t="15771" x="8575675" y="1658938"/>
          <p14:tracePt t="15772" x="8601075" y="1666875"/>
          <p14:tracePt t="15773" x="8624888" y="1674813"/>
          <p14:tracePt t="15775" x="8667750" y="1682750"/>
          <p14:tracePt t="15776" x="8683625" y="1700213"/>
          <p14:tracePt t="15777" x="8716963" y="1708150"/>
          <p14:tracePt t="15778" x="8724900" y="1716088"/>
          <p14:tracePt t="15779" x="8758238" y="1725613"/>
          <p14:tracePt t="15781" x="8832850" y="1757363"/>
          <p14:tracePt t="15781" x="8850313" y="1766888"/>
          <p14:tracePt t="15783" x="8874125" y="1774825"/>
          <p14:tracePt t="15784" x="8899525" y="1782763"/>
          <p14:tracePt t="15785" x="8924925" y="1782763"/>
          <p14:tracePt t="15787" x="8948738" y="1800225"/>
          <p14:tracePt t="15788" x="8966200" y="1808163"/>
          <p14:tracePt t="15789" x="8990013" y="1816100"/>
          <p14:tracePt t="15790" x="9007475" y="1831975"/>
          <p14:tracePt t="15791" x="9031288" y="1841500"/>
          <p14:tracePt t="15793" x="9064625" y="1849438"/>
          <p14:tracePt t="15794" x="9082088" y="1865313"/>
          <p14:tracePt t="15795" x="9105900" y="1874838"/>
          <p14:tracePt t="15796" x="9115425" y="1882775"/>
          <p14:tracePt t="15797" x="9139238" y="1890713"/>
          <p14:tracePt t="15798" x="9164638" y="1906588"/>
          <p14:tracePt t="15799" x="9182100" y="1916113"/>
          <p14:tracePt t="15800" x="9197975" y="1916113"/>
          <p14:tracePt t="15800" x="9213850" y="1931988"/>
          <p14:tracePt t="15802" x="9231313" y="1939925"/>
          <p14:tracePt t="15803" x="9247188" y="1949450"/>
          <p14:tracePt t="15804" x="9264650" y="1965325"/>
          <p14:tracePt t="15805" x="9272588" y="1965325"/>
          <p14:tracePt t="15805" x="9288463" y="1973263"/>
          <p14:tracePt t="15807" x="9297988" y="1990725"/>
          <p14:tracePt t="15808" x="9313863" y="1998663"/>
          <p14:tracePt t="15808" x="9339263" y="2006600"/>
          <p14:tracePt t="15810" x="9347200" y="2024063"/>
          <p14:tracePt t="15812" x="9380538" y="2039938"/>
          <p14:tracePt t="15813" x="9388475" y="2047875"/>
          <p14:tracePt t="15814" x="9396413" y="2055813"/>
          <p14:tracePt t="15815" x="9405938" y="2065338"/>
          <p14:tracePt t="15815" x="9421813" y="2073275"/>
          <p14:tracePt t="15818" x="9447213" y="2098675"/>
          <p14:tracePt t="15818" x="9455150" y="2098675"/>
          <p14:tracePt t="15820" x="9471025" y="2122488"/>
          <p14:tracePt t="15821" x="9488488" y="2130425"/>
          <p14:tracePt t="15822" x="9488488" y="2139950"/>
          <p14:tracePt t="15823" x="9512300" y="2155825"/>
          <p14:tracePt t="15825" x="9512300" y="2163763"/>
          <p14:tracePt t="15826" x="9529763" y="2173288"/>
          <p14:tracePt t="15827" x="9537700" y="2181225"/>
          <p14:tracePt t="15828" x="9537700" y="2189163"/>
          <p14:tracePt t="15829" x="9555163" y="2206625"/>
          <p14:tracePt t="15831" x="9563100" y="2206625"/>
          <p14:tracePt t="15832" x="9563100" y="2214563"/>
          <p14:tracePt t="15833" x="9563100" y="2222500"/>
          <p14:tracePt t="15833" x="9571038" y="2230438"/>
          <p14:tracePt t="15836" x="9578975" y="2238375"/>
          <p14:tracePt t="15837" x="9578975" y="2247900"/>
          <p14:tracePt t="15838" x="9578975" y="2255838"/>
          <p14:tracePt t="15839" x="9588500" y="2255838"/>
          <p14:tracePt t="15840" x="9596438" y="2255838"/>
          <p14:tracePt t="15842" x="9596438" y="2271713"/>
          <p14:tracePt t="15843" x="9604375" y="2281238"/>
          <p14:tracePt t="15846" x="9604375" y="2289175"/>
          <p14:tracePt t="15847" x="9604375" y="2297113"/>
          <p14:tracePt t="15850" x="9604375" y="2305050"/>
          <p14:tracePt t="15852" x="9612313" y="2312988"/>
          <p14:tracePt t="15854" x="9612313" y="2322513"/>
          <p14:tracePt t="15855" x="9612313" y="2330450"/>
          <p14:tracePt t="15856" x="9612313" y="2338388"/>
          <p14:tracePt t="15859" x="9612313" y="2355850"/>
          <p14:tracePt t="15861" x="9620250" y="2363788"/>
          <p14:tracePt t="15863" x="9620250" y="2379663"/>
          <p14:tracePt t="15866" x="9620250" y="2397125"/>
          <p14:tracePt t="15867" x="9620250" y="2405063"/>
          <p14:tracePt t="15869" x="9620250" y="2420938"/>
          <p14:tracePt t="15870" x="9620250" y="2430463"/>
          <p14:tracePt t="15872" x="9620250" y="2438400"/>
          <p14:tracePt t="15873" x="9620250" y="2446338"/>
          <p14:tracePt t="15874" x="9620250" y="2454275"/>
          <p14:tracePt t="15875" x="9620250" y="2462213"/>
          <p14:tracePt t="15876" x="9612313" y="2471738"/>
          <p14:tracePt t="15878" x="9612313" y="2487613"/>
          <p14:tracePt t="15879" x="9604375" y="2495550"/>
          <p14:tracePt t="15880" x="9604375" y="2505075"/>
          <p14:tracePt t="15881" x="9604375" y="2520950"/>
          <p14:tracePt t="15884" x="9596438" y="2554288"/>
          <p14:tracePt t="15886" x="9588500" y="2570163"/>
          <p14:tracePt t="15887" x="9578975" y="2579688"/>
          <p14:tracePt t="15888" x="9578975" y="2587625"/>
          <p14:tracePt t="15889" x="9578975" y="2603500"/>
          <p14:tracePt t="15890" x="9578975" y="2611438"/>
          <p14:tracePt t="15890" x="9571038" y="2620963"/>
          <p14:tracePt t="15892" x="9563100" y="2636838"/>
          <p14:tracePt t="15893" x="9563100" y="2644775"/>
          <p14:tracePt t="15894" x="9555163" y="2662238"/>
          <p14:tracePt t="15895" x="9545638" y="2670175"/>
          <p14:tracePt t="15896" x="9545638" y="2678113"/>
          <p14:tracePt t="15896" x="9545638" y="2686050"/>
          <p14:tracePt t="15898" x="9529763" y="2703513"/>
          <p14:tracePt t="15899" x="9529763" y="2711450"/>
          <p14:tracePt t="15899" x="9521825" y="2728913"/>
          <p14:tracePt t="15901" x="9512300" y="2736850"/>
          <p14:tracePt t="15902" x="9504363" y="2752725"/>
          <p14:tracePt t="15903" x="9496425" y="2770188"/>
          <p14:tracePt t="15903" x="9488488" y="2786063"/>
          <p14:tracePt t="15905" x="9480550" y="2786063"/>
          <p14:tracePt t="15906" x="9480550" y="2803525"/>
          <p14:tracePt t="15907" x="9471025" y="2819400"/>
          <p14:tracePt t="15908" x="9463088" y="2827338"/>
          <p14:tracePt t="15909" x="9447213" y="2844800"/>
          <p14:tracePt t="15909" x="9437688" y="2852738"/>
          <p14:tracePt t="15911" x="9437688" y="2860675"/>
          <p14:tracePt t="15912" x="9429750" y="2868613"/>
          <p14:tracePt t="15913" x="9421813" y="2886075"/>
          <p14:tracePt t="15914" x="9405938" y="2886075"/>
          <p14:tracePt t="15915" x="9396413" y="2901950"/>
          <p14:tracePt t="15915" x="9396413" y="2919413"/>
          <p14:tracePt t="15917" x="9380538" y="2935288"/>
          <p14:tracePt t="15917" x="9372600" y="2935288"/>
          <p14:tracePt t="15919" x="9363075" y="2952750"/>
          <p14:tracePt t="15920" x="9355138" y="2960688"/>
          <p14:tracePt t="15922" x="9339263" y="2976563"/>
          <p14:tracePt t="15923" x="9339263" y="2986088"/>
          <p14:tracePt t="15924" x="9321800" y="2986088"/>
          <p14:tracePt t="15925" x="9313863" y="3001963"/>
          <p14:tracePt t="15926" x="9297988" y="3017838"/>
          <p14:tracePt t="15927" x="9297988" y="3027363"/>
          <p14:tracePt t="15927" x="9288463" y="3027363"/>
          <p14:tracePt t="15929" x="9272588" y="3043238"/>
          <p14:tracePt t="15930" x="9272588" y="3051175"/>
          <p14:tracePt t="15931" x="9256713" y="3060700"/>
          <p14:tracePt t="15932" x="9247188" y="3060700"/>
          <p14:tracePt t="15933" x="9247188" y="3076575"/>
          <p14:tracePt t="15934" x="9231313" y="3084513"/>
          <p14:tracePt t="15935" x="9223375" y="3084513"/>
          <p14:tracePt t="15936" x="9213850" y="3101975"/>
          <p14:tracePt t="15937" x="9205913" y="3109913"/>
          <p14:tracePt t="15938" x="9182100" y="3125788"/>
          <p14:tracePt t="15939" x="9172575" y="3135313"/>
          <p14:tracePt t="15941" x="9156700" y="3143250"/>
          <p14:tracePt t="15942" x="9148763" y="3151188"/>
          <p14:tracePt t="15943" x="9148763" y="3159125"/>
          <p14:tracePt t="15945" x="9123363" y="3176588"/>
          <p14:tracePt t="15946" x="9115425" y="3176588"/>
          <p14:tracePt t="15947" x="9105900" y="3184525"/>
          <p14:tracePt t="15948" x="9097963" y="3200400"/>
          <p14:tracePt t="15949" x="9090025" y="3200400"/>
          <p14:tracePt t="15951" x="9074150" y="3209925"/>
          <p14:tracePt t="15951" x="9064625" y="3217863"/>
          <p14:tracePt t="15953" x="9056688" y="3233738"/>
          <p14:tracePt t="15954" x="9048750" y="3233738"/>
          <p14:tracePt t="15955" x="9040813" y="3241675"/>
          <p14:tracePt t="15957" x="9023350" y="3259138"/>
          <p14:tracePt t="15958" x="9007475" y="3267075"/>
          <p14:tracePt t="15959" x="8999538" y="3275013"/>
          <p14:tracePt t="15960" x="8990013" y="3284538"/>
          <p14:tracePt t="15961" x="8982075" y="3284538"/>
          <p14:tracePt t="15963" x="8966200" y="3308350"/>
          <p14:tracePt t="15964" x="8956675" y="3308350"/>
          <p14:tracePt t="15965" x="8948738" y="3316288"/>
          <p14:tracePt t="15966" x="8940800" y="3325813"/>
          <p14:tracePt t="15967" x="8932863" y="3333750"/>
          <p14:tracePt t="15969" x="8915400" y="3341688"/>
          <p14:tracePt t="15969" x="8907463" y="3349625"/>
          <p14:tracePt t="15970" x="8899525" y="3359150"/>
          <p14:tracePt t="15972" x="8891588" y="3359150"/>
          <p14:tracePt t="15973" x="8882063" y="3367088"/>
          <p14:tracePt t="15975" x="8866188" y="3382963"/>
          <p14:tracePt t="15976" x="8850313" y="3382963"/>
          <p14:tracePt t="15977" x="8840788" y="3390900"/>
          <p14:tracePt t="15978" x="8840788" y="3400425"/>
          <p14:tracePt t="15979" x="8832850" y="3400425"/>
          <p14:tracePt t="15981" x="8816975" y="3416300"/>
          <p14:tracePt t="15982" x="8799513" y="3424238"/>
          <p14:tracePt t="15983" x="8791575" y="3424238"/>
          <p14:tracePt t="15984" x="8783638" y="3424238"/>
          <p14:tracePt t="15985" x="8766175" y="3441700"/>
          <p14:tracePt t="15987" x="8750300" y="3457575"/>
          <p14:tracePt t="15987" x="8732838" y="3457575"/>
          <p14:tracePt t="15989" x="8709025" y="3475038"/>
          <p14:tracePt t="15991" x="8699500" y="3482975"/>
          <p14:tracePt t="15992" x="8683625" y="3482975"/>
          <p14:tracePt t="15993" x="8675688" y="3490913"/>
          <p14:tracePt t="15993" x="8658225" y="3508375"/>
          <p14:tracePt t="15995" x="8642350" y="3508375"/>
          <p14:tracePt t="15995" x="8634413" y="3516313"/>
          <p14:tracePt t="15997" x="8609013" y="3516313"/>
          <p14:tracePt t="15998" x="8593138" y="3524250"/>
          <p14:tracePt t="15999" x="8575675" y="3532188"/>
          <p14:tracePt t="15999" x="8567738" y="3541713"/>
          <p14:tracePt t="16001" x="8550275" y="3549650"/>
          <p14:tracePt t="16004" x="8534400" y="3549650"/>
          <p14:tracePt t="16005" x="8501063" y="3565525"/>
          <p14:tracePt t="16006" x="8467725" y="3573463"/>
          <p14:tracePt t="16006" x="8451850" y="3573463"/>
          <p14:tracePt t="16008" x="8443913" y="3573463"/>
          <p14:tracePt t="16009" x="8418513" y="3582988"/>
          <p14:tracePt t="16010" x="8401050" y="3590925"/>
          <p14:tracePt t="16011" x="8385175" y="3598863"/>
          <p14:tracePt t="16012" x="8351838" y="3606800"/>
          <p14:tracePt t="16014" x="8326438" y="3606800"/>
          <p14:tracePt t="16015" x="8310563" y="3616325"/>
          <p14:tracePt t="16016" x="8293100" y="3616325"/>
          <p14:tracePt t="16017" x="8243888" y="3624263"/>
          <p14:tracePt t="16019" x="8218488" y="3632200"/>
          <p14:tracePt t="16020" x="8194675" y="3632200"/>
          <p14:tracePt t="16021" x="8169275" y="3640138"/>
          <p14:tracePt t="16022" x="8143875" y="3640138"/>
          <p14:tracePt t="16023" x="8128000" y="3640138"/>
          <p14:tracePt t="16024" x="8086725" y="3648075"/>
          <p14:tracePt t="16025" x="8053388" y="3648075"/>
          <p14:tracePt t="16026" x="8027988" y="3657600"/>
          <p14:tracePt t="16027" x="7994650" y="3657600"/>
          <p14:tracePt t="16028" x="7978775" y="3657600"/>
          <p14:tracePt t="16029" x="7953375" y="3657600"/>
          <p14:tracePt t="16030" x="7929563" y="3657600"/>
          <p14:tracePt t="16030" x="7904163" y="3657600"/>
          <p14:tracePt t="16032" x="7870825" y="3657600"/>
          <p14:tracePt t="16033" x="7837488" y="3657600"/>
          <p14:tracePt t="16034" x="7804150" y="3657600"/>
          <p14:tracePt t="16036" x="7747000" y="3657600"/>
          <p14:tracePt t="16036" x="7713663" y="3657600"/>
          <p14:tracePt t="16038" x="7705725" y="3657600"/>
          <p14:tracePt t="16039" x="7680325" y="3657600"/>
          <p14:tracePt t="16040" x="7639050" y="3657600"/>
          <p14:tracePt t="16041" x="7572375" y="3657600"/>
          <p14:tracePt t="16042" x="7564438" y="3657600"/>
          <p14:tracePt t="16043" x="7531100" y="3657600"/>
          <p14:tracePt t="16043" x="7497763" y="3657600"/>
          <p14:tracePt t="16045" x="7431088" y="3657600"/>
          <p14:tracePt t="16046" x="7389813" y="3657600"/>
          <p14:tracePt t="16048" x="7331075" y="3657600"/>
          <p14:tracePt t="16048" x="7299325" y="3657600"/>
          <p14:tracePt t="16050" x="7256463" y="3657600"/>
          <p14:tracePt t="16051" x="7224713" y="3657600"/>
          <p14:tracePt t="16052" x="7191375" y="3657600"/>
          <p14:tracePt t="16054" x="7132638" y="3657600"/>
          <p14:tracePt t="16055" x="7099300" y="3657600"/>
          <p14:tracePt t="16056" x="7073900" y="3657600"/>
          <p14:tracePt t="16057" x="7058025" y="3657600"/>
          <p14:tracePt t="16058" x="7008813" y="3657600"/>
          <p14:tracePt t="16060" x="6950075" y="3657600"/>
          <p14:tracePt t="16061" x="6942138" y="3657600"/>
          <p14:tracePt t="16061" x="6908800" y="3657600"/>
          <p14:tracePt t="16063" x="6875463" y="3657600"/>
          <p14:tracePt t="16064" x="6850063" y="3657600"/>
          <p14:tracePt t="16066" x="6784975" y="3657600"/>
          <p14:tracePt t="16067" x="6759575" y="3657600"/>
          <p14:tracePt t="16068" x="6734175" y="3657600"/>
          <p14:tracePt t="16069" x="6718300" y="3657600"/>
          <p14:tracePt t="16070" x="6684963" y="3657600"/>
          <p14:tracePt t="16072" x="6643688" y="3665538"/>
          <p14:tracePt t="16072" x="6618288" y="3665538"/>
          <p14:tracePt t="16074" x="6610350" y="3665538"/>
          <p14:tracePt t="16075" x="6592888" y="3665538"/>
          <p14:tracePt t="16075" x="6569075" y="3665538"/>
          <p14:tracePt t="16078" x="6535738" y="3673475"/>
          <p14:tracePt t="16079" x="6510338" y="3673475"/>
          <p14:tracePt t="16080" x="6486525" y="3673475"/>
          <p14:tracePt t="16081" x="6469063" y="3681413"/>
          <p14:tracePt t="16082" x="6435725" y="3681413"/>
          <p14:tracePt t="16084" x="6402388" y="3681413"/>
          <p14:tracePt t="16084" x="6378575" y="3690938"/>
          <p14:tracePt t="16086" x="6353175" y="3698875"/>
          <p14:tracePt t="16087" x="6327775" y="3698875"/>
          <p14:tracePt t="16088" x="6311900" y="3698875"/>
          <p14:tracePt t="16089" x="6253163" y="3706813"/>
          <p14:tracePt t="16090" x="6237288" y="3706813"/>
          <p14:tracePt t="16091" x="6211888" y="3706813"/>
          <p14:tracePt t="16092" x="6186488" y="3714750"/>
          <p14:tracePt t="16093" x="6170613" y="3714750"/>
          <p14:tracePt t="16094" x="6145213" y="3714750"/>
          <p14:tracePt t="16095" x="6111875" y="3714750"/>
          <p14:tracePt t="16096" x="6088063" y="3722688"/>
          <p14:tracePt t="16096" x="6070600" y="3722688"/>
          <p14:tracePt t="16098" x="6046788" y="3722688"/>
          <p14:tracePt t="16099" x="6013450" y="3732213"/>
          <p14:tracePt t="16100" x="6005513" y="3732213"/>
          <p14:tracePt t="16101" x="5980113" y="3732213"/>
          <p14:tracePt t="16102" x="5954713" y="3732213"/>
          <p14:tracePt t="16102" x="5930900" y="3732213"/>
          <p14:tracePt t="16104" x="5905500" y="3732213"/>
          <p14:tracePt t="16105" x="5872163" y="3740150"/>
          <p14:tracePt t="16106" x="5846763" y="3740150"/>
          <p14:tracePt t="16108" x="5830888" y="3740150"/>
          <p14:tracePt t="16108" x="5805488" y="3740150"/>
          <p14:tracePt t="16109" x="5772150" y="3740150"/>
          <p14:tracePt t="16110" x="5730875" y="3740150"/>
          <p14:tracePt t="16111" x="5705475" y="3740150"/>
          <p14:tracePt t="16111" x="5681663" y="3740150"/>
          <p14:tracePt t="16113" x="5656263" y="3740150"/>
          <p14:tracePt t="16114" x="5622925" y="3740150"/>
          <p14:tracePt t="16115" x="5614988" y="3740150"/>
          <p14:tracePt t="16115" x="5581650" y="3740150"/>
          <p14:tracePt t="16117" x="5556250" y="3740150"/>
          <p14:tracePt t="16118" x="5532438" y="3740150"/>
          <p14:tracePt t="16119" x="5499100" y="3740150"/>
          <p14:tracePt t="16120" x="5465763" y="3740150"/>
          <p14:tracePt t="16121" x="5440363" y="3740150"/>
          <p14:tracePt t="16122" x="5424488" y="3740150"/>
          <p14:tracePt t="16123" x="5399088" y="3740150"/>
          <p14:tracePt t="16123" x="5373688" y="3740150"/>
          <p14:tracePt t="16125" x="5341938" y="3740150"/>
          <p14:tracePt t="16126" x="5308600" y="3740150"/>
          <p14:tracePt t="16126" x="5283200" y="3740150"/>
          <p14:tracePt t="16127" x="5257800" y="3740150"/>
          <p14:tracePt t="16129" x="5200650" y="3732213"/>
          <p14:tracePt t="16130" x="5159375" y="3732213"/>
          <p14:tracePt t="16130" x="5133975" y="3732213"/>
          <p14:tracePt t="16132" x="5108575" y="3722688"/>
          <p14:tracePt t="16133" x="5084763" y="3722688"/>
          <p14:tracePt t="16133" x="5051425" y="3722688"/>
          <p14:tracePt t="16135" x="5018088" y="3714750"/>
          <p14:tracePt t="16136" x="4976813" y="3714750"/>
          <p14:tracePt t="16137" x="4935538" y="3706813"/>
          <p14:tracePt t="16138" x="4884738" y="3706813"/>
          <p14:tracePt t="16139" x="4860925" y="3698875"/>
          <p14:tracePt t="16139" x="4827588" y="3698875"/>
          <p14:tracePt t="16141" x="4786313" y="3690938"/>
          <p14:tracePt t="16142" x="4776788" y="3690938"/>
          <p14:tracePt t="16142" x="4743450" y="3681413"/>
          <p14:tracePt t="16144" x="4635500" y="3673475"/>
          <p14:tracePt t="16145" x="4594225" y="3665538"/>
          <p14:tracePt t="16147" x="4560888" y="3665538"/>
          <p14:tracePt t="16148" x="4519613" y="3657600"/>
          <p14:tracePt t="16149" x="4486275" y="3648075"/>
          <p14:tracePt t="16151" x="4403725" y="3640138"/>
          <p14:tracePt t="16151" x="4370388" y="3632200"/>
          <p14:tracePt t="16153" x="4354513" y="3632200"/>
          <p14:tracePt t="16154" x="4313238" y="3624263"/>
          <p14:tracePt t="16155" x="4229100" y="3606800"/>
          <p14:tracePt t="16157" x="4154488" y="3598863"/>
          <p14:tracePt t="16157" x="4105275" y="3590925"/>
          <p14:tracePt t="16159" x="4064000" y="3582988"/>
          <p14:tracePt t="16160" x="4038600" y="3582988"/>
          <p14:tracePt t="16161" x="4005263" y="3573463"/>
          <p14:tracePt t="16163" x="3881438" y="3557588"/>
          <p14:tracePt t="16164" x="3840163" y="3557588"/>
          <p14:tracePt t="16165" x="3806825" y="3549650"/>
          <p14:tracePt t="16166" x="3757613" y="3541713"/>
          <p14:tracePt t="16167" x="3740150" y="3541713"/>
          <p14:tracePt t="16169" x="3665538" y="3532188"/>
          <p14:tracePt t="16169" x="3624263" y="3524250"/>
          <p14:tracePt t="16171" x="3598863" y="3516313"/>
          <p14:tracePt t="16172" x="3567113" y="3516313"/>
          <p14:tracePt t="16173" x="3524250" y="3508375"/>
          <p14:tracePt t="16175" x="3433763" y="3498850"/>
          <p14:tracePt t="16176" x="3408363" y="3490913"/>
          <p14:tracePt t="16177" x="3375025" y="3490913"/>
          <p14:tracePt t="16178" x="3341688" y="3482975"/>
          <p14:tracePt t="16179" x="3325813" y="3475038"/>
          <p14:tracePt t="16181" x="3267075" y="3467100"/>
          <p14:tracePt t="16181" x="3235325" y="3467100"/>
          <p14:tracePt t="16183" x="3217863" y="3457575"/>
          <p14:tracePt t="16184" x="3184525" y="3457575"/>
          <p14:tracePt t="16185" x="3168650" y="3449638"/>
          <p14:tracePt t="16187" x="3109913" y="3449638"/>
          <p14:tracePt t="16188" x="3068638" y="3441700"/>
          <p14:tracePt t="16189" x="3043238" y="3433763"/>
          <p14:tracePt t="16190" x="3027363" y="3433763"/>
          <p14:tracePt t="16191" x="3001963" y="3424238"/>
          <p14:tracePt t="16193" x="2978150" y="3424238"/>
          <p14:tracePt t="16193" x="2952750" y="3416300"/>
          <p14:tracePt t="16195" x="2927350" y="3408363"/>
          <p14:tracePt t="16196" x="2919413" y="3408363"/>
          <p14:tracePt t="16197" x="2894013" y="3408363"/>
          <p14:tracePt t="16198" x="2870200" y="3408363"/>
          <p14:tracePt t="16199" x="2860675" y="3408363"/>
          <p14:tracePt t="16199" x="2828925" y="3400425"/>
          <p14:tracePt t="16201" x="2803525" y="3390900"/>
          <p14:tracePt t="16202" x="2795588" y="3390900"/>
          <p14:tracePt t="16203" x="2770188" y="3390900"/>
          <p14:tracePt t="16204" x="2744788" y="3382963"/>
          <p14:tracePt t="16205" x="2736850" y="3382963"/>
          <p14:tracePt t="16205" x="2711450" y="3375025"/>
          <p14:tracePt t="16208" x="2687638" y="3367088"/>
          <p14:tracePt t="16209" x="2679700" y="3367088"/>
          <p14:tracePt t="16210" x="2654300" y="3359150"/>
          <p14:tracePt t="16211" x="2636838" y="3359150"/>
          <p14:tracePt t="16212" x="2613025" y="3349625"/>
          <p14:tracePt t="16213" x="2603500" y="3341688"/>
          <p14:tracePt t="16214" x="2571750" y="3333750"/>
          <p14:tracePt t="16215" x="2546350" y="3333750"/>
          <p14:tracePt t="16216" x="2538413" y="3325813"/>
          <p14:tracePt t="16217" x="2513013" y="3325813"/>
          <p14:tracePt t="16218" x="2497138" y="3325813"/>
          <p14:tracePt t="16219" x="2471738" y="3316288"/>
          <p14:tracePt t="16220" x="2454275" y="3308350"/>
          <p14:tracePt t="16220" x="2438400" y="3308350"/>
          <p14:tracePt t="16222" x="2430463" y="3300413"/>
          <p14:tracePt t="16223" x="2413000" y="3292475"/>
          <p14:tracePt t="16223" x="2397125" y="3292475"/>
          <p14:tracePt t="16225" x="2379663" y="3284538"/>
          <p14:tracePt t="16226" x="2363788" y="3275013"/>
          <p14:tracePt t="16227" x="2347913" y="3275013"/>
          <p14:tracePt t="16228" x="2330450" y="3275013"/>
          <p14:tracePt t="16229" x="2305050" y="3267075"/>
          <p14:tracePt t="16230" x="2289175" y="3259138"/>
          <p14:tracePt t="16231" x="2273300" y="3251200"/>
          <p14:tracePt t="16232" x="2255838" y="3241675"/>
          <p14:tracePt t="16233" x="2239963" y="3233738"/>
          <p14:tracePt t="16234" x="2222500" y="3233738"/>
          <p14:tracePt t="16235" x="2197100" y="3217863"/>
          <p14:tracePt t="16236" x="2173288" y="3217863"/>
          <p14:tracePt t="16238" x="2155825" y="3209925"/>
          <p14:tracePt t="16239" x="2139950" y="3209925"/>
          <p14:tracePt t="16240" x="2122488" y="3192463"/>
          <p14:tracePt t="16241" x="2098675" y="3184525"/>
          <p14:tracePt t="16242" x="2090738" y="3176588"/>
          <p14:tracePt t="16242" x="2073275" y="3176588"/>
          <p14:tracePt t="16244" x="2039938" y="3159125"/>
          <p14:tracePt t="16245" x="2024063" y="3151188"/>
          <p14:tracePt t="16246" x="1998663" y="3143250"/>
          <p14:tracePt t="16247" x="1990725" y="3135313"/>
          <p14:tracePt t="16248" x="1965325" y="3135313"/>
          <p14:tracePt t="16248" x="1949450" y="3125788"/>
          <p14:tracePt t="16250" x="1931988" y="3109913"/>
          <p14:tracePt t="16250" x="1916113" y="3101975"/>
          <p14:tracePt t="16252" x="1890713" y="3092450"/>
          <p14:tracePt t="16254" x="1857375" y="3076575"/>
          <p14:tracePt t="16254" x="1841500" y="3068638"/>
          <p14:tracePt t="16256" x="1816100" y="3068638"/>
          <p14:tracePt t="16257" x="1790700" y="3051175"/>
          <p14:tracePt t="16257" x="1782763" y="3043238"/>
          <p14:tracePt t="16260" x="1733550" y="3027363"/>
          <p14:tracePt t="16261" x="1716088" y="3009900"/>
          <p14:tracePt t="16262" x="1708150" y="3001963"/>
          <p14:tracePt t="16263" x="1684338" y="2994025"/>
          <p14:tracePt t="16263" x="1666875" y="2994025"/>
          <p14:tracePt t="16266" x="1625600" y="2968625"/>
          <p14:tracePt t="16267" x="1609725" y="2960688"/>
          <p14:tracePt t="16268" x="1584325" y="2952750"/>
          <p14:tracePt t="16269" x="1558925" y="2943225"/>
          <p14:tracePt t="16270" x="1550988" y="2927350"/>
          <p14:tracePt t="16272" x="1509713" y="2919413"/>
          <p14:tracePt t="16272" x="1501775" y="2911475"/>
          <p14:tracePt t="16274" x="1450975" y="2878138"/>
          <p14:tracePt t="16275" x="1427163" y="2878138"/>
          <p14:tracePt t="16276" x="1417638" y="2868613"/>
          <p14:tracePt t="16278" x="1368425" y="2844800"/>
          <p14:tracePt t="16279" x="1352550" y="2836863"/>
          <p14:tracePt t="16279" x="1335088" y="2827338"/>
          <p14:tracePt t="16281" x="1327150" y="2819400"/>
          <p14:tracePt t="16281" x="1293813" y="2811463"/>
          <p14:tracePt t="16284" x="1260475" y="2794000"/>
          <p14:tracePt t="16284" x="1244600" y="2778125"/>
          <p14:tracePt t="16286" x="1219200" y="2770188"/>
          <p14:tracePt t="16287" x="1211263" y="2760663"/>
          <p14:tracePt t="16288" x="1193800" y="2760663"/>
          <p14:tracePt t="16290" x="1169988" y="2744788"/>
          <p14:tracePt t="16291" x="1152525" y="2728913"/>
          <p14:tracePt t="16292" x="1136650" y="2719388"/>
          <p14:tracePt t="16293" x="1119188" y="2711450"/>
          <p14:tracePt t="16294" x="1111250" y="2703513"/>
          <p14:tracePt t="16298" x="1069975" y="2686050"/>
          <p14:tracePt t="16298" x="1062038" y="2678113"/>
          <p14:tracePt t="16299" x="1054100" y="2670175"/>
          <p14:tracePt t="16301" x="1044575" y="2670175"/>
          <p14:tracePt t="16303" x="1028700" y="2654300"/>
          <p14:tracePt t="16304" x="1020763" y="2654300"/>
          <p14:tracePt t="16305" x="1011238" y="2644775"/>
          <p14:tracePt t="16306" x="1011238" y="2636838"/>
          <p14:tracePt t="16307" x="1003300" y="2636838"/>
          <p14:tracePt t="16308" x="995363" y="2628900"/>
          <p14:tracePt t="16309" x="987425" y="2628900"/>
          <p14:tracePt t="16309" x="977900" y="2620963"/>
          <p14:tracePt t="16312" x="969963" y="2611438"/>
          <p14:tracePt t="16314" x="962025" y="2611438"/>
          <p14:tracePt t="16315" x="962025" y="2603500"/>
          <p14:tracePt t="16315" x="962025" y="2595563"/>
          <p14:tracePt t="16317" x="954088" y="2595563"/>
          <p14:tracePt t="16319" x="946150" y="2587625"/>
          <p14:tracePt t="16322" x="946150" y="2579688"/>
          <p14:tracePt t="16324" x="946150" y="2570163"/>
          <p14:tracePt t="16325" x="936625" y="2570163"/>
          <p14:tracePt t="16328" x="928688" y="2570163"/>
          <p14:tracePt t="16329" x="928688" y="2562225"/>
          <p14:tracePt t="16331" x="928688" y="2554288"/>
          <p14:tracePt t="16334" x="920750" y="2546350"/>
          <p14:tracePt t="16340" x="920750" y="2536825"/>
          <p14:tracePt t="16341" x="920750" y="2528888"/>
          <p14:tracePt t="16345" x="920750" y="2520950"/>
          <p14:tracePt t="16347" x="920750" y="2513013"/>
          <p14:tracePt t="16349" x="920750" y="2505075"/>
          <p14:tracePt t="16353" x="920750" y="2495550"/>
          <p14:tracePt t="16354" x="920750" y="2487613"/>
          <p14:tracePt t="16357" x="920750" y="2479675"/>
          <p14:tracePt t="16359" x="920750" y="2471738"/>
          <p14:tracePt t="16360" x="920750" y="2462213"/>
          <p14:tracePt t="16363" x="928688" y="2454275"/>
          <p14:tracePt t="16363" x="928688" y="2446338"/>
          <p14:tracePt t="16366" x="936625" y="2438400"/>
          <p14:tracePt t="16367" x="936625" y="2430463"/>
          <p14:tracePt t="16368" x="936625" y="2420938"/>
          <p14:tracePt t="16370" x="946150" y="2413000"/>
          <p14:tracePt t="16372" x="954088" y="2397125"/>
          <p14:tracePt t="16373" x="962025" y="2397125"/>
          <p14:tracePt t="16375" x="962025" y="2379663"/>
          <p14:tracePt t="16376" x="969963" y="2371725"/>
          <p14:tracePt t="16378" x="987425" y="2363788"/>
          <p14:tracePt t="16379" x="987425" y="2355850"/>
          <p14:tracePt t="16381" x="995363" y="2346325"/>
          <p14:tracePt t="16382" x="1003300" y="2330450"/>
          <p14:tracePt t="16384" x="1011238" y="2322513"/>
          <p14:tracePt t="16385" x="1020763" y="2305050"/>
          <p14:tracePt t="16387" x="1028700" y="2289175"/>
          <p14:tracePt t="16388" x="1036638" y="2271713"/>
          <p14:tracePt t="16389" x="1044575" y="2263775"/>
          <p14:tracePt t="16389" x="1054100" y="2255838"/>
          <p14:tracePt t="16390" x="1062038" y="2238375"/>
          <p14:tracePt t="16392" x="1069975" y="2222500"/>
          <p14:tracePt t="16393" x="1077913" y="2214563"/>
          <p14:tracePt t="16394" x="1085850" y="2197100"/>
          <p14:tracePt t="16394" x="1095375" y="2181225"/>
          <p14:tracePt t="16396" x="1103313" y="2173288"/>
          <p14:tracePt t="16397" x="1119188" y="2163763"/>
          <p14:tracePt t="16398" x="1119188" y="2147888"/>
          <p14:tracePt t="16399" x="1136650" y="2130425"/>
          <p14:tracePt t="16401" x="1144588" y="2130425"/>
          <p14:tracePt t="16402" x="1152525" y="2114550"/>
          <p14:tracePt t="16403" x="1177925" y="2089150"/>
          <p14:tracePt t="16404" x="1177925" y="2081213"/>
          <p14:tracePt t="16405" x="1193800" y="2073275"/>
          <p14:tracePt t="16406" x="1203325" y="2065338"/>
          <p14:tracePt t="16406" x="1211263" y="2055813"/>
          <p14:tracePt t="16408" x="1227138" y="2047875"/>
          <p14:tracePt t="16408" x="1235075" y="2039938"/>
          <p14:tracePt t="16410" x="1244600" y="2024063"/>
          <p14:tracePt t="16411" x="1252538" y="2024063"/>
          <p14:tracePt t="16411" x="1268413" y="2014538"/>
          <p14:tracePt t="16413" x="1277938" y="2006600"/>
          <p14:tracePt t="16414" x="1285875" y="1998663"/>
          <p14:tracePt t="16414" x="1301750" y="1990725"/>
          <p14:tracePt t="16416" x="1309688" y="1981200"/>
          <p14:tracePt t="16417" x="1327150" y="1973263"/>
          <p14:tracePt t="16418" x="1343025" y="1965325"/>
          <p14:tracePt t="16418" x="1352550" y="1957388"/>
          <p14:tracePt t="16420" x="1368425" y="1949450"/>
          <p14:tracePt t="16421" x="1384300" y="1939925"/>
          <p14:tracePt t="16422" x="1393825" y="1931988"/>
          <p14:tracePt t="16423" x="1409700" y="1924050"/>
          <p14:tracePt t="16424" x="1427163" y="1906588"/>
          <p14:tracePt t="16424" x="1435100" y="1906588"/>
          <p14:tracePt t="16426" x="1460500" y="1882775"/>
          <p14:tracePt t="16427" x="1484313" y="1882775"/>
          <p14:tracePt t="16428" x="1501775" y="1874838"/>
          <p14:tracePt t="16429" x="1509713" y="1865313"/>
          <p14:tracePt t="16430" x="1535113" y="1857375"/>
          <p14:tracePt t="16430" x="1558925" y="1849438"/>
          <p14:tracePt t="16432" x="1576388" y="1831975"/>
          <p14:tracePt t="16433" x="1592263" y="1831975"/>
          <p14:tracePt t="16434" x="1600200" y="1824038"/>
          <p14:tracePt t="16435" x="1617663" y="1824038"/>
          <p14:tracePt t="16436" x="1633538" y="1816100"/>
          <p14:tracePt t="16437" x="1658938" y="1808163"/>
          <p14:tracePt t="16438" x="1684338" y="1800225"/>
          <p14:tracePt t="16439" x="1716088" y="1782763"/>
          <p14:tracePt t="16439" x="1741488" y="1774825"/>
          <p14:tracePt t="16441" x="1782763" y="1749425"/>
          <p14:tracePt t="16442" x="1808163" y="1749425"/>
          <p14:tracePt t="16444" x="1833563" y="1733550"/>
          <p14:tracePt t="16445" x="1841500" y="1733550"/>
          <p14:tracePt t="16446" x="1857375" y="1725613"/>
          <p14:tracePt t="16447" x="1898650" y="1716088"/>
          <p14:tracePt t="16448" x="1924050" y="1708150"/>
          <p14:tracePt t="16450" x="1965325" y="1700213"/>
          <p14:tracePt t="16451" x="1990725" y="1692275"/>
          <p14:tracePt t="16452" x="2016125" y="1692275"/>
          <p14:tracePt t="16454" x="2057400" y="1674813"/>
          <p14:tracePt t="16454" x="2081213" y="1666875"/>
          <p14:tracePt t="16456" x="2122488" y="1658938"/>
          <p14:tracePt t="16457" x="2147888" y="1651000"/>
          <p14:tracePt t="16458" x="2173288" y="1651000"/>
          <p14:tracePt t="16460" x="2222500" y="1633538"/>
          <p14:tracePt t="16460" x="2247900" y="1625600"/>
          <p14:tracePt t="16464" x="2289175" y="1617663"/>
          <p14:tracePt t="16466" x="2347913" y="1608138"/>
          <p14:tracePt t="16467" x="2397125" y="1592263"/>
          <p14:tracePt t="16468" x="2422525" y="1592263"/>
          <p14:tracePt t="16469" x="2446338" y="1584325"/>
          <p14:tracePt t="16470" x="2479675" y="1584325"/>
          <p14:tracePt t="16472" x="2513013" y="1576388"/>
          <p14:tracePt t="16472" x="2538413" y="1566863"/>
          <p14:tracePt t="16474" x="2554288" y="1566863"/>
          <p14:tracePt t="16475" x="2571750" y="1558925"/>
          <p14:tracePt t="16475" x="2595563" y="1550988"/>
          <p14:tracePt t="16478" x="2662238" y="1543050"/>
          <p14:tracePt t="16479" x="2687638" y="1533525"/>
          <p14:tracePt t="16479" x="2711450" y="1533525"/>
          <p14:tracePt t="16481" x="2736850" y="1525588"/>
          <p14:tracePt t="16482" x="2744788" y="1525588"/>
          <p14:tracePt t="16484" x="2795588" y="1509713"/>
          <p14:tracePt t="16485" x="2836863" y="1509713"/>
          <p14:tracePt t="16486" x="2860675" y="1500188"/>
          <p14:tracePt t="16487" x="2894013" y="1492250"/>
          <p14:tracePt t="16488" x="2911475" y="1492250"/>
          <p14:tracePt t="16490" x="2952750" y="1492250"/>
          <p14:tracePt t="16490" x="2968625" y="1484313"/>
          <p14:tracePt t="16492" x="3009900" y="1476375"/>
          <p14:tracePt t="16493" x="3035300" y="1476375"/>
          <p14:tracePt t="16494" x="3068638" y="1468438"/>
          <p14:tracePt t="16496" x="3135313" y="1458913"/>
          <p14:tracePt t="16496" x="3168650" y="1443038"/>
          <p14:tracePt t="16498" x="3192463" y="1443038"/>
          <p14:tracePt t="16500" x="3225800" y="1443038"/>
          <p14:tracePt t="16501" x="3243263" y="1435100"/>
          <p14:tracePt t="16503" x="3309938" y="1425575"/>
          <p14:tracePt t="16503" x="3341688" y="1417638"/>
          <p14:tracePt t="16505" x="3367088" y="1409700"/>
          <p14:tracePt t="16506" x="3375025" y="1409700"/>
          <p14:tracePt t="16507" x="3400425" y="1409700"/>
          <p14:tracePt t="16508" x="3433763" y="1401763"/>
          <p14:tracePt t="16508" x="3467100" y="1393825"/>
          <p14:tracePt t="16510" x="3500438" y="1393825"/>
          <p14:tracePt t="16511" x="3524250" y="1384300"/>
          <p14:tracePt t="16512" x="3557588" y="1376363"/>
          <p14:tracePt t="16513" x="3590925" y="1376363"/>
          <p14:tracePt t="16514" x="3624263" y="1376363"/>
          <p14:tracePt t="16515" x="3641725" y="1368425"/>
          <p14:tracePt t="16515" x="3649663" y="1368425"/>
          <p14:tracePt t="16517" x="3673475" y="1368425"/>
          <p14:tracePt t="16518" x="3706813" y="1360488"/>
          <p14:tracePt t="16519" x="3748088" y="1360488"/>
          <p14:tracePt t="16520" x="3781425" y="1350963"/>
          <p14:tracePt t="16521" x="3806825" y="1350963"/>
          <p14:tracePt t="16521" x="3840163" y="1350963"/>
          <p14:tracePt t="16523" x="3865563" y="1350963"/>
          <p14:tracePt t="16524" x="3898900" y="1343025"/>
          <p14:tracePt t="16525" x="3930650" y="1343025"/>
          <p14:tracePt t="16526" x="3963988" y="1343025"/>
          <p14:tracePt t="16527" x="3989388" y="1335088"/>
          <p14:tracePt t="16527" x="4014788" y="1335088"/>
          <p14:tracePt t="16529" x="4048125" y="1335088"/>
          <p14:tracePt t="16530" x="4079875" y="1327150"/>
          <p14:tracePt t="16531" x="4089400" y="1327150"/>
          <p14:tracePt t="16533" x="4146550" y="1327150"/>
          <p14:tracePt t="16533" x="4179888" y="1327150"/>
          <p14:tracePt t="16535" x="4229100" y="1327150"/>
          <p14:tracePt t="16536" x="4262438" y="1327150"/>
          <p14:tracePt t="16537" x="4279900" y="1319213"/>
          <p14:tracePt t="16539" x="4346575" y="1319213"/>
          <p14:tracePt t="16539" x="4354513" y="1319213"/>
          <p14:tracePt t="16541" x="4379913" y="1319213"/>
          <p14:tracePt t="16542" x="4411663" y="1319213"/>
          <p14:tracePt t="16543" x="4445000" y="1319213"/>
          <p14:tracePt t="16544" x="4495800" y="1319213"/>
          <p14:tracePt t="16546" x="4529138" y="1319213"/>
          <p14:tracePt t="16547" x="4545013" y="1319213"/>
          <p14:tracePt t="16548" x="4603750" y="1319213"/>
          <p14:tracePt t="16551" x="4660900" y="1319213"/>
          <p14:tracePt t="16552" x="4686300" y="1319213"/>
          <p14:tracePt t="16553" x="4719638" y="1319213"/>
          <p14:tracePt t="16554" x="4768850" y="1309688"/>
          <p14:tracePt t="16555" x="4802188" y="1309688"/>
          <p14:tracePt t="16556" x="4868863" y="1309688"/>
          <p14:tracePt t="16558" x="4884738" y="1309688"/>
          <p14:tracePt t="16559" x="4918075" y="1309688"/>
          <p14:tracePt t="16560" x="4943475" y="1309688"/>
          <p14:tracePt t="16561" x="4967288" y="1309688"/>
          <p14:tracePt t="16563" x="5018088" y="1309688"/>
          <p14:tracePt t="16564" x="5033963" y="1309688"/>
          <p14:tracePt t="16565" x="5067300" y="1309688"/>
          <p14:tracePt t="16566" x="5092700" y="1309688"/>
          <p14:tracePt t="16567" x="5118100" y="1309688"/>
          <p14:tracePt t="16569" x="5149850" y="1309688"/>
          <p14:tracePt t="16569" x="5175250" y="1309688"/>
          <p14:tracePt t="16571" x="5208588" y="1309688"/>
          <p14:tracePt t="16572" x="5257800" y="1309688"/>
          <p14:tracePt t="16573" x="5267325" y="1309688"/>
          <p14:tracePt t="16575" x="5316538" y="1309688"/>
          <p14:tracePt t="16576" x="5349875" y="1309688"/>
          <p14:tracePt t="16577" x="5365750" y="1309688"/>
          <p14:tracePt t="16578" x="5391150" y="1309688"/>
          <p14:tracePt t="16579" x="5424488" y="1309688"/>
          <p14:tracePt t="16581" x="5473700" y="1309688"/>
          <p14:tracePt t="16581" x="5499100" y="1309688"/>
          <p14:tracePt t="16583" x="5532438" y="1309688"/>
          <p14:tracePt t="16584" x="5565775" y="1309688"/>
          <p14:tracePt t="16585" x="5581650" y="1309688"/>
          <p14:tracePt t="16587" x="5640388" y="1319213"/>
          <p14:tracePt t="16587" x="5656263" y="1319213"/>
          <p14:tracePt t="16589" x="5681663" y="1319213"/>
          <p14:tracePt t="16590" x="5715000" y="1319213"/>
          <p14:tracePt t="16591" x="5730875" y="1319213"/>
          <p14:tracePt t="16592" x="5756275" y="1319213"/>
          <p14:tracePt t="16593" x="5813425" y="1327150"/>
          <p14:tracePt t="16594" x="5830888" y="1327150"/>
          <p14:tracePt t="16595" x="5854700" y="1327150"/>
          <p14:tracePt t="16596" x="5888038" y="1327150"/>
          <p14:tracePt t="16597" x="5905500" y="1327150"/>
          <p14:tracePt t="16598" x="5913438" y="1327150"/>
          <p14:tracePt t="16599" x="5938838" y="1327150"/>
          <p14:tracePt t="16600" x="5972175" y="1335088"/>
          <p14:tracePt t="16601" x="6013450" y="1335088"/>
          <p14:tracePt t="16602" x="6037263" y="1335088"/>
          <p14:tracePt t="16603" x="6062663" y="1343025"/>
          <p14:tracePt t="16604" x="6070600" y="1343025"/>
          <p14:tracePt t="16605" x="6103938" y="1343025"/>
          <p14:tracePt t="16605" x="6129338" y="1343025"/>
          <p14:tracePt t="16607" x="6145213" y="1343025"/>
          <p14:tracePt t="16608" x="6170613" y="1350963"/>
          <p14:tracePt t="16609" x="6196013" y="1350963"/>
          <p14:tracePt t="16610" x="6219825" y="1350963"/>
          <p14:tracePt t="16611" x="6237288" y="1350963"/>
          <p14:tracePt t="16611" x="6261100" y="1360488"/>
          <p14:tracePt t="16613" x="6294438" y="1360488"/>
          <p14:tracePt t="16614" x="6311900" y="1360488"/>
          <p14:tracePt t="16615" x="6337300" y="1368425"/>
          <p14:tracePt t="16616" x="6361113" y="1368425"/>
          <p14:tracePt t="16617" x="6378575" y="1368425"/>
          <p14:tracePt t="16618" x="6402388" y="1376363"/>
          <p14:tracePt t="16619" x="6461125" y="1376363"/>
          <p14:tracePt t="16620" x="6477000" y="1376363"/>
          <p14:tracePt t="16621" x="6502400" y="1384300"/>
          <p14:tracePt t="16622" x="6527800" y="1384300"/>
          <p14:tracePt t="16623" x="6551613" y="1393825"/>
          <p14:tracePt t="16623" x="6577013" y="1393825"/>
          <p14:tracePt t="16625" x="6602413" y="1393825"/>
          <p14:tracePt t="16626" x="6618288" y="1393825"/>
          <p14:tracePt t="16627" x="6643688" y="1401763"/>
          <p14:tracePt t="16628" x="6667500" y="1401763"/>
          <p14:tracePt t="16629" x="6710363" y="1401763"/>
          <p14:tracePt t="16631" x="6734175" y="1401763"/>
          <p14:tracePt t="16632" x="6759575" y="1401763"/>
          <p14:tracePt t="16633" x="6775450" y="1409700"/>
          <p14:tracePt t="16634" x="6800850" y="1409700"/>
          <p14:tracePt t="16635" x="6842125" y="1417638"/>
          <p14:tracePt t="16636" x="6850063" y="1417638"/>
          <p14:tracePt t="16638" x="6875463" y="1417638"/>
          <p14:tracePt t="16639" x="6883400" y="1425575"/>
          <p14:tracePt t="16640" x="6908800" y="1425575"/>
          <p14:tracePt t="16642" x="6958013" y="1435100"/>
          <p14:tracePt t="16642" x="6967538" y="1435100"/>
          <p14:tracePt t="16644" x="6991350" y="1435100"/>
          <p14:tracePt t="16645" x="7008813" y="1435100"/>
          <p14:tracePt t="16646" x="7032625" y="1443038"/>
          <p14:tracePt t="16647" x="7058025" y="1443038"/>
          <p14:tracePt t="16648" x="7065963" y="1443038"/>
          <p14:tracePt t="16648" x="7091363" y="1450975"/>
          <p14:tracePt t="16650" x="7124700" y="1450975"/>
          <p14:tracePt t="16651" x="7132638" y="1458913"/>
          <p14:tracePt t="16652" x="7158038" y="1458913"/>
          <p14:tracePt t="16653" x="7191375" y="1468438"/>
          <p14:tracePt t="16655" x="7207250" y="1468438"/>
          <p14:tracePt t="16656" x="7224713" y="1468438"/>
          <p14:tracePt t="16657" x="7248525" y="1468438"/>
          <p14:tracePt t="16657" x="7265988" y="1476375"/>
          <p14:tracePt t="16660" x="7299325" y="1476375"/>
          <p14:tracePt t="16661" x="7315200" y="1476375"/>
          <p14:tracePt t="16662" x="7340600" y="1476375"/>
          <p14:tracePt t="16663" x="7356475" y="1484313"/>
          <p14:tracePt t="16664" x="7381875" y="1492250"/>
          <p14:tracePt t="16666" x="7415213" y="1492250"/>
          <p14:tracePt t="16667" x="7431088" y="1500188"/>
          <p14:tracePt t="16668" x="7448550" y="1500188"/>
          <p14:tracePt t="16669" x="7464425" y="1509713"/>
          <p14:tracePt t="16670" x="7480300" y="1509713"/>
          <p14:tracePt t="16672" x="7523163" y="1517650"/>
          <p14:tracePt t="16672" x="7531100" y="1517650"/>
          <p14:tracePt t="16674" x="7546975" y="1525588"/>
          <p14:tracePt t="16675" x="7564438" y="1525588"/>
          <p14:tracePt t="16676" x="7580313" y="1533525"/>
          <p14:tracePt t="16678" x="7613650" y="1533525"/>
          <p14:tracePt t="16679" x="7621588" y="1533525"/>
          <p14:tracePt t="16680" x="7639050" y="1533525"/>
          <p14:tracePt t="16681" x="7654925" y="1543050"/>
          <p14:tracePt t="16682" x="7672388" y="1543050"/>
          <p14:tracePt t="16684" x="7705725" y="1550988"/>
          <p14:tracePt t="16684" x="7721600" y="1550988"/>
          <p14:tracePt t="16686" x="7737475" y="1558925"/>
          <p14:tracePt t="16687" x="7747000" y="1558925"/>
          <p14:tracePt t="16688" x="7770813" y="1566863"/>
          <p14:tracePt t="16690" x="7796213" y="1576388"/>
          <p14:tracePt t="16691" x="7812088" y="1576388"/>
          <p14:tracePt t="16691" x="7829550" y="1584325"/>
          <p14:tracePt t="16693" x="7837488" y="1584325"/>
          <p14:tracePt t="16694" x="7862888" y="1584325"/>
          <p14:tracePt t="16695" x="7878763" y="1592263"/>
          <p14:tracePt t="16696" x="7886700" y="1592263"/>
          <p14:tracePt t="16696" x="7904163" y="1592263"/>
          <p14:tracePt t="16698" x="7920038" y="1592263"/>
          <p14:tracePt t="16699" x="7929563" y="1592263"/>
          <p14:tracePt t="16700" x="7937500" y="1600200"/>
          <p14:tracePt t="16701" x="7945438" y="1600200"/>
          <p14:tracePt t="16702" x="7962900" y="1600200"/>
          <p14:tracePt t="16702" x="7970838" y="1608138"/>
          <p14:tracePt t="16704" x="7978775" y="1608138"/>
          <p14:tracePt t="16705" x="7994650" y="1617663"/>
          <p14:tracePt t="16706" x="8012113" y="1617663"/>
          <p14:tracePt t="16707" x="8020050" y="1617663"/>
          <p14:tracePt t="16708" x="8027988" y="1617663"/>
          <p14:tracePt t="16709" x="8037513" y="1617663"/>
          <p14:tracePt t="16710" x="8045450" y="1617663"/>
          <p14:tracePt t="16711" x="8061325" y="1625600"/>
          <p14:tracePt t="16712" x="8069263" y="1625600"/>
          <p14:tracePt t="16713" x="8078788" y="1625600"/>
          <p14:tracePt t="16714" x="8086725" y="1633538"/>
          <p14:tracePt t="16716" x="8102600" y="1633538"/>
          <p14:tracePt t="16717" x="8120063" y="1641475"/>
          <p14:tracePt t="16719" x="8135938" y="1641475"/>
          <p14:tracePt t="16720" x="8143875" y="1651000"/>
          <p14:tracePt t="16721" x="8153400" y="1651000"/>
          <p14:tracePt t="16721" x="8161338" y="1651000"/>
          <p14:tracePt t="16724" x="8177213" y="1658938"/>
          <p14:tracePt t="16725" x="8186738" y="1658938"/>
          <p14:tracePt t="16726" x="8194675" y="1658938"/>
          <p14:tracePt t="16727" x="8202613" y="1666875"/>
          <p14:tracePt t="16727" x="8210550" y="1666875"/>
          <p14:tracePt t="16729" x="8218488" y="1674813"/>
          <p14:tracePt t="16730" x="8228013" y="1674813"/>
          <p14:tracePt t="16731" x="8243888" y="1674813"/>
          <p14:tracePt t="16733" x="8251825" y="1682750"/>
          <p14:tracePt t="16734" x="8261350" y="1682750"/>
          <p14:tracePt t="16735" x="8269288" y="1692275"/>
          <p14:tracePt t="16736" x="8285163" y="1692275"/>
          <p14:tracePt t="16738" x="8293100" y="1700213"/>
          <p14:tracePt t="16739" x="8310563" y="1700213"/>
          <p14:tracePt t="16739" x="8310563" y="1708150"/>
          <p14:tracePt t="16741" x="8318500" y="1708150"/>
          <p14:tracePt t="16742" x="8326438" y="1716088"/>
          <p14:tracePt t="16745" x="8343900" y="1725613"/>
          <p14:tracePt t="16745" x="8351838" y="1725613"/>
          <p14:tracePt t="16747" x="8359775" y="1733550"/>
          <p14:tracePt t="16748" x="8369300" y="1733550"/>
          <p14:tracePt t="16749" x="8377238" y="1733550"/>
          <p14:tracePt t="16750" x="8385175" y="1749425"/>
          <p14:tracePt t="16753" x="8393113" y="1757363"/>
          <p14:tracePt t="16755" x="8401050" y="1757363"/>
          <p14:tracePt t="16757" x="8410575" y="1766888"/>
          <p14:tracePt t="16758" x="8418513" y="1774825"/>
          <p14:tracePt t="16761" x="8426450" y="1774825"/>
          <p14:tracePt t="16763" x="8434388" y="1782763"/>
          <p14:tracePt t="16765" x="8434388" y="1790700"/>
          <p14:tracePt t="16766" x="8434388" y="1800225"/>
          <p14:tracePt t="16767" x="8443913" y="1800225"/>
          <p14:tracePt t="16770" x="8451850" y="1808163"/>
          <p14:tracePt t="16772" x="8451850" y="1816100"/>
          <p14:tracePt t="16776" x="8459788" y="1824038"/>
          <p14:tracePt t="16778" x="8467725" y="1831975"/>
          <p14:tracePt t="16779" x="8467725" y="1841500"/>
          <p14:tracePt t="16783" x="8475663" y="1841500"/>
          <p14:tracePt t="16784" x="8475663" y="1849438"/>
          <p14:tracePt t="16787" x="8475663" y="1857375"/>
          <p14:tracePt t="16789" x="8475663" y="1865313"/>
          <p14:tracePt t="16791" x="8475663" y="1874838"/>
          <p14:tracePt t="16793" x="8485188" y="1874838"/>
          <p14:tracePt t="16794" x="8485188" y="1882775"/>
          <p14:tracePt t="16796" x="8485188" y="1890713"/>
          <p14:tracePt t="16797" x="8485188" y="1898650"/>
          <p14:tracePt t="16799" x="8493125" y="1898650"/>
          <p14:tracePt t="16800" x="8493125" y="1906588"/>
          <p14:tracePt t="16801" x="8493125" y="1916113"/>
          <p14:tracePt t="16806" x="8493125" y="1939925"/>
          <p14:tracePt t="16808" x="8493125" y="1949450"/>
          <p14:tracePt t="16809" x="8493125" y="1957388"/>
          <p14:tracePt t="16811" x="8493125" y="1965325"/>
          <p14:tracePt t="16811" x="8493125" y="1973263"/>
          <p14:tracePt t="16812" x="8493125" y="1981200"/>
          <p14:tracePt t="16814" x="8493125" y="1990725"/>
          <p14:tracePt t="16814" x="8493125" y="1998663"/>
          <p14:tracePt t="16816" x="8493125" y="2006600"/>
          <p14:tracePt t="16818" x="8493125" y="2014538"/>
          <p14:tracePt t="16819" x="8493125" y="2024063"/>
          <p14:tracePt t="16820" x="8493125" y="2032000"/>
          <p14:tracePt t="16821" x="8493125" y="2039938"/>
          <p14:tracePt t="16822" x="8493125" y="2047875"/>
          <p14:tracePt t="16823" x="8493125" y="2055813"/>
          <p14:tracePt t="16824" x="8493125" y="2065338"/>
          <p14:tracePt t="16824" x="8493125" y="2073275"/>
          <p14:tracePt t="16826" x="8485188" y="2081213"/>
          <p14:tracePt t="16827" x="8485188" y="2089150"/>
          <p14:tracePt t="16829" x="8485188" y="2106613"/>
          <p14:tracePt t="16830" x="8485188" y="2114550"/>
          <p14:tracePt t="16830" x="8475663" y="2122488"/>
          <p14:tracePt t="16832" x="8475663" y="2130425"/>
          <p14:tracePt t="16833" x="8475663" y="2139950"/>
          <p14:tracePt t="16834" x="8467725" y="2147888"/>
          <p14:tracePt t="16835" x="8459788" y="2163763"/>
          <p14:tracePt t="16836" x="8451850" y="2173288"/>
          <p14:tracePt t="16838" x="8451850" y="2181225"/>
          <p14:tracePt t="16839" x="8451850" y="2189163"/>
          <p14:tracePt t="16840" x="8451850" y="2197100"/>
          <p14:tracePt t="16841" x="8443913" y="2214563"/>
          <p14:tracePt t="16842" x="8434388" y="2222500"/>
          <p14:tracePt t="16844" x="8434388" y="2238375"/>
          <p14:tracePt t="16846" x="8426450" y="2247900"/>
          <p14:tracePt t="16847" x="8418513" y="2263775"/>
          <p14:tracePt t="16849" x="8410575" y="2271713"/>
          <p14:tracePt t="16850" x="8410575" y="2281238"/>
          <p14:tracePt t="16851" x="8410575" y="2289175"/>
          <p14:tracePt t="16852" x="8401050" y="2297113"/>
          <p14:tracePt t="16853" x="8385175" y="2312988"/>
          <p14:tracePt t="16855" x="8385175" y="2322513"/>
          <p14:tracePt t="16856" x="8377238" y="2330450"/>
          <p14:tracePt t="16857" x="8369300" y="2346325"/>
          <p14:tracePt t="16858" x="8359775" y="2346325"/>
          <p14:tracePt t="16859" x="8351838" y="2371725"/>
          <p14:tracePt t="16861" x="8343900" y="2371725"/>
          <p14:tracePt t="16862" x="8335963" y="2379663"/>
          <p14:tracePt t="16863" x="8335963" y="2397125"/>
          <p14:tracePt t="16864" x="8318500" y="2405063"/>
          <p14:tracePt t="16866" x="8302625" y="2413000"/>
          <p14:tracePt t="16866" x="8293100" y="2420938"/>
          <p14:tracePt t="16868" x="8285163" y="2430463"/>
          <p14:tracePt t="16869" x="8277225" y="2438400"/>
          <p14:tracePt t="16870" x="8277225" y="2446338"/>
          <p14:tracePt t="16872" x="8251825" y="2454275"/>
          <p14:tracePt t="16873" x="8243888" y="2471738"/>
          <p14:tracePt t="16874" x="8235950" y="2471738"/>
          <p14:tracePt t="16875" x="8228013" y="2487613"/>
          <p14:tracePt t="16876" x="8218488" y="2495550"/>
          <p14:tracePt t="16878" x="8194675" y="2513013"/>
          <p14:tracePt t="16879" x="8186738" y="2520950"/>
          <p14:tracePt t="16879" x="8177213" y="2520950"/>
          <p14:tracePt t="16881" x="8169275" y="2528888"/>
          <p14:tracePt t="16882" x="8153400" y="2536825"/>
          <p14:tracePt t="16884" x="8135938" y="2554288"/>
          <p14:tracePt t="16884" x="8128000" y="2562225"/>
          <p14:tracePt t="16887" x="8120063" y="2562225"/>
          <p14:tracePt t="16888" x="8112125" y="2570163"/>
          <p14:tracePt t="16890" x="8086725" y="2587625"/>
          <p14:tracePt t="16891" x="8078788" y="2595563"/>
          <p14:tracePt t="16892" x="8061325" y="2603500"/>
          <p14:tracePt t="16893" x="8061325" y="2611438"/>
          <p14:tracePt t="16894" x="8045450" y="2611438"/>
          <p14:tracePt t="16896" x="8027988" y="2620963"/>
          <p14:tracePt t="16897" x="8020050" y="2628900"/>
          <p14:tracePt t="16898" x="8012113" y="2636838"/>
          <p14:tracePt t="16899" x="8004175" y="2644775"/>
          <p14:tracePt t="16900" x="7994650" y="2644775"/>
          <p14:tracePt t="16901" x="7986713" y="2654300"/>
          <p14:tracePt t="16902" x="7978775" y="2662238"/>
          <p14:tracePt t="16903" x="7970838" y="2662238"/>
          <p14:tracePt t="16903" x="7962900" y="2662238"/>
          <p14:tracePt t="16905" x="7953375" y="2670175"/>
          <p14:tracePt t="16905" x="7945438" y="2678113"/>
          <p14:tracePt t="16907" x="7937500" y="2686050"/>
          <p14:tracePt t="16908" x="7929563" y="2686050"/>
          <p14:tracePt t="16910" x="7912100" y="2686050"/>
          <p14:tracePt t="16911" x="7912100" y="2695575"/>
          <p14:tracePt t="16912" x="7896225" y="2703513"/>
          <p14:tracePt t="16913" x="7878763" y="2719388"/>
          <p14:tracePt t="16915" x="7862888" y="2719388"/>
          <p14:tracePt t="16916" x="7854950" y="2728913"/>
          <p14:tracePt t="16917" x="7845425" y="2736850"/>
          <p14:tracePt t="16918" x="7837488" y="2736850"/>
          <p14:tracePt t="16919" x="7821613" y="2744788"/>
          <p14:tracePt t="16921" x="7812088" y="2744788"/>
          <p14:tracePt t="16921" x="7796213" y="2752725"/>
          <p14:tracePt t="16923" x="7788275" y="2760663"/>
          <p14:tracePt t="16924" x="7780338" y="2770188"/>
          <p14:tracePt t="16925" x="7770813" y="2770188"/>
          <p14:tracePt t="16926" x="7762875" y="2778125"/>
          <p14:tracePt t="16927" x="7754938" y="2778125"/>
          <p14:tracePt t="16927" x="7747000" y="2778125"/>
          <p14:tracePt t="16929" x="7729538" y="2786063"/>
          <p14:tracePt t="16930" x="7721600" y="2794000"/>
          <p14:tracePt t="16931" x="7713663" y="2794000"/>
          <p14:tracePt t="16932" x="7696200" y="2803525"/>
          <p14:tracePt t="16933" x="7688263" y="2803525"/>
          <p14:tracePt t="16934" x="7680325" y="2803525"/>
          <p14:tracePt t="16935" x="7672388" y="2811463"/>
          <p14:tracePt t="16936" x="7654925" y="2819400"/>
          <p14:tracePt t="16937" x="7646988" y="2819400"/>
          <p14:tracePt t="16938" x="7631113" y="2827338"/>
          <p14:tracePt t="16939" x="7621588" y="2827338"/>
          <p14:tracePt t="16940" x="7613650" y="2827338"/>
          <p14:tracePt t="16941" x="7597775" y="2836863"/>
          <p14:tracePt t="16942" x="7572375" y="2844800"/>
          <p14:tracePt t="16944" x="7546975" y="2852738"/>
          <p14:tracePt t="16946" x="7531100" y="2860675"/>
          <p14:tracePt t="16947" x="7513638" y="2860675"/>
          <p14:tracePt t="16948" x="7505700" y="2868613"/>
          <p14:tracePt t="16949" x="7489825" y="2868613"/>
          <p14:tracePt t="16951" x="7456488" y="2878138"/>
          <p14:tracePt t="16952" x="7439025" y="2878138"/>
          <p14:tracePt t="16953" x="7415213" y="2878138"/>
          <p14:tracePt t="16954" x="7405688" y="2886075"/>
          <p14:tracePt t="16955" x="7389813" y="2886075"/>
          <p14:tracePt t="16956" x="7356475" y="2894013"/>
          <p14:tracePt t="16957" x="7340600" y="2894013"/>
          <p14:tracePt t="16959" x="7323138" y="2901950"/>
          <p14:tracePt t="16964" x="7240588" y="2911475"/>
          <p14:tracePt t="16964" x="7207250" y="2911475"/>
          <p14:tracePt t="16966" x="7199313" y="2911475"/>
          <p14:tracePt t="16967" x="7173913" y="2911475"/>
          <p14:tracePt t="16969" x="7132638" y="2911475"/>
          <p14:tracePt t="16969" x="7116763" y="2911475"/>
          <p14:tracePt t="16971" x="7083425" y="2911475"/>
          <p14:tracePt t="16973" x="7058025" y="2911475"/>
          <p14:tracePt t="16975" x="7016750" y="2911475"/>
          <p14:tracePt t="16975" x="6983413" y="2911475"/>
          <p14:tracePt t="16977" x="6975475" y="2911475"/>
          <p14:tracePt t="16978" x="6950075" y="2911475"/>
          <p14:tracePt t="16979" x="6924675" y="2911475"/>
          <p14:tracePt t="16981" x="6883400" y="2911475"/>
          <p14:tracePt t="16981" x="6850063" y="2911475"/>
          <p14:tracePt t="16983" x="6818313" y="2911475"/>
          <p14:tracePt t="16984" x="6800850" y="2911475"/>
          <p14:tracePt t="16985" x="6784975" y="2911475"/>
          <p14:tracePt t="16987" x="6734175" y="2911475"/>
          <p14:tracePt t="16987" x="6684963" y="2901950"/>
          <p14:tracePt t="16989" x="6667500" y="2901950"/>
          <p14:tracePt t="16990" x="6635750" y="2901950"/>
          <p14:tracePt t="16991" x="6610350" y="2901950"/>
          <p14:tracePt t="16993" x="6569075" y="2894013"/>
          <p14:tracePt t="16993" x="6543675" y="2894013"/>
          <p14:tracePt t="16995" x="6518275" y="2894013"/>
          <p14:tracePt t="16996" x="6494463" y="2886075"/>
          <p14:tracePt t="16997" x="6469063" y="2886075"/>
          <p14:tracePt t="16998" x="6443663" y="2886075"/>
          <p14:tracePt t="16999" x="6427788" y="2886075"/>
          <p14:tracePt t="16999" x="6402388" y="2886075"/>
          <p14:tracePt t="17001" x="6378575" y="2878138"/>
          <p14:tracePt t="17002" x="6369050" y="2878138"/>
          <p14:tracePt t="17002" x="6345238" y="2878138"/>
          <p14:tracePt t="17004" x="6337300" y="2878138"/>
          <p14:tracePt t="17005" x="6319838" y="2878138"/>
          <p14:tracePt t="17006" x="6294438" y="2878138"/>
          <p14:tracePt t="17007" x="6278563" y="2878138"/>
          <p14:tracePt t="17008" x="6253163" y="2878138"/>
          <p14:tracePt t="17009" x="6237288" y="2878138"/>
          <p14:tracePt t="17010" x="6219825" y="2878138"/>
          <p14:tracePt t="17011" x="6178550" y="2868613"/>
          <p14:tracePt t="17012" x="6170613" y="2868613"/>
          <p14:tracePt t="17012" x="6154738" y="2868613"/>
          <p14:tracePt t="17014" x="6137275" y="2868613"/>
          <p14:tracePt t="17015" x="6121400" y="2868613"/>
          <p14:tracePt t="17016" x="6103938" y="2868613"/>
          <p14:tracePt t="17017" x="6088063" y="2868613"/>
          <p14:tracePt t="17018" x="6080125" y="2868613"/>
          <p14:tracePt t="17018" x="6062663" y="2868613"/>
          <p14:tracePt t="17020" x="6046788" y="2868613"/>
          <p14:tracePt t="17021" x="6029325" y="2868613"/>
          <p14:tracePt t="17022" x="6021388" y="2868613"/>
          <p14:tracePt t="17023" x="6005513" y="2868613"/>
          <p14:tracePt t="17024" x="5995988" y="2868613"/>
          <p14:tracePt t="17025" x="5972175" y="2868613"/>
          <p14:tracePt t="17025" x="5954713" y="2868613"/>
          <p14:tracePt t="17027" x="5946775" y="2868613"/>
          <p14:tracePt t="17028" x="5938838" y="2868613"/>
          <p14:tracePt t="17030" x="5905500" y="2868613"/>
          <p14:tracePt t="17031" x="5888038" y="2868613"/>
          <p14:tracePt t="17032" x="5880100" y="2868613"/>
          <p14:tracePt t="17033" x="5864225" y="2868613"/>
          <p14:tracePt t="17034" x="5854700" y="2868613"/>
          <p14:tracePt t="17035" x="5822950" y="2868613"/>
          <p14:tracePt t="17036" x="5813425" y="2868613"/>
          <p14:tracePt t="17038" x="5789613" y="2868613"/>
          <p14:tracePt t="17039" x="5780088" y="2868613"/>
          <p14:tracePt t="17039" x="5764213" y="2868613"/>
          <p14:tracePt t="17042" x="5738813" y="2868613"/>
          <p14:tracePt t="17042" x="5697538" y="2868613"/>
          <p14:tracePt t="17044" x="5681663" y="2860675"/>
          <p14:tracePt t="17045" x="5673725" y="2860675"/>
          <p14:tracePt t="17046" x="5648325" y="2860675"/>
          <p14:tracePt t="17047" x="5622925" y="2860675"/>
          <p14:tracePt t="17050" x="5607050" y="2860675"/>
          <p14:tracePt t="17051" x="5581650" y="2860675"/>
          <p14:tracePt t="17052" x="5573713" y="2860675"/>
          <p14:tracePt t="17053" x="5532438" y="2860675"/>
          <p14:tracePt t="17055" x="5524500" y="2860675"/>
          <p14:tracePt t="17055" x="5499100" y="2860675"/>
          <p14:tracePt t="17057" x="5491163" y="2860675"/>
          <p14:tracePt t="17058" x="5457825" y="2852738"/>
          <p14:tracePt t="17060" x="5416550" y="2852738"/>
          <p14:tracePt t="17061" x="5407025" y="2852738"/>
          <p14:tracePt t="17062" x="5383213" y="2852738"/>
          <p14:tracePt t="17063" x="5365750" y="2844800"/>
          <p14:tracePt t="17064" x="5357813" y="2844800"/>
          <p14:tracePt t="17066" x="5324475" y="2844800"/>
          <p14:tracePt t="17067" x="5308600" y="2844800"/>
          <p14:tracePt t="17068" x="5283200" y="2836863"/>
          <p14:tracePt t="17069" x="5275263" y="2836863"/>
          <p14:tracePt t="17070" x="5249863" y="2836863"/>
          <p14:tracePt t="17072" x="5208588" y="2827338"/>
          <p14:tracePt t="17074" x="5175250" y="2827338"/>
          <p14:tracePt t="17075" x="5149850" y="2819400"/>
          <p14:tracePt t="17076" x="5133975" y="2819400"/>
          <p14:tracePt t="17078" x="5100638" y="2819400"/>
          <p14:tracePt t="17078" x="5075238" y="2811463"/>
          <p14:tracePt t="17080" x="5067300" y="2803525"/>
          <p14:tracePt t="17080" x="5041900" y="2803525"/>
          <p14:tracePt t="17082" x="5018088" y="2803525"/>
          <p14:tracePt t="17084" x="4984750" y="2794000"/>
          <p14:tracePt t="17085" x="4943475" y="2786063"/>
          <p14:tracePt t="17086" x="4918075" y="2786063"/>
          <p14:tracePt t="17087" x="4910138" y="2778125"/>
          <p14:tracePt t="17088" x="4876800" y="2770188"/>
          <p14:tracePt t="17090" x="4843463" y="2770188"/>
          <p14:tracePt t="17090" x="4827588" y="2770188"/>
          <p14:tracePt t="17092" x="4802188" y="2760663"/>
          <p14:tracePt t="17093" x="4768850" y="2760663"/>
          <p14:tracePt t="17094" x="4752975" y="2760663"/>
          <p14:tracePt t="17096" x="4694238" y="2744788"/>
          <p14:tracePt t="17097" x="4660900" y="2736850"/>
          <p14:tracePt t="17098" x="4645025" y="2728913"/>
          <p14:tracePt t="17099" x="4619625" y="2728913"/>
          <p14:tracePt t="17100" x="4586288" y="2719388"/>
          <p14:tracePt t="17102" x="4560888" y="2711450"/>
          <p14:tracePt t="17103" x="4537075" y="2711450"/>
          <p14:tracePt t="17103" x="4519613" y="2703513"/>
          <p14:tracePt t="17105" x="4486275" y="2703513"/>
          <p14:tracePt t="17106" x="4462463" y="2695575"/>
          <p14:tracePt t="17107" x="4429125" y="2686050"/>
          <p14:tracePt t="17108" x="4411663" y="2686050"/>
          <p14:tracePt t="17109" x="4387850" y="2678113"/>
          <p14:tracePt t="17110" x="4354513" y="2678113"/>
          <p14:tracePt t="17111" x="4321175" y="2670175"/>
          <p14:tracePt t="17112" x="4295775" y="2662238"/>
          <p14:tracePt t="17113" x="4279900" y="2662238"/>
          <p14:tracePt t="17114" x="4246563" y="2654300"/>
          <p14:tracePt t="17115" x="4221163" y="2644775"/>
          <p14:tracePt t="17115" x="4205288" y="2644775"/>
          <p14:tracePt t="17117" x="4171950" y="2636838"/>
          <p14:tracePt t="17118" x="4154488" y="2636838"/>
          <p14:tracePt t="17119" x="4122738" y="2628900"/>
          <p14:tracePt t="17120" x="4105275" y="2620963"/>
          <p14:tracePt t="17121" x="4079875" y="2620963"/>
          <p14:tracePt t="17121" x="4064000" y="2620963"/>
          <p14:tracePt t="17123" x="4038600" y="2611438"/>
          <p14:tracePt t="17124" x="4022725" y="2603500"/>
          <p14:tracePt t="17125" x="3997325" y="2603500"/>
          <p14:tracePt t="17126" x="3973513" y="2595563"/>
          <p14:tracePt t="17127" x="3963988" y="2595563"/>
          <p14:tracePt t="17127" x="3940175" y="2587625"/>
          <p14:tracePt t="17129" x="3922713" y="2587625"/>
          <p14:tracePt t="17130" x="3914775" y="2587625"/>
          <p14:tracePt t="17131" x="3889375" y="2579688"/>
          <p14:tracePt t="17132" x="3873500" y="2579688"/>
          <p14:tracePt t="17133" x="3856038" y="2570163"/>
          <p14:tracePt t="17133" x="3840163" y="2570163"/>
          <p14:tracePt t="17135" x="3822700" y="2570163"/>
          <p14:tracePt t="17135" x="3814763" y="2570163"/>
          <p14:tracePt t="17137" x="3798888" y="2570163"/>
          <p14:tracePt t="17138" x="3773488" y="2562225"/>
          <p14:tracePt t="17138" x="3765550" y="2562225"/>
          <p14:tracePt t="17140" x="3748088" y="2562225"/>
          <p14:tracePt t="17141" x="3740150" y="2562225"/>
          <p14:tracePt t="17142" x="3724275" y="2562225"/>
          <p14:tracePt t="17143" x="3706813" y="2554288"/>
          <p14:tracePt t="17145" x="3683000" y="2546350"/>
          <p14:tracePt t="17146" x="3673475" y="2546350"/>
          <p14:tracePt t="17147" x="3657600" y="2546350"/>
          <p14:tracePt t="17148" x="3649663" y="2546350"/>
          <p14:tracePt t="17149" x="3641725" y="2546350"/>
          <p14:tracePt t="17151" x="3616325" y="2546350"/>
          <p14:tracePt t="17151" x="3608388" y="2536825"/>
          <p14:tracePt t="17153" x="3598863" y="2536825"/>
          <p14:tracePt t="17154" x="3590925" y="2536825"/>
          <p14:tracePt t="17155" x="3575050" y="2536825"/>
          <p14:tracePt t="17157" x="3557588" y="2536825"/>
          <p14:tracePt t="17158" x="3541713" y="2536825"/>
          <p14:tracePt t="17160" x="3524250" y="2536825"/>
          <p14:tracePt t="17161" x="3516313" y="2536825"/>
          <p14:tracePt t="17163" x="3500438" y="2536825"/>
          <p14:tracePt t="17164" x="3492500" y="2536825"/>
          <p14:tracePt t="17165" x="3482975" y="2536825"/>
          <p14:tracePt t="17166" x="3467100" y="2536825"/>
          <p14:tracePt t="17169" x="3441700" y="2528888"/>
          <p14:tracePt t="17170" x="3433763" y="2528888"/>
          <p14:tracePt t="17171" x="3425825" y="2528888"/>
          <p14:tracePt t="17172" x="3416300" y="2528888"/>
          <p14:tracePt t="17173" x="3408363" y="2528888"/>
          <p14:tracePt t="17175" x="3392488" y="2528888"/>
          <p14:tracePt t="17175" x="3384550" y="2520950"/>
          <p14:tracePt t="17177" x="3375025" y="2520950"/>
          <p14:tracePt t="17178" x="3367088" y="2520950"/>
          <p14:tracePt t="17184" x="3317875" y="2520950"/>
          <p14:tracePt t="17188" x="3300413" y="2513013"/>
          <p14:tracePt t="17188" x="3284538" y="2513013"/>
          <p14:tracePt t="17191" x="3276600" y="2513013"/>
          <p14:tracePt t="17193" x="3259138" y="2513013"/>
          <p14:tracePt t="17194" x="3251200" y="2513013"/>
          <p14:tracePt t="17194" x="3243263" y="2513013"/>
          <p14:tracePt t="17200" x="3225800" y="2513013"/>
          <p14:tracePt t="17200" x="3217863" y="2513013"/>
          <p14:tracePt t="17202" x="3209925" y="2513013"/>
          <p14:tracePt t="17205" x="3192463" y="2513013"/>
          <p14:tracePt t="17207" x="3184525" y="2513013"/>
          <p14:tracePt t="17212" x="3168650" y="2505075"/>
          <p14:tracePt t="17214" x="3160713" y="2505075"/>
          <p14:tracePt t="17216" x="3151188" y="2505075"/>
          <p14:tracePt t="17217" x="3143250" y="2505075"/>
          <p14:tracePt t="17220" x="3135313" y="2505075"/>
          <p14:tracePt t="17222" x="3127375" y="2505075"/>
          <p14:tracePt t="17225" x="3117850" y="2505075"/>
          <p14:tracePt t="17227" x="3109913" y="2505075"/>
          <p14:tracePt t="17229" x="3101975" y="2495550"/>
          <p14:tracePt t="17235" x="3094038" y="2495550"/>
          <p14:tracePt t="17238" x="3086100" y="2495550"/>
          <p14:tracePt t="17242" x="3086100" y="2487613"/>
          <p14:tracePt t="18149" x="3094038" y="2487613"/>
          <p14:tracePt t="18154" x="3101975" y="2487613"/>
          <p14:tracePt t="18158" x="3127375" y="2487613"/>
          <p14:tracePt t="18160" x="3135313" y="2487613"/>
          <p14:tracePt t="18163" x="3151188" y="2487613"/>
          <p14:tracePt t="18164" x="3160713" y="2487613"/>
          <p14:tracePt t="18166" x="3176588" y="2487613"/>
          <p14:tracePt t="18167" x="3184525" y="2487613"/>
          <p14:tracePt t="18169" x="3192463" y="2487613"/>
          <p14:tracePt t="18169" x="3201988" y="2487613"/>
          <p14:tracePt t="18171" x="3209925" y="2487613"/>
          <p14:tracePt t="18172" x="3217863" y="2487613"/>
          <p14:tracePt t="18173" x="3225800" y="2487613"/>
          <p14:tracePt t="18175" x="3243263" y="2487613"/>
          <p14:tracePt t="18176" x="3251200" y="2487613"/>
          <p14:tracePt t="18177" x="3259138" y="2487613"/>
          <p14:tracePt t="18178" x="3267075" y="2487613"/>
          <p14:tracePt t="18179" x="3284538" y="2487613"/>
          <p14:tracePt t="18181" x="3292475" y="2487613"/>
          <p14:tracePt t="18181" x="3300413" y="2487613"/>
          <p14:tracePt t="18183" x="3309938" y="2487613"/>
          <p14:tracePt t="18184" x="3325813" y="2487613"/>
          <p14:tracePt t="18185" x="3333750" y="2487613"/>
          <p14:tracePt t="18187" x="3351213" y="2487613"/>
          <p14:tracePt t="18188" x="3359150" y="2487613"/>
          <p14:tracePt t="18189" x="3375025" y="2495550"/>
          <p14:tracePt t="18190" x="3392488" y="2495550"/>
          <p14:tracePt t="18193" x="3416300" y="2495550"/>
          <p14:tracePt t="18194" x="3433763" y="2495550"/>
          <p14:tracePt t="18195" x="3449638" y="2505075"/>
          <p14:tracePt t="18197" x="3467100" y="2505075"/>
          <p14:tracePt t="18199" x="3492500" y="2505075"/>
          <p14:tracePt t="18200" x="3508375" y="2505075"/>
          <p14:tracePt t="18201" x="3516313" y="2505075"/>
          <p14:tracePt t="18202" x="3533775" y="2505075"/>
          <p14:tracePt t="18203" x="3549650" y="2513013"/>
          <p14:tracePt t="18205" x="3567113" y="2513013"/>
          <p14:tracePt t="18206" x="3575050" y="2513013"/>
          <p14:tracePt t="18207" x="3590925" y="2513013"/>
          <p14:tracePt t="18208" x="3608388" y="2513013"/>
          <p14:tracePt t="18209" x="3624263" y="2513013"/>
          <p14:tracePt t="18210" x="3641725" y="2513013"/>
          <p14:tracePt t="18211" x="3657600" y="2520950"/>
          <p14:tracePt t="18211" x="3665538" y="2520950"/>
          <p14:tracePt t="18213" x="3698875" y="2520950"/>
          <p14:tracePt t="18214" x="3716338" y="2520950"/>
          <p14:tracePt t="18215" x="3732213" y="2520950"/>
          <p14:tracePt t="18216" x="3748088" y="2520950"/>
          <p14:tracePt t="18217" x="3757613" y="2520950"/>
          <p14:tracePt t="18217" x="3781425" y="2520950"/>
          <p14:tracePt t="18219" x="3798888" y="2520950"/>
          <p14:tracePt t="18220" x="3814763" y="2520950"/>
          <p14:tracePt t="18221" x="3832225" y="2520950"/>
          <p14:tracePt t="18222" x="3856038" y="2528888"/>
          <p14:tracePt t="18223" x="3865563" y="2528888"/>
          <p14:tracePt t="18223" x="3889375" y="2528888"/>
          <p14:tracePt t="18225" x="3914775" y="2528888"/>
          <p14:tracePt t="18226" x="3922713" y="2528888"/>
          <p14:tracePt t="18227" x="3940175" y="2528888"/>
          <p14:tracePt t="18228" x="3963988" y="2528888"/>
          <p14:tracePt t="18229" x="3981450" y="2536825"/>
          <p14:tracePt t="18230" x="4005263" y="2536825"/>
          <p14:tracePt t="18230" x="4022725" y="2536825"/>
          <p14:tracePt t="18232" x="4038600" y="2536825"/>
          <p14:tracePt t="18233" x="4048125" y="2536825"/>
          <p14:tracePt t="18234" x="4064000" y="2536825"/>
          <p14:tracePt t="18235" x="4089400" y="2546350"/>
          <p14:tracePt t="18236" x="4105275" y="2546350"/>
          <p14:tracePt t="18237" x="4122738" y="2546350"/>
          <p14:tracePt t="18238" x="4146550" y="2546350"/>
          <p14:tracePt t="18239" x="4187825" y="2546350"/>
          <p14:tracePt t="18240" x="4197350" y="2546350"/>
          <p14:tracePt t="18241" x="4205288" y="2546350"/>
          <p14:tracePt t="18242" x="4229100" y="2546350"/>
          <p14:tracePt t="18242" x="4254500" y="2554288"/>
          <p14:tracePt t="18244" x="4271963" y="2554288"/>
          <p14:tracePt t="18245" x="4295775" y="2554288"/>
          <p14:tracePt t="18246" x="4329113" y="2554288"/>
          <p14:tracePt t="18247" x="4337050" y="2554288"/>
          <p14:tracePt t="18248" x="4362450" y="2554288"/>
          <p14:tracePt t="18248" x="4387850" y="2554288"/>
          <p14:tracePt t="18250" x="4403725" y="2554288"/>
          <p14:tracePt t="18251" x="4421188" y="2562225"/>
          <p14:tracePt t="18252" x="4437063" y="2562225"/>
          <p14:tracePt t="18254" x="4470400" y="2562225"/>
          <p14:tracePt t="18254" x="4495800" y="2562225"/>
          <p14:tracePt t="18256" x="4511675" y="2562225"/>
          <p14:tracePt t="18257" x="4529138" y="2562225"/>
          <p14:tracePt t="18258" x="4552950" y="2562225"/>
          <p14:tracePt t="18259" x="4586288" y="2562225"/>
          <p14:tracePt t="18261" x="4603750" y="2562225"/>
          <p14:tracePt t="18262" x="4627563" y="2562225"/>
          <p14:tracePt t="18263" x="4645025" y="2562225"/>
          <p14:tracePt t="18264" x="4660900" y="2562225"/>
          <p14:tracePt t="18265" x="4694238" y="2562225"/>
          <p14:tracePt t="18266" x="4711700" y="2562225"/>
          <p14:tracePt t="18268" x="4727575" y="2562225"/>
          <p14:tracePt t="18269" x="4743450" y="2562225"/>
          <p14:tracePt t="18270" x="4760913" y="2562225"/>
          <p14:tracePt t="18272" x="4786313" y="2562225"/>
          <p14:tracePt t="18273" x="4810125" y="2562225"/>
          <p14:tracePt t="18274" x="4818063" y="2562225"/>
          <p14:tracePt t="18275" x="4827588" y="2562225"/>
          <p14:tracePt t="18276" x="4843463" y="2562225"/>
          <p14:tracePt t="18278" x="4876800" y="2562225"/>
          <p14:tracePt t="18278" x="4892675" y="2562225"/>
          <p14:tracePt t="18280" x="4902200" y="2562225"/>
          <p14:tracePt t="18281" x="4918075" y="2562225"/>
          <p14:tracePt t="18282" x="4935538" y="2562225"/>
          <p14:tracePt t="18284" x="4959350" y="2562225"/>
          <p14:tracePt t="18285" x="4967288" y="2562225"/>
          <p14:tracePt t="18286" x="4984750" y="2562225"/>
          <p14:tracePt t="18287" x="5000625" y="2562225"/>
          <p14:tracePt t="18288" x="5010150" y="2562225"/>
          <p14:tracePt t="18290" x="5033963" y="2562225"/>
          <p14:tracePt t="18290" x="5059363" y="2562225"/>
          <p14:tracePt t="18292" x="5075238" y="2562225"/>
          <p14:tracePt t="18294" x="5092700" y="2562225"/>
          <p14:tracePt t="18296" x="5118100" y="2562225"/>
          <p14:tracePt t="18296" x="5126038" y="2562225"/>
          <p14:tracePt t="18298" x="5133975" y="2562225"/>
          <p14:tracePt t="18299" x="5149850" y="2562225"/>
          <p14:tracePt t="18300" x="5159375" y="2562225"/>
          <p14:tracePt t="18302" x="5175250" y="2562225"/>
          <p14:tracePt t="18303" x="5183188" y="2562225"/>
          <p14:tracePt t="18304" x="5192713" y="2562225"/>
          <p14:tracePt t="18305" x="5200650" y="2562225"/>
          <p14:tracePt t="18306" x="5208588" y="2562225"/>
          <p14:tracePt t="18308" x="5233988" y="2562225"/>
          <p14:tracePt t="18309" x="5241925" y="2562225"/>
          <p14:tracePt t="18310" x="5249863" y="2562225"/>
          <p14:tracePt t="18311" x="5257800" y="2562225"/>
          <p14:tracePt t="18312" x="5267325" y="2562225"/>
          <p14:tracePt t="18313" x="5283200" y="2562225"/>
          <p14:tracePt t="18314" x="5299075" y="2562225"/>
          <p14:tracePt t="18316" x="5308600" y="2562225"/>
          <p14:tracePt t="18317" x="5316538" y="2562225"/>
          <p14:tracePt t="18318" x="5324475" y="2562225"/>
          <p14:tracePt t="18319" x="5332413" y="2562225"/>
          <p14:tracePt t="18320" x="5349875" y="2562225"/>
          <p14:tracePt t="18322" x="5357813" y="2562225"/>
          <p14:tracePt t="18323" x="5365750" y="2562225"/>
          <p14:tracePt t="18324" x="5365750" y="2554288"/>
          <p14:tracePt t="18325" x="5373688" y="2554288"/>
          <p14:tracePt t="18326" x="5383213" y="2554288"/>
          <p14:tracePt t="18329" x="5391150" y="2554288"/>
          <p14:tracePt t="18330" x="5399088" y="2554288"/>
          <p14:tracePt t="18331" x="5407025" y="2554288"/>
          <p14:tracePt t="18334" x="5416550" y="2554288"/>
          <p14:tracePt t="18336" x="5424488" y="2554288"/>
          <p14:tracePt t="18340" x="5432425" y="2554288"/>
          <p14:tracePt t="18341" x="5440363" y="2554288"/>
          <p14:tracePt t="18345" x="5448300" y="2554288"/>
          <p14:tracePt t="18630" x="5457825" y="2554288"/>
          <p14:tracePt t="18636" x="5465763" y="2554288"/>
          <p14:tracePt t="18643" x="5473700" y="2554288"/>
          <p14:tracePt t="18646" x="5481638" y="2554288"/>
          <p14:tracePt t="18649" x="5491163" y="2554288"/>
          <p14:tracePt t="18651" x="5499100" y="2554288"/>
          <p14:tracePt t="18652" x="5507038" y="2554288"/>
          <p14:tracePt t="18655" x="5514975" y="2554288"/>
          <p14:tracePt t="18656" x="5524500" y="2554288"/>
          <p14:tracePt t="18660" x="5540375" y="2554288"/>
          <p14:tracePt t="18661" x="5548313" y="2554288"/>
          <p14:tracePt t="18663" x="5556250" y="2554288"/>
          <p14:tracePt t="18664" x="5565775" y="2554288"/>
          <p14:tracePt t="18665" x="5573713" y="2554288"/>
          <p14:tracePt t="18667" x="5581650" y="2554288"/>
          <p14:tracePt t="18668" x="5589588" y="2554288"/>
          <p14:tracePt t="18671" x="5599113" y="2554288"/>
          <p14:tracePt t="18672" x="5614988" y="2554288"/>
          <p14:tracePt t="18673" x="5622925" y="2554288"/>
          <p14:tracePt t="18673" x="5630863" y="2554288"/>
          <p14:tracePt t="18676" x="5648325" y="2554288"/>
          <p14:tracePt t="18678" x="5656263" y="2554288"/>
          <p14:tracePt t="18678" x="5673725" y="2554288"/>
          <p14:tracePt t="18680" x="5681663" y="2554288"/>
          <p14:tracePt t="18681" x="5689600" y="2554288"/>
          <p14:tracePt t="18682" x="5697538" y="2554288"/>
          <p14:tracePt t="18684" x="5715000" y="2554288"/>
          <p14:tracePt t="18684" x="5722938" y="2554288"/>
          <p14:tracePt t="18686" x="5730875" y="2554288"/>
          <p14:tracePt t="18687" x="5748338" y="2554288"/>
          <p14:tracePt t="18688" x="5756275" y="2554288"/>
          <p14:tracePt t="18690" x="5772150" y="2554288"/>
          <p14:tracePt t="18691" x="5780088" y="2554288"/>
          <p14:tracePt t="18692" x="5797550" y="2554288"/>
          <p14:tracePt t="18693" x="5813425" y="2554288"/>
          <p14:tracePt t="18694" x="5822950" y="2554288"/>
          <p14:tracePt t="18696" x="5838825" y="2554288"/>
          <p14:tracePt t="18697" x="5846763" y="2554288"/>
          <p14:tracePt t="18698" x="5864225" y="2554288"/>
          <p14:tracePt t="18699" x="5880100" y="2554288"/>
          <p14:tracePt t="18700" x="5888038" y="2554288"/>
          <p14:tracePt t="18702" x="5913438" y="2554288"/>
          <p14:tracePt t="18702" x="5938838" y="2554288"/>
          <p14:tracePt t="18704" x="5962650" y="2554288"/>
          <p14:tracePt t="18705" x="5972175" y="2554288"/>
          <p14:tracePt t="18706" x="5995988" y="2554288"/>
          <p14:tracePt t="18708" x="6021388" y="2554288"/>
          <p14:tracePt t="18708" x="6046788" y="2554288"/>
          <p14:tracePt t="18710" x="6070600" y="2554288"/>
          <p14:tracePt t="18711" x="6080125" y="2554288"/>
          <p14:tracePt t="18712" x="6096000" y="2554288"/>
          <p14:tracePt t="18713" x="6121400" y="2554288"/>
          <p14:tracePt t="18714" x="6137275" y="2554288"/>
          <p14:tracePt t="18714" x="6154738" y="2562225"/>
          <p14:tracePt t="18716" x="6178550" y="2562225"/>
          <p14:tracePt t="18717" x="6203950" y="2562225"/>
          <p14:tracePt t="18718" x="6229350" y="2562225"/>
          <p14:tracePt t="18719" x="6253163" y="2562225"/>
          <p14:tracePt t="18720" x="6270625" y="2562225"/>
          <p14:tracePt t="18721" x="6294438" y="2570163"/>
          <p14:tracePt t="18721" x="6319838" y="2570163"/>
          <p14:tracePt t="18723" x="6337300" y="2570163"/>
          <p14:tracePt t="18724" x="6353175" y="2570163"/>
          <p14:tracePt t="18725" x="6378575" y="2570163"/>
          <p14:tracePt t="18726" x="6394450" y="2570163"/>
          <p14:tracePt t="18726" x="6419850" y="2579688"/>
          <p14:tracePt t="18728" x="6443663" y="2579688"/>
          <p14:tracePt t="18729" x="6453188" y="2579688"/>
          <p14:tracePt t="18730" x="6477000" y="2579688"/>
          <p14:tracePt t="18731" x="6502400" y="2579688"/>
          <p14:tracePt t="18732" x="6518275" y="2579688"/>
          <p14:tracePt t="18732" x="6543675" y="2587625"/>
          <p14:tracePt t="18734" x="6569075" y="2587625"/>
          <p14:tracePt t="18735" x="6610350" y="2587625"/>
          <p14:tracePt t="18737" x="6651625" y="2587625"/>
          <p14:tracePt t="18739" x="6692900" y="2587625"/>
          <p14:tracePt t="18740" x="6710363" y="2595563"/>
          <p14:tracePt t="18741" x="6734175" y="2595563"/>
          <p14:tracePt t="18742" x="6751638" y="2595563"/>
          <p14:tracePt t="18743" x="6792913" y="2595563"/>
          <p14:tracePt t="18744" x="6818313" y="2595563"/>
          <p14:tracePt t="18745" x="6842125" y="2595563"/>
          <p14:tracePt t="18745" x="6859588" y="2595563"/>
          <p14:tracePt t="18747" x="6883400" y="2595563"/>
          <p14:tracePt t="18748" x="6908800" y="2595563"/>
          <p14:tracePt t="18749" x="6916738" y="2595563"/>
          <p14:tracePt t="18751" x="6958013" y="2595563"/>
          <p14:tracePt t="18751" x="6983413" y="2595563"/>
          <p14:tracePt t="18753" x="6999288" y="2595563"/>
          <p14:tracePt t="18754" x="7016750" y="2595563"/>
          <p14:tracePt t="18755" x="7032625" y="2595563"/>
          <p14:tracePt t="18756" x="7073900" y="2595563"/>
          <p14:tracePt t="18758" x="7099300" y="2603500"/>
          <p14:tracePt t="18759" x="7124700" y="2603500"/>
          <p14:tracePt t="18761" x="7150100" y="2603500"/>
          <p14:tracePt t="18763" x="7181850" y="2603500"/>
          <p14:tracePt t="18764" x="7207250" y="2603500"/>
          <p14:tracePt t="18764" x="7224713" y="2603500"/>
          <p14:tracePt t="18766" x="7240588" y="2603500"/>
          <p14:tracePt t="18767" x="7265988" y="2603500"/>
          <p14:tracePt t="18769" x="7289800" y="2603500"/>
          <p14:tracePt t="18770" x="7315200" y="2603500"/>
          <p14:tracePt t="18771" x="7331075" y="2603500"/>
          <p14:tracePt t="18772" x="7348538" y="2603500"/>
          <p14:tracePt t="18773" x="7356475" y="2603500"/>
          <p14:tracePt t="18775" x="7397750" y="2603500"/>
          <p14:tracePt t="18775" x="7439025" y="2603500"/>
          <p14:tracePt t="18777" x="7448550" y="2603500"/>
          <p14:tracePt t="18778" x="7464425" y="2603500"/>
          <p14:tracePt t="18779" x="7489825" y="2603500"/>
          <p14:tracePt t="18781" x="7513638" y="2603500"/>
          <p14:tracePt t="18782" x="7523163" y="2603500"/>
          <p14:tracePt t="18783" x="7546975" y="2603500"/>
          <p14:tracePt t="18784" x="7564438" y="2603500"/>
          <p14:tracePt t="18785" x="7580313" y="2603500"/>
          <p14:tracePt t="18787" x="7613650" y="2603500"/>
          <p14:tracePt t="18787" x="7621588" y="2603500"/>
          <p14:tracePt t="18789" x="7646988" y="2603500"/>
          <p14:tracePt t="18790" x="7654925" y="2603500"/>
          <p14:tracePt t="18791" x="7688263" y="2603500"/>
          <p14:tracePt t="18793" x="7721600" y="2603500"/>
          <p14:tracePt t="18793" x="7737475" y="2603500"/>
          <p14:tracePt t="18795" x="7762875" y="2603500"/>
          <p14:tracePt t="18796" x="7770813" y="2603500"/>
          <p14:tracePt t="18797" x="7788275" y="2603500"/>
          <p14:tracePt t="18799" x="7829550" y="2603500"/>
          <p14:tracePt t="18799" x="7845425" y="2603500"/>
          <p14:tracePt t="18801" x="7854950" y="2603500"/>
          <p14:tracePt t="18802" x="7870825" y="2611438"/>
          <p14:tracePt t="18803" x="7886700" y="2611438"/>
          <p14:tracePt t="18805" x="7920038" y="2611438"/>
          <p14:tracePt t="18805" x="7945438" y="2611438"/>
          <p14:tracePt t="18807" x="7953375" y="2611438"/>
          <p14:tracePt t="18808" x="7978775" y="2611438"/>
          <p14:tracePt t="18809" x="7994650" y="2611438"/>
          <p14:tracePt t="18811" x="8020050" y="2611438"/>
          <p14:tracePt t="18812" x="8027988" y="2611438"/>
          <p14:tracePt t="18813" x="8053388" y="2611438"/>
          <p14:tracePt t="18814" x="8069263" y="2611438"/>
          <p14:tracePt t="18815" x="8078788" y="2611438"/>
          <p14:tracePt t="18816" x="8094663" y="2611438"/>
          <p14:tracePt t="18817" x="8102600" y="2611438"/>
          <p14:tracePt t="18817" x="8120063" y="2611438"/>
          <p14:tracePt t="18819" x="8128000" y="2611438"/>
          <p14:tracePt t="18820" x="8135938" y="2611438"/>
          <p14:tracePt t="18821" x="8153400" y="2611438"/>
          <p14:tracePt t="18822" x="8161338" y="2611438"/>
          <p14:tracePt t="18823" x="8169275" y="2611438"/>
          <p14:tracePt t="18823" x="8186738" y="2611438"/>
          <p14:tracePt t="18825" x="8194675" y="2611438"/>
          <p14:tracePt t="18826" x="8210550" y="2611438"/>
          <p14:tracePt t="18828" x="8228013" y="2611438"/>
          <p14:tracePt t="18830" x="8243888" y="2611438"/>
          <p14:tracePt t="18830" x="8261350" y="2603500"/>
          <p14:tracePt t="18831" x="8269288" y="2603500"/>
          <p14:tracePt t="18833" x="8277225" y="2603500"/>
          <p14:tracePt t="18834" x="8285163" y="2603500"/>
          <p14:tracePt t="18836" x="8302625" y="2603500"/>
          <p14:tracePt t="18837" x="8310563" y="2595563"/>
          <p14:tracePt t="18838" x="8318500" y="2595563"/>
          <p14:tracePt t="18839" x="8326438" y="2595563"/>
          <p14:tracePt t="18840" x="8335963" y="2595563"/>
          <p14:tracePt t="18842" x="8343900" y="2595563"/>
          <p14:tracePt t="18843" x="8351838" y="2595563"/>
          <p14:tracePt t="18844" x="8359775" y="2595563"/>
          <p14:tracePt t="18845" x="8369300" y="2587625"/>
          <p14:tracePt t="18845" x="8377238" y="2587625"/>
          <p14:tracePt t="18849" x="8385175" y="2587625"/>
          <p14:tracePt t="18850" x="8393113" y="2579688"/>
          <p14:tracePt t="18851" x="8401050" y="2579688"/>
          <p14:tracePt t="18853" x="8410575" y="2579688"/>
          <p14:tracePt t="18855" x="8418513" y="2579688"/>
          <p14:tracePt t="18857" x="8426450" y="2579688"/>
          <p14:tracePt t="18859" x="8434388" y="2570163"/>
          <p14:tracePt t="18860" x="8443913" y="2570163"/>
          <p14:tracePt t="18864" x="8451850" y="2562225"/>
          <p14:tracePt t="18866" x="8459788" y="2562225"/>
          <p14:tracePt t="18869" x="8467725" y="2554288"/>
          <p14:tracePt t="18872" x="8475663" y="2554288"/>
          <p14:tracePt t="18875" x="8485188" y="2554288"/>
          <p14:tracePt t="18881" x="8493125" y="2554288"/>
          <p14:tracePt t="18885" x="8501063" y="2554288"/>
          <p14:tracePt t="18886" x="8501063" y="2546350"/>
          <p14:tracePt t="18896" x="8509000" y="2546350"/>
          <p14:tracePt t="18903" x="8518525" y="2536825"/>
          <p14:tracePt t="18915" x="8526463" y="2536825"/>
          <p14:tracePt t="18927" x="8534400" y="2536825"/>
          <p14:tracePt t="20665" x="8534400" y="2546350"/>
          <p14:tracePt t="20668" x="8534400" y="2554288"/>
          <p14:tracePt t="20669" x="8534400" y="2570163"/>
          <p14:tracePt t="20673" x="8534400" y="2587625"/>
          <p14:tracePt t="20674" x="8534400" y="2595563"/>
          <p14:tracePt t="20675" x="8534400" y="2603500"/>
          <p14:tracePt t="20676" x="8534400" y="2611438"/>
          <p14:tracePt t="20677" x="8534400" y="2620963"/>
          <p14:tracePt t="20679" x="8542338" y="2628900"/>
          <p14:tracePt t="20680" x="8542338" y="2636838"/>
          <p14:tracePt t="20681" x="8542338" y="2644775"/>
          <p14:tracePt t="20682" x="8542338" y="2654300"/>
          <p14:tracePt t="20684" x="8542338" y="2662238"/>
          <p14:tracePt t="20685" x="8542338" y="2670175"/>
          <p14:tracePt t="20686" x="8542338" y="2678113"/>
          <p14:tracePt t="20688" x="8542338" y="2686050"/>
          <p14:tracePt t="20690" x="8542338" y="2695575"/>
          <p14:tracePt t="20691" x="8542338" y="2703513"/>
          <p14:tracePt t="20692" x="8542338" y="2711450"/>
          <p14:tracePt t="20693" x="8542338" y="2719388"/>
          <p14:tracePt t="20696" x="8542338" y="2728913"/>
          <p14:tracePt t="20696" x="8534400" y="2736850"/>
          <p14:tracePt t="20698" x="8526463" y="2744788"/>
          <p14:tracePt t="20700" x="8518525" y="2744788"/>
          <p14:tracePt t="20702" x="8501063" y="2752725"/>
          <p14:tracePt t="20702" x="8485188" y="2760663"/>
          <p14:tracePt t="20704" x="8467725" y="2770188"/>
          <p14:tracePt t="20705" x="8459788" y="2770188"/>
          <p14:tracePt t="20706" x="8426450" y="2778125"/>
          <p14:tracePt t="20708" x="8410575" y="2778125"/>
          <p14:tracePt t="21146" x="8410575" y="2770188"/>
          <p14:tracePt t="21147" x="8410575" y="2760663"/>
          <p14:tracePt t="21151" x="8410575" y="2744788"/>
          <p14:tracePt t="21152" x="8418513" y="2736850"/>
          <p14:tracePt t="21155" x="8418513" y="2728913"/>
          <p14:tracePt t="21164" x="8418513" y="2719388"/>
          <p14:tracePt t="21166" x="8426450" y="2719388"/>
          <p14:tracePt t="21169" x="8434388" y="2711450"/>
          <p14:tracePt t="21181" x="8443913" y="2711450"/>
          <p14:tracePt t="21184" x="8443913" y="2703513"/>
          <p14:tracePt t="21189" x="8443913" y="2695575"/>
          <p14:tracePt t="21195" x="8443913" y="2686050"/>
          <p14:tracePt t="21201" x="8451850" y="2686050"/>
          <p14:tracePt t="21202" x="8451850" y="2678113"/>
          <p14:tracePt t="21205" x="8451850" y="2670175"/>
          <p14:tracePt t="21213" x="8451850" y="2662238"/>
          <p14:tracePt t="21215" x="8459788" y="2662238"/>
          <p14:tracePt t="21217" x="8459788" y="2654300"/>
          <p14:tracePt t="21221" x="8459788" y="2644775"/>
          <p14:tracePt t="21234" x="8459788" y="2636838"/>
          <p14:tracePt t="21236" x="8451850" y="2636838"/>
          <p14:tracePt t="21241" x="8451850" y="2628900"/>
          <p14:tracePt t="21242" x="8443913" y="2628900"/>
          <p14:tracePt t="21247" x="8434388" y="2628900"/>
          <p14:tracePt t="21247" x="8426450" y="2628900"/>
          <p14:tracePt t="21250" x="8426450" y="2620963"/>
          <p14:tracePt t="21251" x="8418513" y="2620963"/>
          <p14:tracePt t="21253" x="8410575" y="2620963"/>
          <p14:tracePt t="21254" x="8410575" y="2611438"/>
          <p14:tracePt t="21256" x="8401050" y="2611438"/>
          <p14:tracePt t="21260" x="8385175" y="2603500"/>
          <p14:tracePt t="21263" x="8377238" y="2603500"/>
          <p14:tracePt t="21264" x="8369300" y="2603500"/>
          <p14:tracePt t="21265" x="8369300" y="2595563"/>
          <p14:tracePt t="21266" x="8359775" y="2595563"/>
          <p14:tracePt t="21266" x="8351838" y="2595563"/>
          <p14:tracePt t="21268" x="8343900" y="2587625"/>
          <p14:tracePt t="21269" x="8335963" y="2587625"/>
          <p14:tracePt t="21270" x="8326438" y="2587625"/>
          <p14:tracePt t="21272" x="8318500" y="2587625"/>
          <p14:tracePt t="21273" x="8310563" y="2587625"/>
          <p14:tracePt t="21274" x="8293100" y="2587625"/>
          <p14:tracePt t="21275" x="8293100" y="2579688"/>
          <p14:tracePt t="21276" x="8285163" y="2579688"/>
          <p14:tracePt t="21278" x="8269288" y="2579688"/>
          <p14:tracePt t="21278" x="8261350" y="2570163"/>
          <p14:tracePt t="21280" x="8251825" y="2570163"/>
          <p14:tracePt t="21281" x="8243888" y="2570163"/>
          <p14:tracePt t="21282" x="8228013" y="2570163"/>
          <p14:tracePt t="21284" x="8210550" y="2562225"/>
          <p14:tracePt t="21285" x="8194675" y="2562225"/>
          <p14:tracePt t="21285" x="8186738" y="2562225"/>
          <p14:tracePt t="21287" x="8177213" y="2562225"/>
          <p14:tracePt t="21288" x="8169275" y="2562225"/>
          <p14:tracePt t="21290" x="8135938" y="2562225"/>
          <p14:tracePt t="21291" x="8128000" y="2554288"/>
          <p14:tracePt t="21292" x="8120063" y="2554288"/>
          <p14:tracePt t="21293" x="8112125" y="2554288"/>
          <p14:tracePt t="21294" x="8094663" y="2554288"/>
          <p14:tracePt t="21296" x="8069263" y="2554288"/>
          <p14:tracePt t="21298" x="8045450" y="2554288"/>
          <p14:tracePt t="21299" x="8037513" y="2554288"/>
          <p14:tracePt t="21300" x="8020050" y="2554288"/>
          <p14:tracePt t="21302" x="7970838" y="2554288"/>
          <p14:tracePt t="21302" x="7953375" y="2554288"/>
          <p14:tracePt t="21304" x="7937500" y="2554288"/>
          <p14:tracePt t="21305" x="7929563" y="2554288"/>
          <p14:tracePt t="21306" x="7904163" y="2554288"/>
          <p14:tracePt t="21308" x="7886700" y="2554288"/>
          <p14:tracePt t="21308" x="7862888" y="2554288"/>
          <p14:tracePt t="21310" x="7854950" y="2554288"/>
          <p14:tracePt t="21310" x="7829550" y="2554288"/>
          <p14:tracePt t="21312" x="7812088" y="2554288"/>
          <p14:tracePt t="21314" x="7770813" y="2554288"/>
          <p14:tracePt t="21315" x="7754938" y="2554288"/>
          <p14:tracePt t="21315" x="7713663" y="2554288"/>
          <p14:tracePt t="21317" x="7705725" y="2554288"/>
          <p14:tracePt t="21318" x="7672388" y="2554288"/>
          <p14:tracePt t="21320" x="7662863" y="2554288"/>
          <p14:tracePt t="21321" x="7621588" y="2554288"/>
          <p14:tracePt t="21322" x="7597775" y="2554288"/>
          <p14:tracePt t="21323" x="7580313" y="2554288"/>
          <p14:tracePt t="21324" x="7564438" y="2554288"/>
          <p14:tracePt t="21325" x="7539038" y="2554288"/>
          <p14:tracePt t="21326" x="7513638" y="2554288"/>
          <p14:tracePt t="21326" x="7497763" y="2554288"/>
          <p14:tracePt t="21328" x="7472363" y="2554288"/>
          <p14:tracePt t="21329" x="7456488" y="2554288"/>
          <p14:tracePt t="21330" x="7439025" y="2554288"/>
          <p14:tracePt t="21331" x="7423150" y="2554288"/>
          <p14:tracePt t="21332" x="7397750" y="2554288"/>
          <p14:tracePt t="21332" x="7381875" y="2554288"/>
          <p14:tracePt t="21334" x="7356475" y="2554288"/>
          <p14:tracePt t="21335" x="7331075" y="2554288"/>
          <p14:tracePt t="21336" x="7315200" y="2554288"/>
          <p14:tracePt t="21337" x="7281863" y="2554288"/>
          <p14:tracePt t="21338" x="7256463" y="2554288"/>
          <p14:tracePt t="21339" x="7240588" y="2554288"/>
          <p14:tracePt t="21339" x="7215188" y="2554288"/>
          <p14:tracePt t="21341" x="7191375" y="2554288"/>
          <p14:tracePt t="21342" x="7165975" y="2554288"/>
          <p14:tracePt t="21343" x="7158038" y="2554288"/>
          <p14:tracePt t="21344" x="7132638" y="2562225"/>
          <p14:tracePt t="21344" x="7107238" y="2562225"/>
          <p14:tracePt t="21346" x="7091363" y="2562225"/>
          <p14:tracePt t="21347" x="7065963" y="2562225"/>
          <p14:tracePt t="21348" x="7058025" y="2562225"/>
          <p14:tracePt t="21349" x="7032625" y="2562225"/>
          <p14:tracePt t="21351" x="6991350" y="2570163"/>
          <p14:tracePt t="21352" x="6975475" y="2570163"/>
          <p14:tracePt t="21353" x="6950075" y="2570163"/>
          <p14:tracePt t="21353" x="6942138" y="2570163"/>
          <p14:tracePt t="21355" x="6934200" y="2570163"/>
          <p14:tracePt t="21356" x="6908800" y="2570163"/>
          <p14:tracePt t="21357" x="6892925" y="2570163"/>
          <p14:tracePt t="21357" x="6867525" y="2579688"/>
          <p14:tracePt t="21359" x="6850063" y="2579688"/>
          <p14:tracePt t="21360" x="6834188" y="2579688"/>
          <p14:tracePt t="21361" x="6800850" y="2587625"/>
          <p14:tracePt t="21362" x="6775450" y="2587625"/>
          <p14:tracePt t="21363" x="6751638" y="2587625"/>
          <p14:tracePt t="21363" x="6743700" y="2587625"/>
          <p14:tracePt t="21365" x="6718300" y="2595563"/>
          <p14:tracePt t="21366" x="6700838" y="2595563"/>
          <p14:tracePt t="21367" x="6692900" y="2595563"/>
          <p14:tracePt t="21368" x="6667500" y="2595563"/>
          <p14:tracePt t="21369" x="6659563" y="2595563"/>
          <p14:tracePt t="21369" x="6635750" y="2603500"/>
          <p14:tracePt t="21371" x="6618288" y="2603500"/>
          <p14:tracePt t="21372" x="6602413" y="2603500"/>
          <p14:tracePt t="21373" x="6584950" y="2611438"/>
          <p14:tracePt t="21374" x="6561138" y="2611438"/>
          <p14:tracePt t="21375" x="6551613" y="2611438"/>
          <p14:tracePt t="21376" x="6535738" y="2611438"/>
          <p14:tracePt t="21377" x="6518275" y="2620963"/>
          <p14:tracePt t="21378" x="6502400" y="2620963"/>
          <p14:tracePt t="21379" x="6486525" y="2620963"/>
          <p14:tracePt t="21381" x="6453188" y="2620963"/>
          <p14:tracePt t="21382" x="6435725" y="2620963"/>
          <p14:tracePt t="21383" x="6419850" y="2628900"/>
          <p14:tracePt t="21384" x="6411913" y="2628900"/>
          <p14:tracePt t="21385" x="6394450" y="2636838"/>
          <p14:tracePt t="21387" x="6369050" y="2636838"/>
          <p14:tracePt t="21388" x="6353175" y="2644775"/>
          <p14:tracePt t="21389" x="6327775" y="2644775"/>
          <p14:tracePt t="21390" x="6319838" y="2654300"/>
          <p14:tracePt t="21391" x="6303963" y="2654300"/>
          <p14:tracePt t="21393" x="6286500" y="2654300"/>
          <p14:tracePt t="21394" x="6270625" y="2662238"/>
          <p14:tracePt t="21395" x="6261100" y="2662238"/>
          <p14:tracePt t="21396" x="6245225" y="2670175"/>
          <p14:tracePt t="21397" x="6229350" y="2670175"/>
          <p14:tracePt t="21399" x="6203950" y="2670175"/>
          <p14:tracePt t="21400" x="6186488" y="2670175"/>
          <p14:tracePt t="21401" x="6170613" y="2678113"/>
          <p14:tracePt t="21402" x="6154738" y="2678113"/>
          <p14:tracePt t="21403" x="6137275" y="2678113"/>
          <p14:tracePt t="21405" x="6111875" y="2686050"/>
          <p14:tracePt t="21406" x="6096000" y="2695575"/>
          <p14:tracePt t="21406" x="6088063" y="2695575"/>
          <p14:tracePt t="21408" x="6070600" y="2695575"/>
          <p14:tracePt t="21409" x="6062663" y="2703513"/>
          <p14:tracePt t="21411" x="6029325" y="2711450"/>
          <p14:tracePt t="21412" x="6021388" y="2711450"/>
          <p14:tracePt t="21412" x="6005513" y="2711450"/>
          <p14:tracePt t="21414" x="5988050" y="2711450"/>
          <p14:tracePt t="21415" x="5980113" y="2711450"/>
          <p14:tracePt t="21417" x="5946775" y="2719388"/>
          <p14:tracePt t="21417" x="5946775" y="2728913"/>
          <p14:tracePt t="21419" x="5930900" y="2728913"/>
          <p14:tracePt t="21420" x="5921375" y="2728913"/>
          <p14:tracePt t="21421" x="5905500" y="2736850"/>
          <p14:tracePt t="21422" x="5888038" y="2736850"/>
          <p14:tracePt t="21423" x="5880100" y="2744788"/>
          <p14:tracePt t="21423" x="5864225" y="2744788"/>
          <p14:tracePt t="21425" x="5846763" y="2744788"/>
          <p14:tracePt t="21425" x="5838825" y="2752725"/>
          <p14:tracePt t="21427" x="5830888" y="2752725"/>
          <p14:tracePt t="21428" x="5813425" y="2752725"/>
          <p14:tracePt t="21429" x="5805488" y="2752725"/>
          <p14:tracePt t="21429" x="5789613" y="2752725"/>
          <p14:tracePt t="21431" x="5772150" y="2760663"/>
          <p14:tracePt t="21432" x="5764213" y="2760663"/>
          <p14:tracePt t="21433" x="5748338" y="2770188"/>
          <p14:tracePt t="21434" x="5738813" y="2770188"/>
          <p14:tracePt t="21435" x="5722938" y="2778125"/>
          <p14:tracePt t="21435" x="5705475" y="2778125"/>
          <p14:tracePt t="21438" x="5689600" y="2786063"/>
          <p14:tracePt t="21439" x="5673725" y="2786063"/>
          <p14:tracePt t="21440" x="5664200" y="2786063"/>
          <p14:tracePt t="21441" x="5648325" y="2794000"/>
          <p14:tracePt t="21441" x="5630863" y="2794000"/>
          <p14:tracePt t="21443" x="5622925" y="2794000"/>
          <p14:tracePt t="21444" x="5599113" y="2794000"/>
          <p14:tracePt t="21445" x="5581650" y="2803525"/>
          <p14:tracePt t="21446" x="5573713" y="2803525"/>
          <p14:tracePt t="21447" x="5556250" y="2811463"/>
          <p14:tracePt t="21447" x="5540375" y="2811463"/>
          <p14:tracePt t="21449" x="5532438" y="2811463"/>
          <p14:tracePt t="21450" x="5524500" y="2819400"/>
          <p14:tracePt t="21451" x="5514975" y="2819400"/>
          <p14:tracePt t="21452" x="5499100" y="2819400"/>
          <p14:tracePt t="21453" x="5481638" y="2827338"/>
          <p14:tracePt t="21455" x="5465763" y="2827338"/>
          <p14:tracePt t="21456" x="5457825" y="2827338"/>
          <p14:tracePt t="21457" x="5448300" y="2827338"/>
          <p14:tracePt t="21458" x="5440363" y="2827338"/>
          <p14:tracePt t="21459" x="5432425" y="2827338"/>
          <p14:tracePt t="21459" x="5416550" y="2836863"/>
          <p14:tracePt t="21461" x="5407025" y="2836863"/>
          <p14:tracePt t="21462" x="5399088" y="2836863"/>
          <p14:tracePt t="21463" x="5383213" y="2836863"/>
          <p14:tracePt t="21464" x="5373688" y="2844800"/>
          <p14:tracePt t="21466" x="5357813" y="2844800"/>
          <p14:tracePt t="21467" x="5349875" y="2844800"/>
          <p14:tracePt t="21468" x="5341938" y="2852738"/>
          <p14:tracePt t="21469" x="5332413" y="2852738"/>
          <p14:tracePt t="21470" x="5324475" y="2852738"/>
          <p14:tracePt t="21471" x="5308600" y="2852738"/>
          <p14:tracePt t="21473" x="5308600" y="2860675"/>
          <p14:tracePt t="21474" x="5291138" y="2860675"/>
          <p14:tracePt t="21475" x="5283200" y="2860675"/>
          <p14:tracePt t="21477" x="5267325" y="2860675"/>
          <p14:tracePt t="21479" x="5257800" y="2860675"/>
          <p14:tracePt t="21480" x="5249863" y="2860675"/>
          <p14:tracePt t="21481" x="5241925" y="2860675"/>
          <p14:tracePt t="21482" x="5233988" y="2860675"/>
          <p14:tracePt t="21484" x="5224463" y="2860675"/>
          <p14:tracePt t="21485" x="5216525" y="2860675"/>
          <p14:tracePt t="21487" x="5208588" y="2860675"/>
          <p14:tracePt t="21489" x="5200650" y="2860675"/>
          <p14:tracePt t="21491" x="5192713" y="2860675"/>
          <p14:tracePt t="21492" x="5183188" y="2860675"/>
          <p14:tracePt t="21493" x="5183188" y="2868613"/>
          <p14:tracePt t="21494" x="5175250" y="2868613"/>
          <p14:tracePt t="21496" x="5167313" y="2868613"/>
          <p14:tracePt t="21498" x="5159375" y="2868613"/>
          <p14:tracePt t="21502" x="5149850" y="2868613"/>
          <p14:tracePt t="21504" x="5141913" y="2868613"/>
          <p14:tracePt t="21506" x="5133975" y="2868613"/>
          <p14:tracePt t="21510" x="5126038" y="2868613"/>
          <p14:tracePt t="21512" x="5118100" y="2868613"/>
          <p14:tracePt t="21516" x="5108575" y="2868613"/>
          <p14:tracePt t="21521" x="5092700" y="2868613"/>
          <p14:tracePt t="21526" x="5084763" y="2868613"/>
          <p14:tracePt t="21528" x="5075238" y="2868613"/>
          <p14:tracePt t="21534" x="5067300" y="2868613"/>
          <p14:tracePt t="21538" x="5059363" y="2868613"/>
          <p14:tracePt t="21541" x="5051425" y="2868613"/>
          <p14:tracePt t="21551" x="5041900" y="2868613"/>
          <p14:tracePt t="21552" x="5033963" y="2868613"/>
          <p14:tracePt t="21591" x="5026025" y="2868613"/>
          <p14:tracePt t="21599" x="5018088" y="2868613"/>
          <p14:tracePt t="21603" x="5010150" y="2868613"/>
          <p14:tracePt t="21609" x="5000625" y="2868613"/>
          <p14:tracePt t="21612" x="4992688" y="2868613"/>
          <p14:tracePt t="21617" x="4984750" y="2868613"/>
          <p14:tracePt t="21618" x="4976813" y="2868613"/>
          <p14:tracePt t="21619" x="4967288" y="2868613"/>
          <p14:tracePt t="21621" x="4967288" y="2878138"/>
          <p14:tracePt t="21623" x="4951413" y="2878138"/>
          <p14:tracePt t="21626" x="4943475" y="2878138"/>
          <p14:tracePt t="21627" x="4935538" y="2878138"/>
          <p14:tracePt t="21630" x="4926013" y="2878138"/>
          <p14:tracePt t="21631" x="4918075" y="2878138"/>
          <p14:tracePt t="21632" x="4910138" y="2878138"/>
          <p14:tracePt t="21634" x="4902200" y="2878138"/>
          <p14:tracePt t="21635" x="4892675" y="2878138"/>
          <p14:tracePt t="21635" x="4892675" y="2886075"/>
          <p14:tracePt t="21637" x="4884738" y="2886075"/>
          <p14:tracePt t="21638" x="4876800" y="2886075"/>
          <p14:tracePt t="21639" x="4868863" y="2886075"/>
          <p14:tracePt t="21641" x="4860925" y="2886075"/>
          <p14:tracePt t="21642" x="4851400" y="2894013"/>
          <p14:tracePt t="21644" x="4843463" y="2894013"/>
          <p14:tracePt t="21645" x="4835525" y="2901950"/>
          <p14:tracePt t="21646" x="4827588" y="2901950"/>
          <p14:tracePt t="21648" x="4818063" y="2901950"/>
          <p14:tracePt t="21649" x="4810125" y="2901950"/>
          <p14:tracePt t="21651" x="4802188" y="2901950"/>
          <p14:tracePt t="21652" x="4794250" y="2901950"/>
          <p14:tracePt t="21653" x="4786313" y="2901950"/>
          <p14:tracePt t="21654" x="4776788" y="2911475"/>
          <p14:tracePt t="21654" x="4768850" y="2911475"/>
          <p14:tracePt t="21659" x="4760913" y="2911475"/>
          <p14:tracePt t="21660" x="4743450" y="2919413"/>
          <p14:tracePt t="21661" x="4735513" y="2919413"/>
          <p14:tracePt t="21662" x="4727575" y="2919413"/>
          <p14:tracePt t="21663" x="4719638" y="2919413"/>
          <p14:tracePt t="21664" x="4711700" y="2919413"/>
          <p14:tracePt t="21665" x="4702175" y="2927350"/>
          <p14:tracePt t="21667" x="4694238" y="2927350"/>
          <p14:tracePt t="21668" x="4686300" y="2927350"/>
          <p14:tracePt t="21669" x="4678363" y="2935288"/>
          <p14:tracePt t="21671" x="4660900" y="2935288"/>
          <p14:tracePt t="21672" x="4652963" y="2943225"/>
          <p14:tracePt t="21674" x="4645025" y="2943225"/>
          <p14:tracePt t="21675" x="4635500" y="2943225"/>
          <p14:tracePt t="21676" x="4627563" y="2943225"/>
          <p14:tracePt t="21677" x="4619625" y="2952750"/>
          <p14:tracePt t="21678" x="4611688" y="2952750"/>
          <p14:tracePt t="21678" x="4603750" y="2952750"/>
          <p14:tracePt t="21680" x="4594225" y="2960688"/>
          <p14:tracePt t="21681" x="4586288" y="2960688"/>
          <p14:tracePt t="21682" x="4578350" y="2960688"/>
          <p14:tracePt t="21683" x="4560888" y="2960688"/>
          <p14:tracePt t="21685" x="4560888" y="2968625"/>
          <p14:tracePt t="21686" x="4545013" y="2968625"/>
          <p14:tracePt t="21687" x="4545013" y="2976563"/>
          <p14:tracePt t="21688" x="4529138" y="2976563"/>
          <p14:tracePt t="21689" x="4519613" y="2986088"/>
          <p14:tracePt t="21691" x="4503738" y="2986088"/>
          <p14:tracePt t="21692" x="4495800" y="2986088"/>
          <p14:tracePt t="21693" x="4486275" y="2994025"/>
          <p14:tracePt t="21694" x="4478338" y="2994025"/>
          <p14:tracePt t="21695" x="4462463" y="3001963"/>
          <p14:tracePt t="21696" x="4454525" y="3009900"/>
          <p14:tracePt t="21698" x="4445000" y="3009900"/>
          <p14:tracePt t="21699" x="4437063" y="3009900"/>
          <p14:tracePt t="21700" x="4429125" y="3009900"/>
          <p14:tracePt t="21702" x="4411663" y="3017838"/>
          <p14:tracePt t="21702" x="4403725" y="3017838"/>
          <p14:tracePt t="21704" x="4395788" y="3027363"/>
          <p14:tracePt t="21704" x="4387850" y="3035300"/>
          <p14:tracePt t="21706" x="4379913" y="3035300"/>
          <p14:tracePt t="21708" x="4370388" y="3035300"/>
          <p14:tracePt t="21709" x="4362450" y="3035300"/>
          <p14:tracePt t="21710" x="4354513" y="3043238"/>
          <p14:tracePt t="21711" x="4346575" y="3043238"/>
          <p14:tracePt t="21712" x="4337050" y="3051175"/>
          <p14:tracePt t="21714" x="4321175" y="3060700"/>
          <p14:tracePt t="21714" x="4313238" y="3060700"/>
          <p14:tracePt t="21716" x="4295775" y="3060700"/>
          <p14:tracePt t="21718" x="4287838" y="3068638"/>
          <p14:tracePt t="21720" x="4271963" y="3076575"/>
          <p14:tracePt t="21721" x="4254500" y="3076575"/>
          <p14:tracePt t="21722" x="4254500" y="3084513"/>
          <p14:tracePt t="21723" x="4246563" y="3084513"/>
          <p14:tracePt t="21724" x="4229100" y="3084513"/>
          <p14:tracePt t="21725" x="4229100" y="3092450"/>
          <p14:tracePt t="21726" x="4213225" y="3092450"/>
          <p14:tracePt t="21726" x="4205288" y="3101975"/>
          <p14:tracePt t="21730" x="4179888" y="3101975"/>
          <p14:tracePt t="21731" x="4179888" y="3109913"/>
          <p14:tracePt t="21732" x="4164013" y="3109913"/>
          <p14:tracePt t="21734" x="4154488" y="3117850"/>
          <p14:tracePt t="21735" x="4146550" y="3117850"/>
          <p14:tracePt t="21736" x="4138613" y="3125788"/>
          <p14:tracePt t="21737" x="4130675" y="3125788"/>
          <p14:tracePt t="21738" x="4122738" y="3125788"/>
          <p14:tracePt t="21739" x="4113213" y="3125788"/>
          <p14:tracePt t="21739" x="4105275" y="3135313"/>
          <p14:tracePt t="21741" x="4097338" y="3135313"/>
          <p14:tracePt t="21742" x="4089400" y="3143250"/>
          <p14:tracePt t="21743" x="4079875" y="3143250"/>
          <p14:tracePt t="21744" x="4071938" y="3151188"/>
          <p14:tracePt t="21744" x="4056063" y="3151188"/>
          <p14:tracePt t="21746" x="4048125" y="3151188"/>
          <p14:tracePt t="21747" x="4030663" y="3159125"/>
          <p14:tracePt t="21750" x="4022725" y="3167063"/>
          <p14:tracePt t="21751" x="4005263" y="3176588"/>
          <p14:tracePt t="21753" x="3989388" y="3176588"/>
          <p14:tracePt t="21754" x="3973513" y="3184525"/>
          <p14:tracePt t="21756" x="3948113" y="3192463"/>
          <p14:tracePt t="21758" x="3940175" y="3192463"/>
          <p14:tracePt t="21758" x="3930650" y="3200400"/>
          <p14:tracePt t="21760" x="3922713" y="3200400"/>
          <p14:tracePt t="21761" x="3914775" y="3209925"/>
          <p14:tracePt t="21762" x="3889375" y="3209925"/>
          <p14:tracePt t="21763" x="3881438" y="3217863"/>
          <p14:tracePt t="21765" x="3873500" y="3217863"/>
          <p14:tracePt t="21766" x="3856038" y="3225800"/>
          <p14:tracePt t="21769" x="3822700" y="3241675"/>
          <p14:tracePt t="21770" x="3814763" y="3241675"/>
          <p14:tracePt t="21771" x="3798888" y="3251200"/>
          <p14:tracePt t="21772" x="3790950" y="3251200"/>
          <p14:tracePt t="21773" x="3781425" y="3251200"/>
          <p14:tracePt t="21775" x="3765550" y="3267075"/>
          <p14:tracePt t="21775" x="3748088" y="3267075"/>
          <p14:tracePt t="21777" x="3740150" y="3267075"/>
          <p14:tracePt t="21778" x="3732213" y="3267075"/>
          <p14:tracePt t="21779" x="3716338" y="3275013"/>
          <p14:tracePt t="21781" x="3698875" y="3284538"/>
          <p14:tracePt t="21782" x="3683000" y="3292475"/>
          <p14:tracePt t="21783" x="3665538" y="3300413"/>
          <p14:tracePt t="21784" x="3657600" y="3300413"/>
          <p14:tracePt t="21785" x="3649663" y="3300413"/>
          <p14:tracePt t="21786" x="3632200" y="3308350"/>
          <p14:tracePt t="21787" x="3624263" y="3308350"/>
          <p14:tracePt t="21787" x="3616325" y="3316288"/>
          <p14:tracePt t="21789" x="3608388" y="3325813"/>
          <p14:tracePt t="21790" x="3590925" y="3325813"/>
          <p14:tracePt t="21793" x="3575050" y="3333750"/>
          <p14:tracePt t="21794" x="3557588" y="3333750"/>
          <p14:tracePt t="21794" x="3541713" y="3341688"/>
          <p14:tracePt t="21796" x="3533775" y="3341688"/>
          <p14:tracePt t="21797" x="3524250" y="3349625"/>
          <p14:tracePt t="21799" x="3508375" y="3349625"/>
          <p14:tracePt t="21800" x="3500438" y="3359150"/>
          <p14:tracePt t="21801" x="3492500" y="3359150"/>
          <p14:tracePt t="21802" x="3475038" y="3367088"/>
          <p14:tracePt t="21803" x="3467100" y="3367088"/>
          <p14:tracePt t="21805" x="3441700" y="3375025"/>
          <p14:tracePt t="21807" x="3425825" y="3382963"/>
          <p14:tracePt t="21810" x="3408363" y="3382963"/>
          <p14:tracePt t="21811" x="3400425" y="3390900"/>
          <p14:tracePt t="21812" x="3392488" y="3390900"/>
          <p14:tracePt t="21812" x="3384550" y="3400425"/>
          <p14:tracePt t="21814" x="3375025" y="3400425"/>
          <p14:tracePt t="21815" x="3367088" y="3400425"/>
          <p14:tracePt t="21817" x="3351213" y="3408363"/>
          <p14:tracePt t="21818" x="3341688" y="3408363"/>
          <p14:tracePt t="21819" x="3333750" y="3408363"/>
          <p14:tracePt t="21821" x="3325813" y="3408363"/>
          <p14:tracePt t="21823" x="3317875" y="3416300"/>
          <p14:tracePt t="21825" x="3309938" y="3424238"/>
          <p14:tracePt t="21826" x="3300413" y="3424238"/>
          <p14:tracePt t="21827" x="3292475" y="3424238"/>
          <p14:tracePt t="21829" x="3284538" y="3424238"/>
          <p14:tracePt t="21830" x="3276600" y="3424238"/>
          <p14:tracePt t="21834" x="3267075" y="3424238"/>
          <p14:tracePt t="21835" x="3259138" y="3433763"/>
          <p14:tracePt t="21837" x="3251200" y="3433763"/>
          <p14:tracePt t="21838" x="3243263" y="3433763"/>
          <p14:tracePt t="21839" x="3235325" y="3433763"/>
          <p14:tracePt t="21840" x="3235325" y="3441700"/>
          <p14:tracePt t="21841" x="3225800" y="3441700"/>
          <p14:tracePt t="21843" x="3217863" y="3441700"/>
          <p14:tracePt t="21849" x="3192463" y="3441700"/>
          <p14:tracePt t="21854" x="3176588" y="3441700"/>
          <p14:tracePt t="21857" x="3168650" y="3449638"/>
          <p14:tracePt t="21859" x="3160713" y="3449638"/>
          <p14:tracePt t="21861" x="3151188" y="3449638"/>
          <p14:tracePt t="21864" x="3143250" y="3449638"/>
          <p14:tracePt t="21866" x="3135313" y="3449638"/>
          <p14:tracePt t="21870" x="3127375" y="3449638"/>
          <p14:tracePt t="21873" x="3117850" y="3449638"/>
          <p14:tracePt t="21875" x="3109913" y="3449638"/>
          <p14:tracePt t="21880" x="3101975" y="3449638"/>
          <p14:tracePt t="21884" x="3094038" y="3449638"/>
          <p14:tracePt t="21885" x="3094038" y="3457575"/>
          <p14:tracePt t="21891" x="3086100" y="3457575"/>
          <p14:tracePt t="21893" x="3076575" y="3457575"/>
          <p14:tracePt t="21898" x="3068638" y="3457575"/>
          <p14:tracePt t="21909" x="3060700" y="3457575"/>
          <p14:tracePt t="21912" x="3052763" y="3457575"/>
          <p14:tracePt t="21920" x="3052763" y="3467100"/>
          <p14:tracePt t="23226" x="3060700" y="3467100"/>
          <p14:tracePt t="23236" x="3060700" y="3457575"/>
          <p14:tracePt t="23255" x="3060700" y="3449638"/>
          <p14:tracePt t="23263" x="3068638" y="3449638"/>
          <p14:tracePt t="23267" x="3068638" y="3441700"/>
          <p14:tracePt t="23271" x="3068638" y="3433763"/>
          <p14:tracePt t="23278" x="3068638" y="3416300"/>
          <p14:tracePt t="23283" x="3068638" y="3408363"/>
          <p14:tracePt t="23284" x="3068638" y="3400425"/>
          <p14:tracePt t="23286" x="3068638" y="3390900"/>
          <p14:tracePt t="23290" x="3068638" y="3382963"/>
          <p14:tracePt t="23291" x="3068638" y="3375025"/>
          <p14:tracePt t="23292" x="3076575" y="3375025"/>
          <p14:tracePt t="23296" x="3076575" y="3359150"/>
          <p14:tracePt t="23300" x="3086100" y="3349625"/>
          <p14:tracePt t="23303" x="3086100" y="3341688"/>
          <p14:tracePt t="23304" x="3086100" y="3333750"/>
          <p14:tracePt t="23308" x="3086100" y="3325813"/>
          <p14:tracePt t="23310" x="3094038" y="3316288"/>
          <p14:tracePt t="23313" x="3094038" y="3308350"/>
          <p14:tracePt t="23314" x="3101975" y="3308350"/>
          <p14:tracePt t="23316" x="3101975" y="3300413"/>
          <p14:tracePt t="23317" x="3101975" y="3292475"/>
          <p14:tracePt t="23321" x="3109913" y="3284538"/>
          <p14:tracePt t="23323" x="3117850" y="3284538"/>
          <p14:tracePt t="23323" x="3117850" y="3275013"/>
          <p14:tracePt t="23326" x="3127375" y="3267075"/>
          <p14:tracePt t="23331" x="3127375" y="3259138"/>
          <p14:tracePt t="23332" x="3135313" y="3251200"/>
          <p14:tracePt t="23334" x="3143250" y="3251200"/>
          <p14:tracePt t="23336" x="3143250" y="3241675"/>
          <p14:tracePt t="23339" x="3151188" y="3233738"/>
          <p14:tracePt t="23342" x="3160713" y="3225800"/>
          <p14:tracePt t="23344" x="3168650" y="3225800"/>
          <p14:tracePt t="23346" x="3168650" y="3217863"/>
          <p14:tracePt t="23348" x="3176588" y="3209925"/>
          <p14:tracePt t="23353" x="3184525" y="3209925"/>
          <p14:tracePt t="23354" x="3184525" y="3200400"/>
          <p14:tracePt t="23357" x="3184525" y="3192463"/>
          <p14:tracePt t="23358" x="3192463" y="3192463"/>
          <p14:tracePt t="23359" x="3192463" y="3184525"/>
          <p14:tracePt t="23360" x="3201988" y="3184525"/>
          <p14:tracePt t="23363" x="3209925" y="3184525"/>
          <p14:tracePt t="23364" x="3209925" y="3176588"/>
          <p14:tracePt t="23369" x="3217863" y="3167063"/>
          <p14:tracePt t="23370" x="3225800" y="3167063"/>
          <p14:tracePt t="23370" x="3225800" y="3159125"/>
          <p14:tracePt t="23373" x="3225800" y="3151188"/>
          <p14:tracePt t="23375" x="3235325" y="3151188"/>
          <p14:tracePt t="23377" x="3243263" y="3143250"/>
          <p14:tracePt t="23379" x="3251200" y="3143250"/>
          <p14:tracePt t="23380" x="3251200" y="3135313"/>
          <p14:tracePt t="23382" x="3251200" y="3125788"/>
          <p14:tracePt t="23383" x="3259138" y="3125788"/>
          <p14:tracePt t="23385" x="3259138" y="3117850"/>
          <p14:tracePt t="23387" x="3267075" y="3109913"/>
          <p14:tracePt t="23389" x="3276600" y="3109913"/>
          <p14:tracePt t="23393" x="3284538" y="3092450"/>
          <p14:tracePt t="23394" x="3292475" y="3084513"/>
          <p14:tracePt t="23396" x="3300413" y="3084513"/>
          <p14:tracePt t="23397" x="3309938" y="3084513"/>
          <p14:tracePt t="23398" x="3309938" y="3076575"/>
          <p14:tracePt t="23400" x="3309938" y="3068638"/>
          <p14:tracePt t="23401" x="3317875" y="3068638"/>
          <p14:tracePt t="23402" x="3325813" y="3068638"/>
          <p14:tracePt t="23405" x="3333750" y="3051175"/>
          <p14:tracePt t="23407" x="3341688" y="3043238"/>
          <p14:tracePt t="23408" x="3351213" y="3043238"/>
          <p14:tracePt t="23411" x="3359150" y="3035300"/>
          <p14:tracePt t="23411" x="3359150" y="3027363"/>
          <p14:tracePt t="23413" x="3367088" y="3027363"/>
          <p14:tracePt t="23415" x="3367088" y="3017838"/>
          <p14:tracePt t="23417" x="3384550" y="3017838"/>
          <p14:tracePt t="23417" x="3392488" y="3009900"/>
          <p14:tracePt t="23419" x="3392488" y="3001963"/>
          <p14:tracePt t="23421" x="3400425" y="3001963"/>
          <p14:tracePt t="23423" x="3408363" y="2994025"/>
          <p14:tracePt t="23425" x="3416300" y="2994025"/>
          <p14:tracePt t="23426" x="3416300" y="2986088"/>
          <p14:tracePt t="23427" x="3425825" y="2986088"/>
          <p14:tracePt t="23429" x="3433763" y="2976563"/>
          <p14:tracePt t="23430" x="3441700" y="2968625"/>
          <p14:tracePt t="23432" x="3449638" y="2968625"/>
          <p14:tracePt t="23433" x="3449638" y="2960688"/>
          <p14:tracePt t="23435" x="3467100" y="2960688"/>
          <p14:tracePt t="23436" x="3467100" y="2952750"/>
          <p14:tracePt t="23436" x="3475038" y="2952750"/>
          <p14:tracePt t="23438" x="3475038" y="2943225"/>
          <p14:tracePt t="23439" x="3482975" y="2943225"/>
          <p14:tracePt t="23440" x="3492500" y="2943225"/>
          <p14:tracePt t="23443" x="3500438" y="2935288"/>
          <p14:tracePt t="23444" x="3508375" y="2927350"/>
          <p14:tracePt t="23445" x="3516313" y="2927350"/>
          <p14:tracePt t="23448" x="3516313" y="2919413"/>
          <p14:tracePt t="23449" x="3524250" y="2919413"/>
          <p14:tracePt t="23450" x="3533775" y="2919413"/>
          <p14:tracePt t="23452" x="3533775" y="2911475"/>
          <p14:tracePt t="23454" x="3549650" y="2911475"/>
          <p14:tracePt t="23455" x="3549650" y="2901950"/>
          <p14:tracePt t="23457" x="3557588" y="2901950"/>
          <p14:tracePt t="23459" x="3567113" y="2901950"/>
          <p14:tracePt t="23461" x="3575050" y="2894013"/>
          <p14:tracePt t="23463" x="3582988" y="2886075"/>
          <p14:tracePt t="23465" x="3590925" y="2886075"/>
          <p14:tracePt t="23468" x="3598863" y="2886075"/>
          <p14:tracePt t="23469" x="3608388" y="2878138"/>
          <p14:tracePt t="23472" x="3616325" y="2878138"/>
          <p14:tracePt t="23475" x="3624263" y="2878138"/>
          <p14:tracePt t="23477" x="3632200" y="2868613"/>
          <p14:tracePt t="23480" x="3641725" y="2868613"/>
          <p14:tracePt t="23482" x="3641725" y="2860675"/>
          <p14:tracePt t="23484" x="3649663" y="2860675"/>
          <p14:tracePt t="23484" x="3657600" y="2860675"/>
          <p14:tracePt t="23491" x="3665538" y="2860675"/>
          <p14:tracePt t="23492" x="3673475" y="2860675"/>
          <p14:tracePt t="23493" x="3673475" y="2852738"/>
          <p14:tracePt t="23500" x="3683000" y="2852738"/>
          <p14:tracePt t="23502" x="3690938" y="2852738"/>
          <p14:tracePt t="23507" x="3698875" y="2852738"/>
          <p14:tracePt t="23512" x="3706813" y="2852738"/>
          <p14:tracePt t="23515" x="3716338" y="2852738"/>
          <p14:tracePt t="23522" x="3724275" y="2852738"/>
          <p14:tracePt t="23523" x="3724275" y="2844800"/>
          <p14:tracePt t="23524" x="3732213" y="2844800"/>
          <p14:tracePt t="23527" x="3740150" y="2844800"/>
          <p14:tracePt t="23533" x="3757613" y="2844800"/>
          <p14:tracePt t="23538" x="3765550" y="2844800"/>
          <p14:tracePt t="23540" x="3773488" y="2844800"/>
          <p14:tracePt t="23542" x="3781425" y="2844800"/>
          <p14:tracePt t="23545" x="3790950" y="2844800"/>
          <p14:tracePt t="23550" x="3798888" y="2844800"/>
          <p14:tracePt t="23551" x="3798888" y="2852738"/>
          <p14:tracePt t="23553" x="3806825" y="2852738"/>
          <p14:tracePt t="23554" x="3814763" y="2852738"/>
          <p14:tracePt t="23559" x="3822700" y="2852738"/>
          <p14:tracePt t="23561" x="3832225" y="2852738"/>
          <p14:tracePt t="23562" x="3840163" y="2852738"/>
          <p14:tracePt t="23565" x="3840163" y="2860675"/>
          <p14:tracePt t="23567" x="3848100" y="2860675"/>
          <p14:tracePt t="23569" x="3856038" y="2860675"/>
          <p14:tracePt t="23574" x="3865563" y="2868613"/>
          <p14:tracePt t="23576" x="3873500" y="2868613"/>
          <p14:tracePt t="23577" x="3881438" y="2868613"/>
          <p14:tracePt t="23579" x="3881438" y="2878138"/>
          <p14:tracePt t="23581" x="3889375" y="2878138"/>
          <p14:tracePt t="23583" x="3898900" y="2878138"/>
          <p14:tracePt t="23587" x="3906838" y="2878138"/>
          <p14:tracePt t="23587" x="3914775" y="2878138"/>
          <p14:tracePt t="23589" x="3922713" y="2878138"/>
          <p14:tracePt t="23590" x="3922713" y="2886075"/>
          <p14:tracePt t="23592" x="3930650" y="2886075"/>
          <p14:tracePt t="23594" x="3940175" y="2886075"/>
          <p14:tracePt t="23598" x="3948113" y="2894013"/>
          <p14:tracePt t="23599" x="3963988" y="2894013"/>
          <p14:tracePt t="23602" x="3973513" y="2894013"/>
          <p14:tracePt t="23605" x="3981450" y="2894013"/>
          <p14:tracePt t="23606" x="3989388" y="2894013"/>
          <p14:tracePt t="23607" x="3997325" y="2901950"/>
          <p14:tracePt t="23609" x="4005263" y="2901950"/>
          <p14:tracePt t="23611" x="4014788" y="2901950"/>
          <p14:tracePt t="23613" x="4022725" y="2911475"/>
          <p14:tracePt t="23615" x="4030663" y="2911475"/>
          <p14:tracePt t="23617" x="4038600" y="2911475"/>
          <p14:tracePt t="23618" x="4048125" y="2911475"/>
          <p14:tracePt t="23621" x="4056063" y="2911475"/>
          <p14:tracePt t="23623" x="4064000" y="2911475"/>
          <p14:tracePt t="23624" x="4064000" y="2919413"/>
          <p14:tracePt t="23625" x="4071938" y="2919413"/>
          <p14:tracePt t="23627" x="4079875" y="2919413"/>
          <p14:tracePt t="23630" x="4097338" y="2927350"/>
          <p14:tracePt t="23634" x="4105275" y="2927350"/>
          <p14:tracePt t="23636" x="4122738" y="2935288"/>
          <p14:tracePt t="23640" x="4130675" y="2935288"/>
          <p14:tracePt t="23641" x="4138613" y="2935288"/>
          <p14:tracePt t="23643" x="4146550" y="2935288"/>
          <p14:tracePt t="23644" x="4154488" y="2935288"/>
          <p14:tracePt t="23648" x="4171950" y="2943225"/>
          <p14:tracePt t="23650" x="4179888" y="2943225"/>
          <p14:tracePt t="23651" x="4187825" y="2943225"/>
          <p14:tracePt t="23653" x="4197350" y="2943225"/>
          <p14:tracePt t="23655" x="4197350" y="2952750"/>
          <p14:tracePt t="23656" x="4205288" y="2952750"/>
          <p14:tracePt t="23657" x="4213225" y="2952750"/>
          <p14:tracePt t="23660" x="4221163" y="2960688"/>
          <p14:tracePt t="23662" x="4229100" y="2960688"/>
          <p14:tracePt t="23664" x="4238625" y="2960688"/>
          <p14:tracePt t="23665" x="4246563" y="2960688"/>
          <p14:tracePt t="23667" x="4254500" y="2960688"/>
          <p14:tracePt t="23669" x="4262438" y="2960688"/>
          <p14:tracePt t="23672" x="4271963" y="2960688"/>
          <p14:tracePt t="23674" x="4279900" y="2960688"/>
          <p14:tracePt t="23675" x="4287838" y="2968625"/>
          <p14:tracePt t="23677" x="4295775" y="2968625"/>
          <p14:tracePt t="23679" x="4295775" y="2976563"/>
          <p14:tracePt t="23680" x="4305300" y="2976563"/>
          <p14:tracePt t="23682" x="4313238" y="2976563"/>
          <p14:tracePt t="23685" x="4321175" y="2976563"/>
          <p14:tracePt t="23687" x="4329113" y="2976563"/>
          <p14:tracePt t="23688" x="4337050" y="2976563"/>
          <p14:tracePt t="23692" x="4346575" y="2976563"/>
          <p14:tracePt t="23693" x="4354513" y="2976563"/>
          <p14:tracePt t="23696" x="4362450" y="2976563"/>
          <p14:tracePt t="23697" x="4362450" y="2986088"/>
          <p14:tracePt t="23698" x="4370388" y="2986088"/>
          <p14:tracePt t="23700" x="4379913" y="2986088"/>
          <p14:tracePt t="23702" x="4379913" y="2994025"/>
          <p14:tracePt t="23702" x="4387850" y="2994025"/>
          <p14:tracePt t="23705" x="4395788" y="2994025"/>
          <p14:tracePt t="23708" x="4403725" y="2994025"/>
          <p14:tracePt t="23709" x="4411663" y="2994025"/>
          <p14:tracePt t="23710" x="4421188" y="2994025"/>
          <p14:tracePt t="23711" x="4421188" y="3001963"/>
          <p14:tracePt t="23714" x="4437063" y="3001963"/>
          <p14:tracePt t="23717" x="4445000" y="3001963"/>
          <p14:tracePt t="23718" x="4454525" y="3001963"/>
          <p14:tracePt t="23720" x="4462463" y="3001963"/>
          <p14:tracePt t="23721" x="4462463" y="3009900"/>
          <p14:tracePt t="23721" x="4470400" y="3009900"/>
          <p14:tracePt t="23723" x="4478338" y="3009900"/>
          <p14:tracePt t="23726" x="4495800" y="3017838"/>
          <p14:tracePt t="23728" x="4503738" y="3017838"/>
          <p14:tracePt t="23730" x="4511675" y="3017838"/>
          <p14:tracePt t="23732" x="4529138" y="3017838"/>
          <p14:tracePt t="23734" x="4537075" y="3027363"/>
          <p14:tracePt t="23735" x="4545013" y="3027363"/>
          <p14:tracePt t="23738" x="4560888" y="3027363"/>
          <p14:tracePt t="23739" x="4570413" y="3035300"/>
          <p14:tracePt t="23741" x="4578350" y="3035300"/>
          <p14:tracePt t="23742" x="4586288" y="3035300"/>
          <p14:tracePt t="23743" x="4586288" y="3043238"/>
          <p14:tracePt t="23744" x="4594225" y="3043238"/>
          <p14:tracePt t="23744" x="4603750" y="3043238"/>
          <p14:tracePt t="23745" x="4611688" y="3043238"/>
          <p14:tracePt t="23748" x="4627563" y="3043238"/>
          <p14:tracePt t="23749" x="4635500" y="3043238"/>
          <p14:tracePt t="23751" x="4645025" y="3043238"/>
          <p14:tracePt t="23752" x="4652963" y="3051175"/>
          <p14:tracePt t="23754" x="4660900" y="3051175"/>
          <p14:tracePt t="23755" x="4678363" y="3051175"/>
          <p14:tracePt t="23756" x="4678363" y="3060700"/>
          <p14:tracePt t="23756" x="4686300" y="3060700"/>
          <p14:tracePt t="23757" x="4694238" y="3060700"/>
          <p14:tracePt t="23759" x="4702175" y="3060700"/>
          <p14:tracePt t="23761" x="4711700" y="3060700"/>
          <p14:tracePt t="23762" x="4727575" y="3060700"/>
          <p14:tracePt t="23763" x="4727575" y="3068638"/>
          <p14:tracePt t="23763" x="4735513" y="3068638"/>
          <p14:tracePt t="23765" x="4743450" y="3068638"/>
          <p14:tracePt t="23766" x="4752975" y="3068638"/>
          <p14:tracePt t="23767" x="4760913" y="3068638"/>
          <p14:tracePt t="23768" x="4768850" y="3076575"/>
          <p14:tracePt t="23769" x="4776788" y="3076575"/>
          <p14:tracePt t="23769" x="4786313" y="3076575"/>
          <p14:tracePt t="23771" x="4794250" y="3076575"/>
          <p14:tracePt t="23772" x="4802188" y="3084513"/>
          <p14:tracePt t="23773" x="4810125" y="3084513"/>
          <p14:tracePt t="23774" x="4818063" y="3084513"/>
          <p14:tracePt t="23775" x="4827588" y="3084513"/>
          <p14:tracePt t="23776" x="4843463" y="3084513"/>
          <p14:tracePt t="23777" x="4851400" y="3084513"/>
          <p14:tracePt t="23778" x="4860925" y="3084513"/>
          <p14:tracePt t="23779" x="4868863" y="3084513"/>
          <p14:tracePt t="23780" x="4876800" y="3092450"/>
          <p14:tracePt t="23781" x="4892675" y="3092450"/>
          <p14:tracePt t="23781" x="4902200" y="3101975"/>
          <p14:tracePt t="23783" x="4918075" y="3101975"/>
          <p14:tracePt t="23784" x="4926013" y="3101975"/>
          <p14:tracePt t="23786" x="4943475" y="3101975"/>
          <p14:tracePt t="23787" x="4959350" y="3109913"/>
          <p14:tracePt t="23787" x="4967288" y="3109913"/>
          <p14:tracePt t="23789" x="4984750" y="3109913"/>
          <p14:tracePt t="23790" x="5000625" y="3117850"/>
          <p14:tracePt t="23791" x="5010150" y="3117850"/>
          <p14:tracePt t="23793" x="5033963" y="3117850"/>
          <p14:tracePt t="23794" x="5051425" y="3125788"/>
          <p14:tracePt t="23795" x="5067300" y="3125788"/>
          <p14:tracePt t="23796" x="5075238" y="3125788"/>
          <p14:tracePt t="23797" x="5092700" y="3125788"/>
          <p14:tracePt t="23799" x="5118100" y="3125788"/>
          <p14:tracePt t="23799" x="5133975" y="3125788"/>
          <p14:tracePt t="23801" x="5141913" y="3125788"/>
          <p14:tracePt t="23802" x="5159375" y="3125788"/>
          <p14:tracePt t="23803" x="5167313" y="3125788"/>
          <p14:tracePt t="23805" x="5192713" y="3135313"/>
          <p14:tracePt t="23805" x="5200650" y="3135313"/>
          <p14:tracePt t="23807" x="5216525" y="3135313"/>
          <p14:tracePt t="23808" x="5233988" y="3143250"/>
          <p14:tracePt t="23809" x="5241925" y="3143250"/>
          <p14:tracePt t="23811" x="5275263" y="3143250"/>
          <p14:tracePt t="23811" x="5283200" y="3143250"/>
          <p14:tracePt t="23813" x="5299075" y="3143250"/>
          <p14:tracePt t="23813" x="5308600" y="3143250"/>
          <p14:tracePt t="23814" x="5324475" y="3151188"/>
          <p14:tracePt t="23817" x="5357813" y="3151188"/>
          <p14:tracePt t="23817" x="5373688" y="3151188"/>
          <p14:tracePt t="23819" x="5391150" y="3151188"/>
          <p14:tracePt t="23820" x="5399088" y="3151188"/>
          <p14:tracePt t="23821" x="5416550" y="3159125"/>
          <p14:tracePt t="23823" x="5440363" y="3159125"/>
          <p14:tracePt t="23824" x="5465763" y="3159125"/>
          <p14:tracePt t="23825" x="5473700" y="3159125"/>
          <p14:tracePt t="23826" x="5499100" y="3167063"/>
          <p14:tracePt t="23827" x="5524500" y="3167063"/>
          <p14:tracePt t="23829" x="5548313" y="3167063"/>
          <p14:tracePt t="23829" x="5556250" y="3167063"/>
          <p14:tracePt t="23830" x="5581650" y="3176588"/>
          <p14:tracePt t="23832" x="5599113" y="3176588"/>
          <p14:tracePt t="23833" x="5607050" y="3176588"/>
          <p14:tracePt t="23835" x="5648325" y="3176588"/>
          <p14:tracePt t="23836" x="5656263" y="3176588"/>
          <p14:tracePt t="23837" x="5664200" y="3176588"/>
          <p14:tracePt t="23838" x="5681663" y="3176588"/>
          <p14:tracePt t="23838" x="5689600" y="3176588"/>
          <p14:tracePt t="23840" x="5715000" y="3176588"/>
          <p14:tracePt t="23841" x="5730875" y="3184525"/>
          <p14:tracePt t="23841" x="5748338" y="3184525"/>
          <p14:tracePt t="23843" x="5772150" y="3184525"/>
          <p14:tracePt t="23844" x="5780088" y="3184525"/>
          <p14:tracePt t="23845" x="5797550" y="3184525"/>
          <p14:tracePt t="23846" x="5822950" y="3184525"/>
          <p14:tracePt t="23847" x="5838825" y="3192463"/>
          <p14:tracePt t="23847" x="5846763" y="3192463"/>
          <p14:tracePt t="23849" x="5872163" y="3192463"/>
          <p14:tracePt t="23850" x="5880100" y="3192463"/>
          <p14:tracePt t="23851" x="5905500" y="3200400"/>
          <p14:tracePt t="23852" x="5921375" y="3200400"/>
          <p14:tracePt t="23853" x="5930900" y="3200400"/>
          <p14:tracePt t="23854" x="5946775" y="3200400"/>
          <p14:tracePt t="23854" x="5962650" y="3200400"/>
          <p14:tracePt t="23856" x="5988050" y="3200400"/>
          <p14:tracePt t="23857" x="6013450" y="3209925"/>
          <p14:tracePt t="23858" x="6021388" y="3209925"/>
          <p14:tracePt t="23859" x="6046788" y="3209925"/>
          <p14:tracePt t="23860" x="6062663" y="3209925"/>
          <p14:tracePt t="23860" x="6070600" y="3209925"/>
          <p14:tracePt t="23862" x="6096000" y="3209925"/>
          <p14:tracePt t="23863" x="6111875" y="3209925"/>
          <p14:tracePt t="23864" x="6129338" y="3217863"/>
          <p14:tracePt t="23865" x="6145213" y="3217863"/>
          <p14:tracePt t="23866" x="6170613" y="3217863"/>
          <p14:tracePt t="23868" x="6186488" y="3217863"/>
          <p14:tracePt t="23869" x="6211888" y="3217863"/>
          <p14:tracePt t="23870" x="6229350" y="3217863"/>
          <p14:tracePt t="23871" x="6237288" y="3217863"/>
          <p14:tracePt t="23872" x="6261100" y="3217863"/>
          <p14:tracePt t="23872" x="6270625" y="3225800"/>
          <p14:tracePt t="23874" x="6286500" y="3225800"/>
          <p14:tracePt t="23875" x="6311900" y="3225800"/>
          <p14:tracePt t="23876" x="6327775" y="3225800"/>
          <p14:tracePt t="23877" x="6369050" y="3225800"/>
          <p14:tracePt t="23878" x="6378575" y="3225800"/>
          <p14:tracePt t="23880" x="6402388" y="3225800"/>
          <p14:tracePt t="23881" x="6419850" y="3225800"/>
          <p14:tracePt t="23882" x="6435725" y="3225800"/>
          <p14:tracePt t="23883" x="6461125" y="3225800"/>
          <p14:tracePt t="23885" x="6469063" y="3225800"/>
          <p14:tracePt t="23886" x="6486525" y="3225800"/>
          <p14:tracePt t="23887" x="6510338" y="3225800"/>
          <p14:tracePt t="23888" x="6518275" y="3225800"/>
          <p14:tracePt t="23890" x="6561138" y="3225800"/>
          <p14:tracePt t="23890" x="6569075" y="3225800"/>
          <p14:tracePt t="23891" x="6584950" y="3225800"/>
          <p14:tracePt t="23893" x="6602413" y="3225800"/>
          <p14:tracePt t="23894" x="6618288" y="3225800"/>
          <p14:tracePt t="23896" x="6643688" y="3225800"/>
          <p14:tracePt t="23897" x="6659563" y="3225800"/>
          <p14:tracePt t="23898" x="6684963" y="3225800"/>
          <p14:tracePt t="23899" x="6700838" y="3225800"/>
          <p14:tracePt t="23899" x="6718300" y="3225800"/>
          <p14:tracePt t="23902" x="6743700" y="3225800"/>
          <p14:tracePt t="23902" x="6759575" y="3225800"/>
          <p14:tracePt t="23904" x="6767513" y="3225800"/>
          <p14:tracePt t="23905" x="6784975" y="3225800"/>
          <p14:tracePt t="23906" x="6808788" y="3225800"/>
          <p14:tracePt t="23908" x="6826250" y="3225800"/>
          <p14:tracePt t="23908" x="6834188" y="3225800"/>
          <p14:tracePt t="23910" x="6850063" y="3225800"/>
          <p14:tracePt t="23911" x="6867525" y="3225800"/>
          <p14:tracePt t="23912" x="6875463" y="3225800"/>
          <p14:tracePt t="23914" x="6900863" y="3225800"/>
          <p14:tracePt t="23914" x="6924675" y="3225800"/>
          <p14:tracePt t="23915" x="6942138" y="3225800"/>
          <p14:tracePt t="23917" x="6950075" y="3225800"/>
          <p14:tracePt t="23918" x="6967538" y="3225800"/>
          <p14:tracePt t="23920" x="6983413" y="3233738"/>
          <p14:tracePt t="23921" x="6999288" y="3233738"/>
          <p14:tracePt t="23922" x="7008813" y="3233738"/>
          <p14:tracePt t="23923" x="7024688" y="3233738"/>
          <p14:tracePt t="23924" x="7032625" y="3233738"/>
          <p14:tracePt t="23926" x="7058025" y="3233738"/>
          <p14:tracePt t="23926" x="7065963" y="3233738"/>
          <p14:tracePt t="23928" x="7073900" y="3233738"/>
          <p14:tracePt t="23929" x="7083425" y="3233738"/>
          <p14:tracePt t="23930" x="7091363" y="3233738"/>
          <p14:tracePt t="23932" x="7116763" y="3233738"/>
          <p14:tracePt t="23934" x="7132638" y="3233738"/>
          <p14:tracePt t="23935" x="7140575" y="3233738"/>
          <p14:tracePt t="23938" x="7158038" y="3233738"/>
          <p14:tracePt t="23939" x="7173913" y="3233738"/>
          <p14:tracePt t="23940" x="7181850" y="3233738"/>
          <p14:tracePt t="23941" x="7199313" y="3233738"/>
          <p14:tracePt t="23944" x="7207250" y="3233738"/>
          <p14:tracePt t="23945" x="7224713" y="3233738"/>
          <p14:tracePt t="23946" x="7240588" y="3233738"/>
          <p14:tracePt t="23948" x="7248525" y="3233738"/>
          <p14:tracePt t="23949" x="7265988" y="3233738"/>
          <p14:tracePt t="23951" x="7273925" y="3233738"/>
          <p14:tracePt t="23952" x="7281863" y="3233738"/>
          <p14:tracePt t="23953" x="7289800" y="3233738"/>
          <p14:tracePt t="23953" x="7299325" y="3233738"/>
          <p14:tracePt t="23955" x="7307263" y="3233738"/>
          <p14:tracePt t="23957" x="7323138" y="3233738"/>
          <p14:tracePt t="23958" x="7331075" y="3233738"/>
          <p14:tracePt t="23960" x="7340600" y="3233738"/>
          <p14:tracePt t="23961" x="7348538" y="3233738"/>
          <p14:tracePt t="23962" x="7356475" y="3233738"/>
          <p14:tracePt t="23964" x="7364413" y="3233738"/>
          <p14:tracePt t="23965" x="7373938" y="3233738"/>
          <p14:tracePt t="23967" x="7381875" y="3233738"/>
          <p14:tracePt t="23969" x="7397750" y="3233738"/>
          <p14:tracePt t="23971" x="7405688" y="3233738"/>
          <p14:tracePt t="23972" x="7415213" y="3233738"/>
          <p14:tracePt t="23974" x="7423150" y="3233738"/>
          <p14:tracePt t="23975" x="7431088" y="3233738"/>
          <p14:tracePt t="23976" x="7439025" y="3233738"/>
          <p14:tracePt t="23978" x="7448550" y="3233738"/>
          <p14:tracePt t="23979" x="7456488" y="3233738"/>
          <p14:tracePt t="23984" x="7472363" y="3233738"/>
          <p14:tracePt t="23985" x="7480300" y="3233738"/>
          <p14:tracePt t="23989" x="7489825" y="3233738"/>
          <p14:tracePt t="23991" x="7497763" y="3233738"/>
          <p14:tracePt t="23995" x="7505700" y="3233738"/>
          <p14:tracePt t="23999" x="7513638" y="3233738"/>
          <p14:tracePt t="24005" x="7523163" y="3233738"/>
          <p14:tracePt t="24013" x="7531100" y="3233738"/>
          <p14:tracePt t="24017" x="7539038" y="3233738"/>
          <p14:tracePt t="24030" x="7546975" y="3233738"/>
          <p14:tracePt t="24035" x="7546975" y="3241675"/>
          <p14:tracePt t="24037" x="7546975" y="3251200"/>
          <p14:tracePt t="24041" x="7546975" y="3259138"/>
          <p14:tracePt t="24044" x="7546975" y="3267075"/>
          <p14:tracePt t="24045" x="7546975" y="3275013"/>
          <p14:tracePt t="24049" x="7546975" y="3284538"/>
          <p14:tracePt t="24050" x="7546975" y="3292475"/>
          <p14:tracePt t="24053" x="7546975" y="3300413"/>
          <p14:tracePt t="24054" x="7539038" y="3300413"/>
          <p14:tracePt t="24054" x="7539038" y="3308350"/>
          <p14:tracePt t="24056" x="7531100" y="3316288"/>
          <p14:tracePt t="24060" x="7523163" y="3325813"/>
          <p14:tracePt t="24396" x="7531100" y="3325813"/>
          <p14:tracePt t="24397" x="7539038" y="3325813"/>
          <p14:tracePt t="24398" x="7539038" y="3316288"/>
          <p14:tracePt t="24399" x="7546975" y="3316288"/>
          <p14:tracePt t="24400" x="7546975" y="3308350"/>
          <p14:tracePt t="24401" x="7564438" y="3308350"/>
          <p14:tracePt t="24402" x="7564438" y="3300413"/>
          <p14:tracePt t="24403" x="7572375" y="3300413"/>
          <p14:tracePt t="24405" x="7580313" y="3292475"/>
          <p14:tracePt t="24441" x="7572375" y="3292475"/>
          <p14:tracePt t="24446" x="7572375" y="3300413"/>
          <p14:tracePt t="24454" x="7572375" y="3308350"/>
          <p14:tracePt t="24457" x="7580313" y="3316288"/>
          <p14:tracePt t="24465" x="7588250" y="3316288"/>
          <p14:tracePt t="24467" x="7597775" y="3316288"/>
          <p14:tracePt t="24468" x="7597775" y="3325813"/>
          <p14:tracePt t="24470" x="7605713" y="3325813"/>
          <p14:tracePt t="24474" x="7613650" y="3333750"/>
          <p14:tracePt t="24478" x="7621588" y="3333750"/>
          <p14:tracePt t="24485" x="7631113" y="3333750"/>
          <p14:tracePt t="24487" x="7631113" y="3341688"/>
          <p14:tracePt t="24489" x="7639050" y="3341688"/>
          <p14:tracePt t="24491" x="7639050" y="3349625"/>
          <p14:tracePt t="24492" x="7646988" y="3349625"/>
          <p14:tracePt t="24497" x="7654925" y="3349625"/>
          <p14:tracePt t="24500" x="7654925" y="3359150"/>
          <p14:tracePt t="24502" x="7662863" y="3359150"/>
          <p14:tracePt t="24508" x="7662863" y="3367088"/>
          <p14:tracePt t="24510" x="7672388" y="3367088"/>
          <p14:tracePt t="24511" x="7672388" y="3375025"/>
          <p14:tracePt t="24512" x="7680325" y="3375025"/>
          <p14:tracePt t="24519" x="7680325" y="3382963"/>
          <p14:tracePt t="24520" x="7688263" y="3382963"/>
          <p14:tracePt t="24522" x="7688263" y="3390900"/>
          <p14:tracePt t="24526" x="7696200" y="3400425"/>
          <p14:tracePt t="24529" x="7705725" y="3400425"/>
          <p14:tracePt t="24534" x="7705725" y="3408363"/>
          <p14:tracePt t="24536" x="7705725" y="3416300"/>
          <p14:tracePt t="24538" x="7713663" y="3416300"/>
          <p14:tracePt t="24542" x="7721600" y="3416300"/>
          <p14:tracePt t="24544" x="7721600" y="3424238"/>
          <p14:tracePt t="24547" x="7721600" y="3433763"/>
          <p14:tracePt t="24550" x="7721600" y="3441700"/>
          <p14:tracePt t="24551" x="7729538" y="3441700"/>
          <p14:tracePt t="24557" x="7737475" y="3449638"/>
          <p14:tracePt t="24557" x="7747000" y="3449638"/>
          <p14:tracePt t="24560" x="7747000" y="3457575"/>
          <p14:tracePt t="24564" x="7754938" y="3467100"/>
          <p14:tracePt t="24569" x="7762875" y="3475038"/>
          <p14:tracePt t="24573" x="7762875" y="3482975"/>
          <p14:tracePt t="24575" x="7770813" y="3490913"/>
          <p14:tracePt t="24577" x="7770813" y="3498850"/>
          <p14:tracePt t="24578" x="7780338" y="3498850"/>
          <p14:tracePt t="24582" x="7788275" y="3508375"/>
          <p14:tracePt t="24583" x="7788275" y="3516313"/>
          <p14:tracePt t="24587" x="7796213" y="3524250"/>
          <p14:tracePt t="24589" x="7796213" y="3532188"/>
          <p14:tracePt t="24590" x="7804150" y="3532188"/>
          <p14:tracePt t="24591" x="7804150" y="3541713"/>
          <p14:tracePt t="24594" x="7804150" y="3549650"/>
          <p14:tracePt t="24595" x="7812088" y="3557588"/>
          <p14:tracePt t="24597" x="7821613" y="3557588"/>
          <p14:tracePt t="24599" x="7821613" y="3565525"/>
          <p14:tracePt t="24599" x="7829550" y="3573463"/>
          <p14:tracePt t="24601" x="7829550" y="3582988"/>
          <p14:tracePt t="24605" x="7845425" y="3590925"/>
          <p14:tracePt t="24606" x="7845425" y="3598863"/>
          <p14:tracePt t="24610" x="7854950" y="3606800"/>
          <p14:tracePt t="24611" x="7862888" y="3624263"/>
          <p14:tracePt t="24613" x="7870825" y="3624263"/>
          <p14:tracePt t="24613" x="7870825" y="3632200"/>
          <p14:tracePt t="24617" x="7878763" y="3640138"/>
          <p14:tracePt t="24618" x="7878763" y="3648075"/>
          <p14:tracePt t="24619" x="7886700" y="3648075"/>
          <p14:tracePt t="24620" x="7886700" y="3657600"/>
          <p14:tracePt t="24621" x="7886700" y="3665538"/>
          <p14:tracePt t="24622" x="7896225" y="3665538"/>
          <p14:tracePt t="24624" x="7904163" y="3673475"/>
          <p14:tracePt t="24625" x="7912100" y="3681413"/>
          <p14:tracePt t="24629" x="7920038" y="3698875"/>
          <p14:tracePt t="24631" x="7929563" y="3698875"/>
          <p14:tracePt t="24633" x="7929563" y="3706813"/>
          <p14:tracePt t="24635" x="7937500" y="3706813"/>
          <p14:tracePt t="24635" x="7937500" y="3714750"/>
          <p14:tracePt t="24637" x="7937500" y="3722688"/>
          <p14:tracePt t="24638" x="7945438" y="3722688"/>
          <p14:tracePt t="24640" x="7953375" y="3722688"/>
          <p14:tracePt t="24641" x="7953375" y="3732213"/>
          <p14:tracePt t="24641" x="7953375" y="3740150"/>
          <p14:tracePt t="24644" x="7962900" y="3740150"/>
          <p14:tracePt t="24646" x="7970838" y="3748088"/>
          <p14:tracePt t="24649" x="7970838" y="3756025"/>
          <p14:tracePt t="24651" x="7970838" y="3765550"/>
          <p14:tracePt t="24652" x="7978775" y="3765550"/>
          <p14:tracePt t="24655" x="7986713" y="3765550"/>
          <p14:tracePt t="24656" x="7986713" y="3773488"/>
          <p14:tracePt t="24661" x="7986713" y="3781425"/>
          <p14:tracePt t="24662" x="7994650" y="3781425"/>
          <p14:tracePt t="24670" x="8004175" y="3781425"/>
          <p14:tracePt t="24672" x="8004175" y="3789363"/>
          <p14:tracePt t="24676" x="8012113" y="3789363"/>
          <p14:tracePt t="24679" x="8012113" y="3797300"/>
          <p14:tracePt t="40370" x="8004175" y="3797300"/>
          <p14:tracePt t="40376" x="7994650" y="3806825"/>
          <p14:tracePt t="40380" x="7986713" y="3806825"/>
          <p14:tracePt t="40383" x="7978775" y="3806825"/>
          <p14:tracePt t="40426" x="7970838" y="3806825"/>
          <p14:tracePt t="40435" x="7962900" y="3806825"/>
          <p14:tracePt t="40437" x="7953375" y="3806825"/>
          <p14:tracePt t="40441" x="7937500" y="3806825"/>
          <p14:tracePt t="40445" x="7929563" y="3806825"/>
          <p14:tracePt t="40446" x="7920038" y="3806825"/>
          <p14:tracePt t="40448" x="7912100" y="3806825"/>
          <p14:tracePt t="40449" x="7904163" y="3806825"/>
          <p14:tracePt t="40451" x="7896225" y="3806825"/>
          <p14:tracePt t="40453" x="7886700" y="3806825"/>
          <p14:tracePt t="40454" x="7878763" y="3797300"/>
          <p14:tracePt t="40456" x="7870825" y="3797300"/>
          <p14:tracePt t="40458" x="7862888" y="3797300"/>
          <p14:tracePt t="40458" x="7854950" y="3797300"/>
          <p14:tracePt t="40461" x="7845425" y="3797300"/>
          <p14:tracePt t="40462" x="7845425" y="3789363"/>
          <p14:tracePt t="40463" x="7829550" y="3789363"/>
          <p14:tracePt t="40466" x="7821613" y="3789363"/>
          <p14:tracePt t="40468" x="7804150" y="3789363"/>
          <p14:tracePt t="40471" x="7796213" y="3789363"/>
          <p14:tracePt t="40473" x="7788275" y="3789363"/>
          <p14:tracePt t="40475" x="7788275" y="3781425"/>
          <p14:tracePt t="40477" x="7770813" y="3781425"/>
          <p14:tracePt t="40481" x="7762875" y="3781425"/>
          <p14:tracePt t="40483" x="7754938" y="3773488"/>
          <p14:tracePt t="40485" x="7747000" y="3773488"/>
          <p14:tracePt t="40491" x="7737475" y="3773488"/>
          <p14:tracePt t="40497" x="7729538" y="3773488"/>
          <p14:tracePt t="40844" x="7737475" y="3773488"/>
          <p14:tracePt t="40846" x="7747000" y="3773488"/>
          <p14:tracePt t="40847" x="7754938" y="3765550"/>
          <p14:tracePt t="40848" x="7762875" y="3765550"/>
          <p14:tracePt t="40850" x="7770813" y="3765550"/>
          <p14:tracePt t="40851" x="7788275" y="3756025"/>
          <p14:tracePt t="40853" x="7804150" y="3756025"/>
          <p14:tracePt t="40854" x="7812088" y="3748088"/>
          <p14:tracePt t="40855" x="7821613" y="3748088"/>
          <p14:tracePt t="40856" x="7845425" y="3748088"/>
          <p14:tracePt t="40858" x="7870825" y="3748088"/>
          <p14:tracePt t="40859" x="7878763" y="3740150"/>
          <p14:tracePt t="40860" x="7896225" y="3740150"/>
          <p14:tracePt t="40861" x="7912100" y="3740150"/>
          <p14:tracePt t="40861" x="7929563" y="3740150"/>
          <p14:tracePt t="40863" x="7945438" y="3740150"/>
          <p14:tracePt t="40864" x="7962900" y="3740150"/>
          <p14:tracePt t="40864" x="7970838" y="3732213"/>
          <p14:tracePt t="40865" x="7994650" y="3732213"/>
          <p14:tracePt t="40867" x="8020050" y="3732213"/>
          <p14:tracePt t="40868" x="8037513" y="3722688"/>
          <p14:tracePt t="40869" x="8078788" y="3722688"/>
          <p14:tracePt t="40870" x="8128000" y="3714750"/>
          <p14:tracePt t="40872" x="8143875" y="3706813"/>
          <p14:tracePt t="40873" x="8161338" y="3706813"/>
          <p14:tracePt t="40874" x="8194675" y="3706813"/>
          <p14:tracePt t="40875" x="8202613" y="3706813"/>
          <p14:tracePt t="40876" x="8228013" y="3706813"/>
          <p14:tracePt t="40877" x="8251825" y="3698875"/>
          <p14:tracePt t="40877" x="8261350" y="3698875"/>
          <p14:tracePt t="40879" x="8277225" y="3698875"/>
          <p14:tracePt t="40880" x="8293100" y="3690938"/>
          <p14:tracePt t="40881" x="8310563" y="3690938"/>
          <p14:tracePt t="40882" x="8326438" y="3690938"/>
          <p14:tracePt t="40883" x="8343900" y="3690938"/>
          <p14:tracePt t="40884" x="8351838" y="3681413"/>
          <p14:tracePt t="40885" x="8377238" y="3681413"/>
          <p14:tracePt t="40886" x="8393113" y="3673475"/>
          <p14:tracePt t="40887" x="8401050" y="3673475"/>
          <p14:tracePt t="40888" x="8418513" y="3673475"/>
          <p14:tracePt t="40889" x="8434388" y="3673475"/>
          <p14:tracePt t="40891" x="8451850" y="3673475"/>
          <p14:tracePt t="40892" x="8475663" y="3665538"/>
          <p14:tracePt t="40894" x="8493125" y="3665538"/>
          <p14:tracePt t="40897" x="8509000" y="3665538"/>
          <p14:tracePt t="40898" x="8518525" y="3657600"/>
          <p14:tracePt t="40901" x="8534400" y="3657600"/>
          <p14:tracePt t="40902" x="8542338" y="3648075"/>
          <p14:tracePt t="40904" x="8559800" y="3648075"/>
          <p14:tracePt t="40907" x="8567738" y="3648075"/>
          <p14:tracePt t="40910" x="8575675" y="3648075"/>
          <p14:tracePt t="40911" x="8575675" y="3640138"/>
          <p14:tracePt t="40913" x="8583613" y="3640138"/>
          <p14:tracePt t="40951" x="8583613" y="3632200"/>
          <p14:tracePt t="40953" x="8593138" y="3632200"/>
          <p14:tracePt t="40957" x="8601075" y="3624263"/>
          <p14:tracePt t="40962" x="8609013" y="3616325"/>
          <p14:tracePt t="40964" x="8616950" y="3606800"/>
          <p14:tracePt t="40965" x="8624888" y="3606800"/>
          <p14:tracePt t="40966" x="8624888" y="3598863"/>
          <p14:tracePt t="40968" x="8634413" y="3590925"/>
          <p14:tracePt t="40969" x="8642350" y="3582988"/>
          <p14:tracePt t="40973" x="8658225" y="3565525"/>
          <p14:tracePt t="40974" x="8667750" y="3565525"/>
          <p14:tracePt t="40974" x="8667750" y="3557588"/>
          <p14:tracePt t="40975" x="8675688" y="3549650"/>
          <p14:tracePt t="40977" x="8683625" y="3549650"/>
          <p14:tracePt t="40978" x="8683625" y="3541713"/>
          <p14:tracePt t="40980" x="8709025" y="3516313"/>
          <p14:tracePt t="40982" x="8716963" y="3508375"/>
          <p14:tracePt t="40983" x="8724900" y="3498850"/>
          <p14:tracePt t="40984" x="8732838" y="3498850"/>
          <p14:tracePt t="40986" x="8750300" y="3475038"/>
          <p14:tracePt t="40986" x="8758238" y="3467100"/>
          <p14:tracePt t="40988" x="8766175" y="3467100"/>
          <p14:tracePt t="40989" x="8775700" y="3457575"/>
          <p14:tracePt t="40990" x="8791575" y="3449638"/>
          <p14:tracePt t="40992" x="8799513" y="3433763"/>
          <p14:tracePt t="40992" x="8816975" y="3433763"/>
          <p14:tracePt t="40994" x="8816975" y="3416300"/>
          <p14:tracePt t="40995" x="8824913" y="3408363"/>
          <p14:tracePt t="40996" x="8832850" y="3408363"/>
          <p14:tracePt t="40997" x="8850313" y="3400425"/>
          <p14:tracePt t="40998" x="8858250" y="3382963"/>
          <p14:tracePt t="41000" x="8866188" y="3382963"/>
          <p14:tracePt t="41001" x="8874125" y="3375025"/>
          <p14:tracePt t="41001" x="8882063" y="3375025"/>
          <p14:tracePt t="41004" x="8907463" y="3349625"/>
          <p14:tracePt t="41004" x="8907463" y="3341688"/>
          <p14:tracePt t="41006" x="8915400" y="3341688"/>
          <p14:tracePt t="41007" x="8924925" y="3333750"/>
          <p14:tracePt t="41008" x="8932863" y="3325813"/>
          <p14:tracePt t="41010" x="8948738" y="3325813"/>
          <p14:tracePt t="41010" x="8948738" y="3316288"/>
          <p14:tracePt t="41012" x="8956675" y="3308350"/>
          <p14:tracePt t="41013" x="8966200" y="3300413"/>
          <p14:tracePt t="41016" x="8974138" y="3292475"/>
          <p14:tracePt t="41017" x="8982075" y="3284538"/>
          <p14:tracePt t="41018" x="8982075" y="3275013"/>
          <p14:tracePt t="41019" x="8990013" y="3275013"/>
          <p14:tracePt t="41020" x="8999538" y="3275013"/>
          <p14:tracePt t="41022" x="8999538" y="3267075"/>
          <p14:tracePt t="41022" x="8999538" y="3259138"/>
          <p14:tracePt t="41024" x="9007475" y="3259138"/>
          <p14:tracePt t="41027" x="9007475" y="3251200"/>
          <p14:tracePt t="41028" x="9015413" y="3241675"/>
          <p14:tracePt t="41031" x="9015413" y="3233738"/>
          <p14:tracePt t="41034" x="9015413" y="3225800"/>
          <p14:tracePt t="41035" x="9015413" y="3217863"/>
          <p14:tracePt t="41040" x="9015413" y="3209925"/>
          <p14:tracePt t="41043" x="9015413" y="3200400"/>
          <p14:tracePt t="41046" x="9015413" y="3192463"/>
          <p14:tracePt t="41049" x="9015413" y="3184525"/>
          <p14:tracePt t="41052" x="9015413" y="3176588"/>
          <p14:tracePt t="41057" x="9015413" y="3167063"/>
          <p14:tracePt t="41059" x="9015413" y="3159125"/>
          <p14:tracePt t="41064" x="9015413" y="3151188"/>
          <p14:tracePt t="41065" x="9015413" y="3143250"/>
          <p14:tracePt t="41069" x="9015413" y="3135313"/>
          <p14:tracePt t="41071" x="9015413" y="3125788"/>
          <p14:tracePt t="41076" x="9015413" y="3117850"/>
          <p14:tracePt t="41077" x="9015413" y="3109913"/>
          <p14:tracePt t="41079" x="9015413" y="3101975"/>
          <p14:tracePt t="41081" x="9015413" y="3092450"/>
          <p14:tracePt t="41084" x="9007475" y="3084513"/>
          <p14:tracePt t="41086" x="9007475" y="3076575"/>
          <p14:tracePt t="41090" x="9007475" y="3068638"/>
          <p14:tracePt t="41091" x="9007475" y="3060700"/>
          <p14:tracePt t="41095" x="9007475" y="3051175"/>
          <p14:tracePt t="41097" x="9007475" y="3043238"/>
          <p14:tracePt t="41099" x="9007475" y="3035300"/>
          <p14:tracePt t="41101" x="8999538" y="3035300"/>
          <p14:tracePt t="41101" x="8999538" y="3027363"/>
          <p14:tracePt t="41103" x="8999538" y="3017838"/>
          <p14:tracePt t="41104" x="8999538" y="3009900"/>
          <p14:tracePt t="41107" x="8999538" y="3001963"/>
          <p14:tracePt t="41108" x="8999538" y="2994025"/>
          <p14:tracePt t="41111" x="8990013" y="2986088"/>
          <p14:tracePt t="41113" x="8990013" y="2976563"/>
          <p14:tracePt t="41113" x="8990013" y="2968625"/>
          <p14:tracePt t="41115" x="8990013" y="2960688"/>
          <p14:tracePt t="41116" x="8990013" y="2952750"/>
          <p14:tracePt t="41119" x="8990013" y="2935288"/>
          <p14:tracePt t="41121" x="8990013" y="2927350"/>
          <p14:tracePt t="41122" x="8990013" y="2919413"/>
          <p14:tracePt t="41123" x="8990013" y="2911475"/>
          <p14:tracePt t="41125" x="8990013" y="2901950"/>
          <p14:tracePt t="41126" x="8990013" y="2894013"/>
          <p14:tracePt t="41130" x="8990013" y="2886075"/>
          <p14:tracePt t="41132" x="8990013" y="2868613"/>
          <p14:tracePt t="41134" x="8990013" y="2860675"/>
          <p14:tracePt t="41135" x="8990013" y="2852738"/>
          <p14:tracePt t="41138" x="8990013" y="2844800"/>
          <p14:tracePt t="41141" x="8990013" y="2836863"/>
          <p14:tracePt t="41143" x="8990013" y="2827338"/>
          <p14:tracePt t="41147" x="8990013" y="2819400"/>
          <p14:tracePt t="41148" x="8990013" y="2811463"/>
          <p14:tracePt t="41154" x="8990013" y="2803525"/>
          <p14:tracePt t="41156" x="8990013" y="2794000"/>
          <p14:tracePt t="41157" x="8990013" y="2786063"/>
          <p14:tracePt t="41162" x="8990013" y="2778125"/>
          <p14:tracePt t="41166" x="8990013" y="2770188"/>
          <p14:tracePt t="41169" x="8990013" y="2760663"/>
          <p14:tracePt t="41172" x="8982075" y="2752725"/>
          <p14:tracePt t="41174" x="8982075" y="2744788"/>
          <p14:tracePt t="41177" x="8982075" y="2736850"/>
          <p14:tracePt t="41179" x="8974138" y="2728913"/>
          <p14:tracePt t="41182" x="8974138" y="2719388"/>
          <p14:tracePt t="41183" x="8966200" y="2719388"/>
          <p14:tracePt t="41184" x="8966200" y="2711450"/>
          <p14:tracePt t="41185" x="8966200" y="2703513"/>
          <p14:tracePt t="41190" x="8956675" y="2695575"/>
          <p14:tracePt t="41192" x="8956675" y="2686050"/>
          <p14:tracePt t="41195" x="8948738" y="2678113"/>
          <p14:tracePt t="41198" x="8940800" y="2670175"/>
          <p14:tracePt t="41198" x="8940800" y="2662238"/>
          <p14:tracePt t="41204" x="8940800" y="2654300"/>
          <p14:tracePt t="41207" x="8940800" y="2644775"/>
          <p14:tracePt t="41208" x="8932863" y="2644775"/>
          <p14:tracePt t="41212" x="8932863" y="2636838"/>
          <p14:tracePt t="41213" x="8924925" y="2628900"/>
          <p14:tracePt t="41216" x="8924925" y="2620963"/>
          <p14:tracePt t="41219" x="8924925" y="2611438"/>
          <p14:tracePt t="41222" x="8924925" y="2603500"/>
          <p14:tracePt t="41227" x="8915400" y="2595563"/>
          <p14:tracePt t="41228" x="8915400" y="2587625"/>
          <p14:tracePt t="41230" x="8915400" y="2579688"/>
          <p14:tracePt t="41232" x="8907463" y="2579688"/>
          <p14:tracePt t="41234" x="8907463" y="2570163"/>
          <p14:tracePt t="41236" x="8907463" y="2562225"/>
          <p14:tracePt t="41240" x="8907463" y="2546350"/>
          <p14:tracePt t="41243" x="8899525" y="2546350"/>
          <p14:tracePt t="41245" x="8899525" y="2536825"/>
          <p14:tracePt t="41247" x="8899525" y="2528888"/>
          <p14:tracePt t="41250" x="8899525" y="2520950"/>
          <p14:tracePt t="41252" x="8891588" y="2520950"/>
          <p14:tracePt t="41254" x="8891588" y="2513013"/>
          <p14:tracePt t="41255" x="8891588" y="2505075"/>
          <p14:tracePt t="41259" x="8882063" y="2505075"/>
          <p14:tracePt t="41260" x="8882063" y="2495550"/>
          <p14:tracePt t="41265" x="8882063" y="2487613"/>
          <p14:tracePt t="41267" x="8882063" y="2479675"/>
          <p14:tracePt t="41272" x="8882063" y="2471738"/>
          <p14:tracePt t="41273" x="8874125" y="2471738"/>
          <p14:tracePt t="41277" x="8874125" y="2462213"/>
          <p14:tracePt t="41285" x="8874125" y="2454275"/>
          <p14:tracePt t="41286" x="8874125" y="2446338"/>
          <p14:tracePt t="41287" x="8866188" y="2446338"/>
          <p14:tracePt t="41289" x="8866188" y="2438400"/>
          <p14:tracePt t="41298" x="8866188" y="2430463"/>
          <p14:tracePt t="41301" x="8866188" y="2420938"/>
          <p14:tracePt t="41309" x="8866188" y="2413000"/>
          <p14:tracePt t="41316" x="8866188" y="2405063"/>
          <p14:tracePt t="41319" x="8866188" y="2397125"/>
          <p14:tracePt t="41327" x="8866188" y="2387600"/>
          <p14:tracePt t="41332" x="8866188" y="2379663"/>
          <p14:tracePt t="41338" x="8866188" y="2371725"/>
          <p14:tracePt t="41345" x="8866188" y="2363788"/>
          <p14:tracePt t="41347" x="8866188" y="2355850"/>
          <p14:tracePt t="41356" x="8866188" y="2346325"/>
          <p14:tracePt t="41362" x="8866188" y="2338388"/>
          <p14:tracePt t="41374" x="8866188" y="2330450"/>
          <p14:tracePt t="41377" x="8866188" y="2322513"/>
          <p14:tracePt t="41383" x="8866188" y="2312988"/>
          <p14:tracePt t="41397" x="8866188" y="2305050"/>
          <p14:tracePt t="41404" x="8874125" y="2305050"/>
          <p14:tracePt t="41405" x="8874125" y="2297113"/>
          <p14:tracePt t="41419" x="8874125" y="2289175"/>
          <p14:tracePt t="41422" x="8882063" y="2281238"/>
          <p14:tracePt t="41428" x="8891588" y="2281238"/>
          <p14:tracePt t="41432" x="8891588" y="2271713"/>
          <p14:tracePt t="41434" x="8899525" y="2271713"/>
          <p14:tracePt t="41438" x="8899525" y="2263775"/>
          <p14:tracePt t="41442" x="8907463" y="2255838"/>
          <p14:tracePt t="41445" x="8915400" y="2255838"/>
          <p14:tracePt t="41450" x="8915400" y="2247900"/>
          <p14:tracePt t="41453" x="8924925" y="2238375"/>
          <p14:tracePt t="41456" x="8932863" y="2238375"/>
          <p14:tracePt t="41460" x="8932863" y="2230438"/>
          <p14:tracePt t="41462" x="8940800" y="2230438"/>
          <p14:tracePt t="41463" x="8948738" y="2222500"/>
          <p14:tracePt t="41467" x="8948738" y="2214563"/>
          <p14:tracePt t="41469" x="8956675" y="2214563"/>
          <p14:tracePt t="41474" x="8966200" y="2214563"/>
          <p14:tracePt t="41477" x="8966200" y="2206625"/>
          <p14:tracePt t="41478" x="8974138" y="2206625"/>
          <p14:tracePt t="41483" x="8974138" y="2197100"/>
          <p14:tracePt t="41495" x="8982075" y="2197100"/>
          <p14:tracePt t="41560" x="8990013" y="2197100"/>
          <p14:tracePt t="41561" x="8999538" y="2189163"/>
          <p14:tracePt t="41565" x="8999538" y="2181225"/>
          <p14:tracePt t="41570" x="8999538" y="2173288"/>
          <p14:tracePt t="41571" x="9007475" y="2173288"/>
          <p14:tracePt t="41578" x="9015413" y="2173288"/>
          <p14:tracePt t="41585" x="9015413" y="2163763"/>
          <p14:tracePt t="41586" x="9015413" y="2155825"/>
          <p14:tracePt t="41591" x="9023350" y="2155825"/>
          <p14:tracePt t="41598" x="9031288" y="2155825"/>
          <p14:tracePt t="41600" x="9031288" y="2147888"/>
          <p14:tracePt t="41608" x="9040813" y="2147888"/>
          <p14:tracePt t="41610" x="9040813" y="2139950"/>
          <p14:tracePt t="41615" x="9040813" y="2130425"/>
          <p14:tracePt t="41628" x="9040813" y="2122488"/>
          <p14:tracePt t="41629" x="9048750" y="2122488"/>
          <p14:tracePt t="41634" x="9048750" y="2114550"/>
          <p14:tracePt t="41640" x="9056688" y="2114550"/>
          <p14:tracePt t="41646" x="9056688" y="2106613"/>
          <p14:tracePt t="41659" x="9056688" y="2098675"/>
          <p14:tracePt t="41857" x="9064625" y="2098675"/>
          <p14:tracePt t="41937" x="9056688" y="2098675"/>
          <p14:tracePt t="41939" x="9056688" y="2106613"/>
          <p14:tracePt t="41941" x="9048750" y="2106613"/>
          <p14:tracePt t="41944" x="9048750" y="2114550"/>
          <p14:tracePt t="41948" x="9040813" y="2122488"/>
          <p14:tracePt t="41952" x="9031288" y="2122488"/>
          <p14:tracePt t="41953" x="9031288" y="2130425"/>
          <p14:tracePt t="41955" x="9031288" y="2139950"/>
          <p14:tracePt t="41960" x="9023350" y="2147888"/>
          <p14:tracePt t="41968" x="9023350" y="2155825"/>
          <p14:tracePt t="41969" x="9023350" y="2163763"/>
          <p14:tracePt t="41979" x="9023350" y="2173288"/>
          <p14:tracePt t="41990" x="9023350" y="2181225"/>
          <p14:tracePt t="41996" x="9031288" y="2181225"/>
          <p14:tracePt t="42001" x="9031288" y="2189163"/>
          <p14:tracePt t="42008" x="9040813" y="2189163"/>
          <p14:tracePt t="42021" x="9048750" y="2189163"/>
          <p14:tracePt t="42031" x="9056688" y="2189163"/>
          <p14:tracePt t="42059" x="9056688" y="2197100"/>
          <p14:tracePt t="42065" x="9056688" y="2206625"/>
          <p14:tracePt t="42077" x="9064625" y="2214563"/>
          <p14:tracePt t="42081" x="9064625" y="2222500"/>
          <p14:tracePt t="42082" x="9074150" y="2222500"/>
          <p14:tracePt t="42085" x="9074150" y="2230438"/>
          <p14:tracePt t="42089" x="9082088" y="2230438"/>
          <p14:tracePt t="42096" x="9082088" y="2238375"/>
          <p14:tracePt t="42097" x="9090025" y="2238375"/>
          <p14:tracePt t="42101" x="9097963" y="2238375"/>
          <p14:tracePt t="42103" x="9097963" y="2247900"/>
          <p14:tracePt t="42107" x="9105900" y="2247900"/>
          <p14:tracePt t="42111" x="9115425" y="2247900"/>
          <p14:tracePt t="42113" x="9123363" y="2247900"/>
          <p14:tracePt t="42120" x="9131300" y="2247900"/>
          <p14:tracePt t="42121" x="9131300" y="2255838"/>
          <p14:tracePt t="42126" x="9139238" y="2255838"/>
          <p14:tracePt t="44831" x="9139238" y="2263775"/>
          <p14:tracePt t="44837" x="9131300" y="2263775"/>
          <p14:tracePt t="44838" x="9131300" y="2271713"/>
          <p14:tracePt t="44847" x="9123363" y="2271713"/>
          <p14:tracePt t="44849" x="9115425" y="2271713"/>
          <p14:tracePt t="44850" x="9115425" y="2281238"/>
          <p14:tracePt t="44852" x="9105900" y="2281238"/>
          <p14:tracePt t="44856" x="9105900" y="2289175"/>
          <p14:tracePt t="44858" x="9090025" y="2289175"/>
          <p14:tracePt t="44864" x="9082088" y="2305050"/>
          <p14:tracePt t="44866" x="9074150" y="2305050"/>
          <p14:tracePt t="44868" x="9064625" y="2305050"/>
          <p14:tracePt t="44871" x="9056688" y="2312988"/>
          <p14:tracePt t="44872" x="9048750" y="2312988"/>
          <p14:tracePt t="44874" x="9048750" y="2322513"/>
          <p14:tracePt t="44876" x="9040813" y="2330450"/>
          <p14:tracePt t="44877" x="9031288" y="2330450"/>
          <p14:tracePt t="44877" x="9023350" y="2330450"/>
          <p14:tracePt t="44879" x="9023350" y="2338388"/>
          <p14:tracePt t="44883" x="9007475" y="2338388"/>
          <p14:tracePt t="44884" x="9007475" y="2346325"/>
          <p14:tracePt t="44886" x="8999538" y="2346325"/>
          <p14:tracePt t="44887" x="8990013" y="2355850"/>
          <p14:tracePt t="44889" x="8982075" y="2355850"/>
          <p14:tracePt t="44890" x="8982075" y="2363788"/>
          <p14:tracePt t="44891" x="8974138" y="2363788"/>
          <p14:tracePt t="44892" x="8974138" y="2371725"/>
          <p14:tracePt t="44893" x="8956675" y="2371725"/>
          <p14:tracePt t="44895" x="8956675" y="2379663"/>
          <p14:tracePt t="44896" x="8948738" y="2387600"/>
          <p14:tracePt t="44897" x="8940800" y="2387600"/>
          <p14:tracePt t="44899" x="8940800" y="2397125"/>
          <p14:tracePt t="44901" x="8924925" y="2397125"/>
          <p14:tracePt t="44903" x="8915400" y="2405063"/>
          <p14:tracePt t="44905" x="8915400" y="2413000"/>
          <p14:tracePt t="44906" x="8907463" y="2413000"/>
          <p14:tracePt t="44908" x="8899525" y="2413000"/>
          <p14:tracePt t="44909" x="8899525" y="2420938"/>
          <p14:tracePt t="44911" x="8891588" y="2420938"/>
          <p14:tracePt t="44913" x="8882063" y="2438400"/>
          <p14:tracePt t="44915" x="8874125" y="2438400"/>
          <p14:tracePt t="44917" x="8866188" y="2446338"/>
          <p14:tracePt t="44919" x="8858250" y="2454275"/>
          <p14:tracePt t="44921" x="8850313" y="2454275"/>
          <p14:tracePt t="44926" x="8824913" y="2479675"/>
          <p14:tracePt t="44928" x="8816975" y="2479675"/>
          <p14:tracePt t="44931" x="8816975" y="2487613"/>
          <p14:tracePt t="44931" x="8816975" y="2495550"/>
          <p14:tracePt t="44933" x="8807450" y="2495550"/>
          <p14:tracePt t="44934" x="8799513" y="2495550"/>
          <p14:tracePt t="44935" x="8799513" y="2505075"/>
          <p14:tracePt t="44937" x="8791575" y="2505075"/>
          <p14:tracePt t="44939" x="8791575" y="2513013"/>
          <p14:tracePt t="44941" x="8783638" y="2513013"/>
          <p14:tracePt t="44943" x="8775700" y="2520950"/>
          <p14:tracePt t="44949" x="8766175" y="2528888"/>
          <p14:tracePt t="44952" x="8766175" y="2536825"/>
          <p14:tracePt t="44953" x="8758238" y="2536825"/>
          <p14:tracePt t="44962" x="8750300" y="2536825"/>
          <p14:tracePt t="44963" x="8750300" y="2546350"/>
          <p14:tracePt t="69716" x="8758238" y="2546350"/>
          <p14:tracePt t="69718" x="8766175" y="2546350"/>
          <p14:tracePt t="69721" x="8775700" y="2546350"/>
          <p14:tracePt t="69723" x="8783638" y="2546350"/>
          <p14:tracePt t="69726" x="8791575" y="2554288"/>
          <p14:tracePt t="69727" x="8799513" y="2554288"/>
          <p14:tracePt t="69728" x="8807450" y="2554288"/>
          <p14:tracePt t="69729" x="8807450" y="2562225"/>
          <p14:tracePt t="69730" x="8816975" y="2562225"/>
          <p14:tracePt t="69730" x="8824913" y="2562225"/>
          <p14:tracePt t="69733" x="8832850" y="2562225"/>
          <p14:tracePt t="69734" x="8832850" y="2570163"/>
          <p14:tracePt t="69735" x="8850313" y="2579688"/>
          <p14:tracePt t="69737" x="8850313" y="2587625"/>
          <p14:tracePt t="69738" x="8858250" y="2587625"/>
          <p14:tracePt t="69739" x="8866188" y="2595563"/>
          <p14:tracePt t="69741" x="8882063" y="2603500"/>
          <p14:tracePt t="69744" x="8891588" y="2611438"/>
          <p14:tracePt t="69745" x="8891588" y="2620963"/>
          <p14:tracePt t="69745" x="8891588" y="2628900"/>
          <p14:tracePt t="69748" x="8899525" y="2636838"/>
          <p14:tracePt t="69750" x="8907463" y="2644775"/>
          <p14:tracePt t="69754" x="8907463" y="2662238"/>
          <p14:tracePt t="69757" x="8907463" y="2670175"/>
          <p14:tracePt t="69760" x="8907463" y="2678113"/>
          <p14:tracePt t="69761" x="8907463" y="2686050"/>
          <p14:tracePt t="69764" x="8907463" y="2695575"/>
          <p14:tracePt t="69765" x="8907463" y="2703513"/>
          <p14:tracePt t="69769" x="8899525" y="2711450"/>
          <p14:tracePt t="69772" x="8899525" y="2728913"/>
          <p14:tracePt t="69772" x="8891588" y="2728913"/>
          <p14:tracePt t="69773" x="8882063" y="2736850"/>
          <p14:tracePt t="69774" x="8874125" y="2736850"/>
          <p14:tracePt t="69775" x="8874125" y="2744788"/>
          <p14:tracePt t="69778" x="8866188" y="2752725"/>
          <p14:tracePt t="69779" x="8858250" y="2760663"/>
          <p14:tracePt t="69781" x="8850313" y="2770188"/>
          <p14:tracePt t="69782" x="8832850" y="2770188"/>
          <p14:tracePt t="69784" x="8824913" y="2786063"/>
          <p14:tracePt t="69784" x="8816975" y="2794000"/>
          <p14:tracePt t="69786" x="8807450" y="2794000"/>
          <p14:tracePt t="69787" x="8799513" y="2803525"/>
          <p14:tracePt t="69788" x="8783638" y="2811463"/>
          <p14:tracePt t="69790" x="8766175" y="2819400"/>
          <p14:tracePt t="69790" x="8758238" y="2819400"/>
          <p14:tracePt t="69792" x="8750300" y="2836863"/>
          <p14:tracePt t="69793" x="8742363" y="2836863"/>
          <p14:tracePt t="69794" x="8724900" y="2852738"/>
          <p14:tracePt t="69796" x="8709025" y="2868613"/>
          <p14:tracePt t="69796" x="8691563" y="2868613"/>
          <p14:tracePt t="69799" x="8675688" y="2886075"/>
          <p14:tracePt t="69800" x="8658225" y="2894013"/>
          <p14:tracePt t="69802" x="8634413" y="2911475"/>
          <p14:tracePt t="69802" x="8616950" y="2919413"/>
          <p14:tracePt t="69804" x="8609013" y="2919413"/>
          <p14:tracePt t="69804" x="8593138" y="2927350"/>
          <p14:tracePt t="69806" x="8575675" y="2943225"/>
          <p14:tracePt t="69807" x="8550275" y="2960688"/>
          <p14:tracePt t="69808" x="8550275" y="2968625"/>
          <p14:tracePt t="69808" x="8542338" y="2968625"/>
          <p14:tracePt t="69809" x="8526463" y="2976563"/>
          <p14:tracePt t="69811" x="8518525" y="2986088"/>
          <p14:tracePt t="69812" x="8501063" y="2994025"/>
          <p14:tracePt t="69813" x="8485188" y="3009900"/>
          <p14:tracePt t="69814" x="8467725" y="3017838"/>
          <p14:tracePt t="69815" x="8434388" y="3035300"/>
          <p14:tracePt t="69816" x="8426450" y="3043238"/>
          <p14:tracePt t="69817" x="8418513" y="3051175"/>
          <p14:tracePt t="69819" x="8401050" y="3060700"/>
          <p14:tracePt t="69820" x="8385175" y="3076575"/>
          <p14:tracePt t="69821" x="8377238" y="3084513"/>
          <p14:tracePt t="69821" x="8359775" y="3084513"/>
          <p14:tracePt t="69823" x="8343900" y="3092450"/>
          <p14:tracePt t="69824" x="8326438" y="3109913"/>
          <p14:tracePt t="69825" x="8318500" y="3117850"/>
          <p14:tracePt t="69826" x="8302625" y="3125788"/>
          <p14:tracePt t="69827" x="8293100" y="3143250"/>
          <p14:tracePt t="69827" x="8277225" y="3151188"/>
          <p14:tracePt t="69829" x="8243888" y="3167063"/>
          <p14:tracePt t="69830" x="8235950" y="3176588"/>
          <p14:tracePt t="69831" x="8218488" y="3184525"/>
          <p14:tracePt t="69832" x="8210550" y="3200400"/>
          <p14:tracePt t="69833" x="8194675" y="3209925"/>
          <p14:tracePt t="69835" x="8186738" y="3217863"/>
          <p14:tracePt t="69836" x="8169275" y="3225800"/>
          <p14:tracePt t="69837" x="8153400" y="3233738"/>
          <p14:tracePt t="69839" x="8135938" y="3259138"/>
          <p14:tracePt t="69840" x="8120063" y="3267075"/>
          <p14:tracePt t="69840" x="8102600" y="3275013"/>
          <p14:tracePt t="69842" x="8094663" y="3292475"/>
          <p14:tracePt t="69843" x="8086725" y="3292475"/>
          <p14:tracePt t="69844" x="8069263" y="3316288"/>
          <p14:tracePt t="69845" x="8053388" y="3325813"/>
          <p14:tracePt t="69847" x="8037513" y="3341688"/>
          <p14:tracePt t="69848" x="8027988" y="3349625"/>
          <p14:tracePt t="69849" x="8027988" y="3359150"/>
          <p14:tracePt t="69850" x="7994650" y="3390900"/>
          <p14:tracePt t="69851" x="7986713" y="3408363"/>
          <p14:tracePt t="69852" x="7978775" y="3416300"/>
          <p14:tracePt t="69853" x="7970838" y="3424238"/>
          <p14:tracePt t="69855" x="7962900" y="3441700"/>
          <p14:tracePt t="69856" x="7937500" y="3467100"/>
          <p14:tracePt t="69857" x="7920038" y="3482975"/>
          <p14:tracePt t="69858" x="7920038" y="3498850"/>
          <p14:tracePt t="69859" x="7904163" y="3524250"/>
          <p14:tracePt t="69861" x="7896225" y="3532188"/>
          <p14:tracePt t="69863" x="7862888" y="3565525"/>
          <p14:tracePt t="69863" x="7854950" y="3582988"/>
          <p14:tracePt t="69864" x="7854950" y="3606800"/>
          <p14:tracePt t="69866" x="7837488" y="3616325"/>
          <p14:tracePt t="69867" x="7829550" y="3640138"/>
          <p14:tracePt t="69869" x="7796213" y="3681413"/>
          <p14:tracePt t="69870" x="7788275" y="3698875"/>
          <p14:tracePt t="69870" x="7770813" y="3722688"/>
          <p14:tracePt t="69872" x="7770813" y="3740150"/>
          <p14:tracePt t="69872" x="7754938" y="3765550"/>
          <p14:tracePt t="69875" x="7729538" y="3806825"/>
          <p14:tracePt t="69876" x="7713663" y="3840163"/>
          <p14:tracePt t="69877" x="7705725" y="3863975"/>
          <p14:tracePt t="69878" x="7688263" y="3889375"/>
          <p14:tracePt t="69879" x="7662863" y="3930650"/>
          <p14:tracePt t="69881" x="7646988" y="3956050"/>
          <p14:tracePt t="69881" x="7639050" y="3979863"/>
          <p14:tracePt t="69883" x="7621588" y="4013200"/>
          <p14:tracePt t="69883" x="7605713" y="4046538"/>
          <p14:tracePt t="69885" x="7588250" y="4071938"/>
          <p14:tracePt t="69887" x="7572375" y="4121150"/>
          <p14:tracePt t="69888" x="7564438" y="4138613"/>
          <p14:tracePt t="69889" x="7523163" y="4213225"/>
          <p14:tracePt t="69890" x="7505700" y="4229100"/>
          <p14:tracePt t="69890" x="7489825" y="4262438"/>
          <p14:tracePt t="69893" x="7464425" y="4321175"/>
          <p14:tracePt t="69894" x="7456488" y="4344988"/>
          <p14:tracePt t="69894" x="7439025" y="4378325"/>
          <p14:tracePt t="69896" x="7415213" y="4411663"/>
          <p14:tracePt t="69896" x="7415213" y="4437063"/>
          <p14:tracePt t="69899" x="7389813" y="4478338"/>
          <p14:tracePt t="69899" x="7373938" y="4502150"/>
          <p14:tracePt t="69900" x="7356475" y="4535488"/>
          <p14:tracePt t="69901" x="7340600" y="4560888"/>
          <p14:tracePt t="69903" x="7323138" y="4586288"/>
          <p14:tracePt t="69904" x="7307263" y="4619625"/>
          <p14:tracePt t="69905" x="7299325" y="4635500"/>
          <p14:tracePt t="69906" x="7281863" y="4660900"/>
          <p14:tracePt t="69906" x="7273925" y="4684713"/>
          <p14:tracePt t="69907" x="7256463" y="4710113"/>
          <p14:tracePt t="69909" x="7248525" y="4735513"/>
          <p14:tracePt t="69910" x="7232650" y="4751388"/>
          <p14:tracePt t="69911" x="7191375" y="4810125"/>
          <p14:tracePt t="69913" x="7181850" y="4826000"/>
          <p14:tracePt t="69914" x="7173913" y="4859338"/>
          <p14:tracePt t="69914" x="7158038" y="4876800"/>
          <p14:tracePt t="69916" x="7132638" y="4918075"/>
          <p14:tracePt t="69917" x="7116763" y="4941888"/>
          <p14:tracePt t="69917" x="7099300" y="4959350"/>
          <p14:tracePt t="69918" x="7083425" y="4975225"/>
          <p14:tracePt t="69919" x="7065963" y="5000625"/>
          <p14:tracePt t="69920" x="7050088" y="5026025"/>
          <p14:tracePt t="69921" x="7042150" y="5041900"/>
          <p14:tracePt t="69923" x="7024688" y="5067300"/>
          <p14:tracePt t="69924" x="7008813" y="5075238"/>
          <p14:tracePt t="69924" x="6991350" y="5100638"/>
          <p14:tracePt t="69925" x="6983413" y="5116513"/>
          <p14:tracePt t="69927" x="6967538" y="5132388"/>
          <p14:tracePt t="69929" x="6958013" y="5141913"/>
          <p14:tracePt t="69929" x="6942138" y="5157788"/>
          <p14:tracePt t="69930" x="6924675" y="5183188"/>
          <p14:tracePt t="69931" x="6916738" y="5191125"/>
          <p14:tracePt t="69933" x="6908800" y="5207000"/>
          <p14:tracePt t="69933" x="6883400" y="5224463"/>
          <p14:tracePt t="69935" x="6875463" y="5240338"/>
          <p14:tracePt t="69935" x="6859588" y="5257800"/>
          <p14:tracePt t="69937" x="6850063" y="5265738"/>
          <p14:tracePt t="69937" x="6842125" y="5273675"/>
          <p14:tracePt t="69939" x="6834188" y="5291138"/>
          <p14:tracePt t="69939" x="6818313" y="5307013"/>
          <p14:tracePt t="69942" x="6800850" y="5314950"/>
          <p14:tracePt t="69943" x="6792913" y="5332413"/>
          <p14:tracePt t="69944" x="6784975" y="5348288"/>
          <p14:tracePt t="69944" x="6767513" y="5348288"/>
          <p14:tracePt t="69945" x="6767513" y="5357813"/>
          <p14:tracePt t="69947" x="6759575" y="5365750"/>
          <p14:tracePt t="69948" x="6751638" y="5381625"/>
          <p14:tracePt t="69948" x="6743700" y="5381625"/>
          <p14:tracePt t="69949" x="6743700" y="5389563"/>
          <p14:tracePt t="69951" x="6734175" y="5399088"/>
          <p14:tracePt t="69951" x="6718300" y="5407025"/>
          <p14:tracePt t="69953" x="6710363" y="5414963"/>
          <p14:tracePt t="69955" x="6700838" y="5422900"/>
          <p14:tracePt t="69955" x="6692900" y="5422900"/>
          <p14:tracePt t="69958" x="6684963" y="5432425"/>
          <p14:tracePt t="69960" x="6677025" y="5440363"/>
          <p14:tracePt t="69965" x="6651625" y="5456238"/>
          <p14:tracePt t="69966" x="6651625" y="5464175"/>
          <p14:tracePt t="69966" x="6635750" y="5464175"/>
          <p14:tracePt t="69967" x="6635750" y="5473700"/>
          <p14:tracePt t="69968" x="6626225" y="5481638"/>
          <p14:tracePt t="69972" x="6618288" y="5489575"/>
          <p14:tracePt t="69972" x="6610350" y="5489575"/>
          <p14:tracePt t="69975" x="6602413" y="5489575"/>
          <p14:tracePt t="69976" x="6602413" y="5497513"/>
          <p14:tracePt t="69978" x="6592888" y="5497513"/>
          <p14:tracePt t="69978" x="6592888" y="5507038"/>
          <p14:tracePt t="69980" x="6584950" y="5507038"/>
          <p14:tracePt t="69985" x="6577013" y="5514975"/>
          <p14:tracePt t="69987" x="6569075" y="5514975"/>
          <p14:tracePt t="69990" x="6561138" y="5522913"/>
          <p14:tracePt t="69996" x="6561138" y="5530850"/>
          <p14:tracePt t="69997" x="6551613" y="5530850"/>
          <p14:tracePt t="70003" x="6543675" y="5530850"/>
          <p14:tracePt t="70012" x="6543675" y="5538788"/>
          <p14:tracePt t="70023" x="6535738" y="5538788"/>
          <p14:tracePt t="70041" x="6527800" y="5538788"/>
          <p14:tracePt t="70051" x="6518275" y="5538788"/>
          <p14:tracePt t="70060" x="6510338" y="5538788"/>
          <p14:tracePt t="70062" x="6502400" y="5538788"/>
          <p14:tracePt t="70068" x="6494463" y="5538788"/>
          <p14:tracePt t="70071" x="6486525" y="5530850"/>
          <p14:tracePt t="70072" x="6477000" y="5530850"/>
          <p14:tracePt t="70072" x="6477000" y="5522913"/>
          <p14:tracePt t="70074" x="6477000" y="5514975"/>
          <p14:tracePt t="70078" x="6469063" y="5514975"/>
          <p14:tracePt t="70081" x="6461125" y="5497513"/>
          <p14:tracePt t="70084" x="6453188" y="5489575"/>
          <p14:tracePt t="70085" x="6443663" y="5481638"/>
          <p14:tracePt t="70086" x="6435725" y="5473700"/>
          <p14:tracePt t="70089" x="6435725" y="5464175"/>
          <p14:tracePt t="70090" x="6427788" y="5456238"/>
          <p14:tracePt t="70093" x="6419850" y="5440363"/>
          <p14:tracePt t="70095" x="6411913" y="5422900"/>
          <p14:tracePt t="70096" x="6411913" y="5414963"/>
          <p14:tracePt t="70097" x="6402388" y="5414963"/>
          <p14:tracePt t="70099" x="6394450" y="5399088"/>
          <p14:tracePt t="70100" x="6394450" y="5389563"/>
          <p14:tracePt t="70100" x="6386513" y="5381625"/>
          <p14:tracePt t="70101" x="6386513" y="5373688"/>
          <p14:tracePt t="70102" x="6378575" y="5365750"/>
          <p14:tracePt t="70105" x="6369050" y="5348288"/>
          <p14:tracePt t="70106" x="6369050" y="5340350"/>
          <p14:tracePt t="70106" x="6361113" y="5332413"/>
          <p14:tracePt t="70107" x="6361113" y="5324475"/>
          <p14:tracePt t="70109" x="6353175" y="5314950"/>
          <p14:tracePt t="70110" x="6353175" y="5307013"/>
          <p14:tracePt t="70111" x="6345238" y="5291138"/>
          <p14:tracePt t="70112" x="6337300" y="5273675"/>
          <p14:tracePt t="70114" x="6327775" y="5265738"/>
          <p14:tracePt t="70116" x="6319838" y="5249863"/>
          <p14:tracePt t="70117" x="6319838" y="5240338"/>
          <p14:tracePt t="70117" x="6319838" y="5232400"/>
          <p14:tracePt t="70118" x="6311900" y="5224463"/>
          <p14:tracePt t="70120" x="6303963" y="5216525"/>
          <p14:tracePt t="70120" x="6294438" y="5207000"/>
          <p14:tracePt t="70122" x="6294438" y="5191125"/>
          <p14:tracePt t="70124" x="6286500" y="5175250"/>
          <p14:tracePt t="70124" x="6278563" y="5165725"/>
          <p14:tracePt t="70126" x="6278563" y="5157788"/>
          <p14:tracePt t="70126" x="6270625" y="5149850"/>
          <p14:tracePt t="70128" x="6270625" y="5132388"/>
          <p14:tracePt t="70129" x="6261100" y="5132388"/>
          <p14:tracePt t="70129" x="6261100" y="5124450"/>
          <p14:tracePt t="70130" x="6253163" y="5108575"/>
          <p14:tracePt t="70132" x="6253163" y="5100638"/>
          <p14:tracePt t="70134" x="6245225" y="5091113"/>
          <p14:tracePt t="70136" x="6237288" y="5083175"/>
          <p14:tracePt t="70136" x="6237288" y="5075238"/>
          <p14:tracePt t="70137" x="6229350" y="5075238"/>
          <p14:tracePt t="70139" x="6229350" y="5057775"/>
          <p14:tracePt t="70140" x="6229350" y="5049838"/>
          <p14:tracePt t="70141" x="6211888" y="5041900"/>
          <p14:tracePt t="70142" x="6211888" y="5033963"/>
          <p14:tracePt t="70144" x="6211888" y="5026025"/>
          <p14:tracePt t="70145" x="6203950" y="5016500"/>
          <p14:tracePt t="70148" x="6196013" y="4992688"/>
          <p14:tracePt t="70149" x="6186488" y="4983163"/>
          <p14:tracePt t="70151" x="6178550" y="4967288"/>
          <p14:tracePt t="70154" x="6178550" y="4959350"/>
          <p14:tracePt t="70156" x="6170613" y="4941888"/>
          <p14:tracePt t="70160" x="6162675" y="4926013"/>
          <p14:tracePt t="70162" x="6154738" y="4926013"/>
          <p14:tracePt t="70163" x="6154738" y="4918075"/>
          <p14:tracePt t="70166" x="6154738" y="4900613"/>
          <p14:tracePt t="70169" x="6145213" y="4900613"/>
          <p14:tracePt t="70170" x="6145213" y="4892675"/>
          <p14:tracePt t="70173" x="6137275" y="4884738"/>
          <p14:tracePt t="70179" x="6137275" y="4876800"/>
          <p14:tracePt t="70181" x="6137275" y="4867275"/>
          <p14:tracePt t="70184" x="6137275" y="4859338"/>
          <p14:tracePt t="70187" x="6129338" y="4859338"/>
          <p14:tracePt t="70193" x="6129338" y="4851400"/>
          <p14:tracePt t="71981" x="6121400" y="4851400"/>
          <p14:tracePt t="71985" x="6111875" y="4851400"/>
          <p14:tracePt t="72006" x="6103938" y="4851400"/>
          <p14:tracePt t="72233" x="6096000" y="4851400"/>
          <p14:tracePt t="72236" x="6096000" y="4843463"/>
          <p14:tracePt t="72237" x="6088063" y="4843463"/>
          <p14:tracePt t="72239" x="6080125" y="4843463"/>
          <p14:tracePt t="72240" x="6070600" y="4843463"/>
          <p14:tracePt t="72245" x="6054725" y="4843463"/>
          <p14:tracePt t="72248" x="6037263" y="4843463"/>
          <p14:tracePt t="72249" x="6029325" y="4843463"/>
          <p14:tracePt t="72251" x="6021388" y="4833938"/>
          <p14:tracePt t="72251" x="6013450" y="4833938"/>
          <p14:tracePt t="72253" x="6005513" y="4833938"/>
          <p14:tracePt t="72254" x="5995988" y="4833938"/>
          <p14:tracePt t="72255" x="5988050" y="4833938"/>
          <p14:tracePt t="72257" x="5980113" y="4833938"/>
          <p14:tracePt t="72257" x="5972175" y="4833938"/>
          <p14:tracePt t="72259" x="5962650" y="4833938"/>
          <p14:tracePt t="72261" x="5954713" y="4833938"/>
          <p14:tracePt t="72263" x="5938838" y="4826000"/>
          <p14:tracePt t="72264" x="5930900" y="4826000"/>
          <p14:tracePt t="72265" x="5921375" y="4826000"/>
          <p14:tracePt t="72266" x="5913438" y="4826000"/>
          <p14:tracePt t="72267" x="5905500" y="4826000"/>
          <p14:tracePt t="72268" x="5888038" y="4826000"/>
          <p14:tracePt t="72270" x="5880100" y="4826000"/>
          <p14:tracePt t="72271" x="5872163" y="4826000"/>
          <p14:tracePt t="72272" x="5864225" y="4826000"/>
          <p14:tracePt t="72273" x="5854700" y="4826000"/>
          <p14:tracePt t="72274" x="5846763" y="4826000"/>
          <p14:tracePt t="72276" x="5830888" y="4826000"/>
          <p14:tracePt t="72278" x="5813425" y="4826000"/>
          <p14:tracePt t="72279" x="5805488" y="4826000"/>
          <p14:tracePt t="72281" x="5789613" y="4826000"/>
          <p14:tracePt t="72282" x="5772150" y="4826000"/>
          <p14:tracePt t="72283" x="5764213" y="4826000"/>
          <p14:tracePt t="72284" x="5748338" y="4826000"/>
          <p14:tracePt t="72285" x="5738813" y="4826000"/>
          <p14:tracePt t="72286" x="5730875" y="4826000"/>
          <p14:tracePt t="72287" x="5715000" y="4826000"/>
          <p14:tracePt t="72289" x="5697538" y="4826000"/>
          <p14:tracePt t="72289" x="5689600" y="4826000"/>
          <p14:tracePt t="72291" x="5673725" y="4826000"/>
          <p14:tracePt t="72293" x="5656263" y="4826000"/>
          <p14:tracePt t="72294" x="5640388" y="4826000"/>
          <p14:tracePt t="72295" x="5630863" y="4826000"/>
          <p14:tracePt t="72296" x="5614988" y="4826000"/>
          <p14:tracePt t="72297" x="5599113" y="4826000"/>
          <p14:tracePt t="72299" x="5573713" y="4826000"/>
          <p14:tracePt t="72299" x="5565775" y="4826000"/>
          <p14:tracePt t="72301" x="5540375" y="4826000"/>
          <p14:tracePt t="72302" x="5514975" y="4826000"/>
          <p14:tracePt t="72303" x="5507038" y="4826000"/>
          <p14:tracePt t="72305" x="5465763" y="4826000"/>
          <p14:tracePt t="72306" x="5457825" y="4826000"/>
          <p14:tracePt t="72307" x="5432425" y="4826000"/>
          <p14:tracePt t="72308" x="5407025" y="4826000"/>
          <p14:tracePt t="72309" x="5399088" y="4826000"/>
          <p14:tracePt t="72311" x="5365750" y="4826000"/>
          <p14:tracePt t="72311" x="5341938" y="4826000"/>
          <p14:tracePt t="72313" x="5316538" y="4826000"/>
          <p14:tracePt t="72314" x="5299075" y="4826000"/>
          <p14:tracePt t="72315" x="5275263" y="4826000"/>
          <p14:tracePt t="72317" x="5233988" y="4826000"/>
          <p14:tracePt t="72317" x="5208588" y="4826000"/>
          <p14:tracePt t="72319" x="5183188" y="4826000"/>
          <p14:tracePt t="72320" x="5167313" y="4826000"/>
          <p14:tracePt t="72321" x="5141913" y="4826000"/>
          <p14:tracePt t="72322" x="5133975" y="4826000"/>
          <p14:tracePt t="72323" x="5126038" y="4826000"/>
          <p14:tracePt t="72323" x="5092700" y="4826000"/>
          <p14:tracePt t="72325" x="5067300" y="4826000"/>
          <p14:tracePt t="72326" x="5051425" y="4826000"/>
          <p14:tracePt t="72327" x="5033963" y="4826000"/>
          <p14:tracePt t="72328" x="5010150" y="4826000"/>
          <p14:tracePt t="72329" x="4984750" y="4826000"/>
          <p14:tracePt t="72330" x="4967288" y="4826000"/>
          <p14:tracePt t="72331" x="4943475" y="4826000"/>
          <p14:tracePt t="72332" x="4926013" y="4826000"/>
          <p14:tracePt t="72333" x="4892675" y="4826000"/>
          <p14:tracePt t="72334" x="4868863" y="4826000"/>
          <p14:tracePt t="72335" x="4851400" y="4826000"/>
          <p14:tracePt t="72335" x="4827588" y="4826000"/>
          <p14:tracePt t="72337" x="4810125" y="4826000"/>
          <p14:tracePt t="72338" x="4794250" y="4826000"/>
          <p14:tracePt t="72339" x="4768850" y="4826000"/>
          <p14:tracePt t="72340" x="4752975" y="4826000"/>
          <p14:tracePt t="72341" x="4743450" y="4826000"/>
          <p14:tracePt t="72341" x="4719638" y="4826000"/>
          <p14:tracePt t="72343" x="4694238" y="4826000"/>
          <p14:tracePt t="72344" x="4686300" y="4826000"/>
          <p14:tracePt t="72345" x="4660900" y="4826000"/>
          <p14:tracePt t="72346" x="4645025" y="4818063"/>
          <p14:tracePt t="72347" x="4635500" y="4818063"/>
          <p14:tracePt t="72347" x="4611688" y="4818063"/>
          <p14:tracePt t="72349" x="4603750" y="4818063"/>
          <p14:tracePt t="72350" x="4578350" y="4818063"/>
          <p14:tracePt t="72351" x="4570413" y="4818063"/>
          <p14:tracePt t="72352" x="4552950" y="4810125"/>
          <p14:tracePt t="72353" x="4529138" y="4810125"/>
          <p14:tracePt t="72354" x="4511675" y="4810125"/>
          <p14:tracePt t="72356" x="4486275" y="4810125"/>
          <p14:tracePt t="72357" x="4478338" y="4810125"/>
          <p14:tracePt t="72357" x="4462463" y="4810125"/>
          <p14:tracePt t="72359" x="4445000" y="4810125"/>
          <p14:tracePt t="72360" x="4437063" y="4810125"/>
          <p14:tracePt t="72360" x="4421188" y="4810125"/>
          <p14:tracePt t="72362" x="4411663" y="4810125"/>
          <p14:tracePt t="72363" x="4395788" y="4810125"/>
          <p14:tracePt t="72364" x="4379913" y="4810125"/>
          <p14:tracePt t="72365" x="4370388" y="4802188"/>
          <p14:tracePt t="72366" x="4354513" y="4802188"/>
          <p14:tracePt t="72367" x="4346575" y="4802188"/>
          <p14:tracePt t="72367" x="4337050" y="4802188"/>
          <p14:tracePt t="72369" x="4321175" y="4792663"/>
          <p14:tracePt t="72369" x="4313238" y="4792663"/>
          <p14:tracePt t="72372" x="4262438" y="4792663"/>
          <p14:tracePt t="72373" x="4254500" y="4784725"/>
          <p14:tracePt t="72374" x="4246563" y="4784725"/>
          <p14:tracePt t="72375" x="4229100" y="4784725"/>
          <p14:tracePt t="72378" x="4213225" y="4784725"/>
          <p14:tracePt t="72379" x="4197350" y="4776788"/>
          <p14:tracePt t="72380" x="4179888" y="4776788"/>
          <p14:tracePt t="72381" x="4171950" y="4776788"/>
          <p14:tracePt t="72382" x="4164013" y="4776788"/>
          <p14:tracePt t="72384" x="4138613" y="4776788"/>
          <p14:tracePt t="72384" x="4130675" y="4768850"/>
          <p14:tracePt t="72386" x="4122738" y="4768850"/>
          <p14:tracePt t="72387" x="4105275" y="4768850"/>
          <p14:tracePt t="72390" x="4079875" y="4768850"/>
          <p14:tracePt t="72391" x="4071938" y="4768850"/>
          <p14:tracePt t="72392" x="4064000" y="4768850"/>
          <p14:tracePt t="72393" x="4056063" y="4768850"/>
          <p14:tracePt t="72394" x="4038600" y="4768850"/>
          <p14:tracePt t="72396" x="4030663" y="4768850"/>
          <p14:tracePt t="72397" x="4022725" y="4768850"/>
          <p14:tracePt t="72398" x="4014788" y="4768850"/>
          <p14:tracePt t="72399" x="4005263" y="4768850"/>
          <p14:tracePt t="72399" x="3997325" y="4759325"/>
          <p14:tracePt t="72402" x="3981450" y="4759325"/>
          <p14:tracePt t="72403" x="3973513" y="4759325"/>
          <p14:tracePt t="72403" x="3963988" y="4759325"/>
          <p14:tracePt t="72406" x="3956050" y="4759325"/>
          <p14:tracePt t="72408" x="3948113" y="4759325"/>
          <p14:tracePt t="72408" x="3940175" y="4759325"/>
          <p14:tracePt t="72413" x="3922713" y="4759325"/>
          <p14:tracePt t="72414" x="3914775" y="4759325"/>
          <p14:tracePt t="72415" x="3906838" y="4759325"/>
          <p14:tracePt t="72418" x="3898900" y="4759325"/>
          <p14:tracePt t="72420" x="3889375" y="4759325"/>
          <p14:tracePt t="72420" x="3881438" y="4759325"/>
          <p14:tracePt t="72424" x="3873500" y="4759325"/>
          <p14:tracePt t="72427" x="3865563" y="4759325"/>
          <p14:tracePt t="72432" x="3856038" y="4759325"/>
          <p14:tracePt t="72435" x="3848100" y="4759325"/>
          <p14:tracePt t="72440" x="3848100" y="4751388"/>
          <p14:tracePt t="72445" x="3840163" y="4751388"/>
          <p14:tracePt t="72583" x="3832225" y="4751388"/>
          <p14:tracePt t="72587" x="3822700" y="4751388"/>
          <p14:tracePt t="72594" x="3814763" y="4751388"/>
          <p14:tracePt t="72598" x="3806825" y="4751388"/>
          <p14:tracePt t="72602" x="3798888" y="4751388"/>
          <p14:tracePt t="72604" x="3790950" y="4751388"/>
          <p14:tracePt t="72608" x="3781425" y="4751388"/>
          <p14:tracePt t="72610" x="3781425" y="4759325"/>
          <p14:tracePt t="72611" x="3773488" y="4759325"/>
          <p14:tracePt t="72614" x="3765550" y="4759325"/>
          <p14:tracePt t="72620" x="3757613" y="4759325"/>
          <p14:tracePt t="72622" x="3748088" y="4759325"/>
          <p14:tracePt t="72624" x="3740150" y="4759325"/>
          <p14:tracePt t="72626" x="3740150" y="4768850"/>
          <p14:tracePt t="72630" x="3732213" y="4768850"/>
          <p14:tracePt t="72633" x="3724275" y="4776788"/>
          <p14:tracePt t="72638" x="3716338" y="4776788"/>
          <p14:tracePt t="72640" x="3716338" y="4784725"/>
          <p14:tracePt t="72642" x="3706813" y="4784725"/>
          <p14:tracePt t="72646" x="3698875" y="4784725"/>
          <p14:tracePt t="72653" x="3690938" y="4784725"/>
          <p14:tracePt t="72658" x="3683000" y="4784725"/>
          <p14:tracePt t="72663" x="3683000" y="4792663"/>
          <p14:tracePt t="72669" x="3673475" y="4792663"/>
          <p14:tracePt t="72674" x="3665538" y="4802188"/>
          <p14:tracePt t="72677" x="3657600" y="4802188"/>
          <p14:tracePt t="72686" x="3649663" y="4802188"/>
          <p14:tracePt t="72690" x="3641725" y="4802188"/>
          <p14:tracePt t="72693" x="3641725" y="4810125"/>
          <p14:tracePt t="72698" x="3632200" y="4810125"/>
          <p14:tracePt t="72699" x="3624263" y="4818063"/>
          <p14:tracePt t="72705" x="3616325" y="4826000"/>
          <p14:tracePt t="72709" x="3608388" y="4826000"/>
          <p14:tracePt t="72711" x="3598863" y="4826000"/>
          <p14:tracePt t="72714" x="3598863" y="4833938"/>
          <p14:tracePt t="72717" x="3590925" y="4833938"/>
          <p14:tracePt t="72720" x="3582988" y="4843463"/>
          <p14:tracePt t="72727" x="3575050" y="4843463"/>
          <p14:tracePt t="72732" x="3567113" y="4843463"/>
          <p14:tracePt t="72733" x="3567113" y="4851400"/>
          <p14:tracePt t="72739" x="3557588" y="4851400"/>
          <p14:tracePt t="73744" x="3567113" y="4851400"/>
          <p14:tracePt t="73748" x="3575050" y="4851400"/>
          <p14:tracePt t="73754" x="3582988" y="4851400"/>
          <p14:tracePt t="73757" x="3590925" y="4851400"/>
          <p14:tracePt t="73761" x="3598863" y="4851400"/>
          <p14:tracePt t="73762" x="3598863" y="4843463"/>
          <p14:tracePt t="73762" x="3608388" y="4843463"/>
          <p14:tracePt t="73765" x="3608388" y="4833938"/>
          <p14:tracePt t="73767" x="3616325" y="4833938"/>
          <p14:tracePt t="73768" x="3624263" y="4833938"/>
          <p14:tracePt t="73770" x="3632200" y="4833938"/>
          <p14:tracePt t="73773" x="3641725" y="4833938"/>
          <p14:tracePt t="73774" x="3649663" y="4826000"/>
          <p14:tracePt t="73777" x="3657600" y="4826000"/>
          <p14:tracePt t="73778" x="3657600" y="4818063"/>
          <p14:tracePt t="73779" x="3665538" y="4818063"/>
          <p14:tracePt t="73779" x="3673475" y="4818063"/>
          <p14:tracePt t="73782" x="3673475" y="4810125"/>
          <p14:tracePt t="73783" x="3683000" y="4810125"/>
          <p14:tracePt t="73783" x="3690938" y="4810125"/>
          <p14:tracePt t="73787" x="3698875" y="4810125"/>
          <p14:tracePt t="73788" x="3706813" y="4810125"/>
          <p14:tracePt t="73790" x="3716338" y="4810125"/>
          <p14:tracePt t="73793" x="3724275" y="4802188"/>
          <p14:tracePt t="73795" x="3732213" y="4802188"/>
          <p14:tracePt t="73797" x="3732213" y="4792663"/>
          <p14:tracePt t="73798" x="3740150" y="4792663"/>
          <p14:tracePt t="73800" x="3748088" y="4792663"/>
          <p14:tracePt t="73802" x="3757613" y="4792663"/>
          <p14:tracePt t="73806" x="3765550" y="4792663"/>
          <p14:tracePt t="73808" x="3773488" y="4792663"/>
          <p14:tracePt t="73814" x="3781425" y="4792663"/>
          <p14:tracePt t="73816" x="3781425" y="4784725"/>
          <p14:tracePt t="73817" x="3790950" y="4784725"/>
          <p14:tracePt t="73821" x="3798888" y="4784725"/>
          <p14:tracePt t="73831" x="3806825" y="4784725"/>
          <p14:tracePt t="73836" x="3814763" y="4784725"/>
          <p14:tracePt t="73846" x="3814763" y="4776788"/>
          <p14:tracePt t="73847" x="3822700" y="4776788"/>
          <p14:tracePt t="73852" x="3832225" y="4776788"/>
          <p14:tracePt t="73856" x="3840163" y="4776788"/>
          <p14:tracePt t="73857" x="3840163" y="4768850"/>
          <p14:tracePt t="73864" x="3848100" y="4768850"/>
          <p14:tracePt t="73869" x="3856038" y="4768850"/>
          <p14:tracePt t="73877" x="3865563" y="4768850"/>
          <p14:tracePt t="73881" x="3873500" y="4768850"/>
          <p14:tracePt t="73885" x="3873500" y="4759325"/>
          <p14:tracePt t="73892" x="3881438" y="4759325"/>
          <p14:tracePt t="73896" x="3889375" y="4759325"/>
          <p14:tracePt t="73902" x="3898900" y="4759325"/>
          <p14:tracePt t="73911" x="3906838" y="4759325"/>
          <p14:tracePt t="73914" x="3914775" y="4759325"/>
          <p14:tracePt t="73922" x="3922713" y="4759325"/>
          <p14:tracePt t="73925" x="3930650" y="4759325"/>
          <p14:tracePt t="73927" x="3940175" y="4759325"/>
          <p14:tracePt t="73929" x="3940175" y="4751388"/>
          <p14:tracePt t="73935" x="3948113" y="4751388"/>
          <p14:tracePt t="73938" x="3956050" y="4751388"/>
          <p14:tracePt t="73944" x="3963988" y="4751388"/>
          <p14:tracePt t="73947" x="3973513" y="4751388"/>
          <p14:tracePt t="73950" x="3981450" y="4751388"/>
          <p14:tracePt t="73955" x="3989388" y="4751388"/>
          <p14:tracePt t="74210" x="4578350" y="4710113"/>
          <p14:tracePt t="74406" x="4586288" y="4710113"/>
          <p14:tracePt t="74841" x="4578350" y="4710113"/>
          <p14:tracePt t="74843" x="4570413" y="4710113"/>
          <p14:tracePt t="74845" x="4570413" y="4718050"/>
          <p14:tracePt t="74847" x="4560888" y="4718050"/>
          <p14:tracePt t="74851" x="4560888" y="4727575"/>
          <p14:tracePt t="74852" x="4552950" y="4727575"/>
          <p14:tracePt t="74854" x="4545013" y="4727575"/>
          <p14:tracePt t="74859" x="4537075" y="4727575"/>
          <p14:tracePt t="74861" x="4529138" y="4735513"/>
          <p14:tracePt t="74862" x="4519613" y="4735513"/>
          <p14:tracePt t="74868" x="4503738" y="4735513"/>
          <p14:tracePt t="74869" x="4503738" y="4743450"/>
          <p14:tracePt t="74871" x="4495800" y="4743450"/>
          <p14:tracePt t="74873" x="4486275" y="4743450"/>
          <p14:tracePt t="74874" x="4478338" y="4743450"/>
          <p14:tracePt t="74880" x="4470400" y="4743450"/>
          <p14:tracePt t="74881" x="4462463" y="4743450"/>
          <p14:tracePt t="74881" x="4454525" y="4743450"/>
          <p14:tracePt t="74884" x="4445000" y="4751388"/>
          <p14:tracePt t="74886" x="4437063" y="4751388"/>
          <p14:tracePt t="74888" x="4429125" y="4751388"/>
          <p14:tracePt t="74889" x="4421188" y="4751388"/>
          <p14:tracePt t="74891" x="4411663" y="4751388"/>
          <p14:tracePt t="74892" x="4403725" y="4751388"/>
          <p14:tracePt t="74894" x="4395788" y="4751388"/>
          <p14:tracePt t="74896" x="4387850" y="4751388"/>
          <p14:tracePt t="74897" x="4379913" y="4751388"/>
          <p14:tracePt t="74898" x="4370388" y="4751388"/>
          <p14:tracePt t="74899" x="4362450" y="4751388"/>
          <p14:tracePt t="74900" x="4354513" y="4751388"/>
          <p14:tracePt t="74902" x="4346575" y="4751388"/>
          <p14:tracePt t="74903" x="4337050" y="4751388"/>
          <p14:tracePt t="74905" x="4329113" y="4751388"/>
          <p14:tracePt t="74905" x="4321175" y="4751388"/>
          <p14:tracePt t="74907" x="4313238" y="4751388"/>
          <p14:tracePt t="74909" x="4295775" y="4751388"/>
          <p14:tracePt t="74911" x="4287838" y="4751388"/>
          <p14:tracePt t="74912" x="4279900" y="4751388"/>
          <p14:tracePt t="74913" x="4271963" y="4751388"/>
          <p14:tracePt t="74914" x="4262438" y="4751388"/>
          <p14:tracePt t="74915" x="4254500" y="4751388"/>
          <p14:tracePt t="74916" x="4246563" y="4751388"/>
          <p14:tracePt t="74918" x="4229100" y="4751388"/>
          <p14:tracePt t="74920" x="4221163" y="4751388"/>
          <p14:tracePt t="74923" x="4197350" y="4751388"/>
          <p14:tracePt t="74925" x="4179888" y="4751388"/>
          <p14:tracePt t="74926" x="4171950" y="4751388"/>
          <p14:tracePt t="74927" x="4164013" y="4751388"/>
          <p14:tracePt t="74929" x="4146550" y="4751388"/>
          <p14:tracePt t="74930" x="4138613" y="4751388"/>
          <p14:tracePt t="74931" x="4130675" y="4751388"/>
          <p14:tracePt t="74932" x="4122738" y="4751388"/>
          <p14:tracePt t="74933" x="4113213" y="4751388"/>
          <p14:tracePt t="74935" x="4097338" y="4751388"/>
          <p14:tracePt t="74936" x="4089400" y="4751388"/>
          <p14:tracePt t="74936" x="4079875" y="4751388"/>
          <p14:tracePt t="74939" x="4064000" y="4751388"/>
          <p14:tracePt t="74941" x="4056063" y="4751388"/>
          <p14:tracePt t="74941" x="4038600" y="4743450"/>
          <p14:tracePt t="74943" x="4030663" y="4743450"/>
          <p14:tracePt t="74945" x="4014788" y="4743450"/>
          <p14:tracePt t="74947" x="4005263" y="4743450"/>
          <p14:tracePt t="74948" x="3997325" y="4743450"/>
          <p14:tracePt t="74949" x="3989388" y="4743450"/>
          <p14:tracePt t="74950" x="3981450" y="4735513"/>
          <p14:tracePt t="74951" x="3973513" y="4735513"/>
          <p14:tracePt t="74952" x="3963988" y="4735513"/>
          <p14:tracePt t="74953" x="3956050" y="4735513"/>
          <p14:tracePt t="74953" x="3948113" y="4727575"/>
          <p14:tracePt t="74955" x="3940175" y="4727575"/>
          <p14:tracePt t="74956" x="3930650" y="4727575"/>
          <p14:tracePt t="74957" x="3922713" y="4727575"/>
          <p14:tracePt t="74958" x="3914775" y="4727575"/>
          <p14:tracePt t="74960" x="3898900" y="4727575"/>
          <p14:tracePt t="74961" x="3889375" y="4727575"/>
          <p14:tracePt t="74963" x="3881438" y="4727575"/>
          <p14:tracePt t="74964" x="3873500" y="4727575"/>
          <p14:tracePt t="74966" x="3856038" y="4718050"/>
          <p14:tracePt t="74967" x="3848100" y="4718050"/>
          <p14:tracePt t="74971" x="3822700" y="4718050"/>
          <p14:tracePt t="74972" x="3806825" y="4710113"/>
          <p14:tracePt t="74974" x="3798888" y="4710113"/>
          <p14:tracePt t="74975" x="3790950" y="4710113"/>
          <p14:tracePt t="74976" x="3781425" y="4710113"/>
          <p14:tracePt t="74978" x="3765550" y="4710113"/>
          <p14:tracePt t="74980" x="3757613" y="4702175"/>
          <p14:tracePt t="74981" x="3748088" y="4702175"/>
          <p14:tracePt t="74984" x="3732213" y="4702175"/>
          <p14:tracePt t="74985" x="3724275" y="4702175"/>
          <p14:tracePt t="74987" x="3716338" y="4702175"/>
          <p14:tracePt t="74987" x="3706813" y="4702175"/>
          <p14:tracePt t="74991" x="3698875" y="4702175"/>
          <p14:tracePt t="74992" x="3690938" y="4702175"/>
          <p14:tracePt t="74993" x="3683000" y="4702175"/>
          <p14:tracePt t="74996" x="3665538" y="4702175"/>
          <p14:tracePt t="74998" x="3657600" y="4694238"/>
          <p14:tracePt t="75003" x="3641725" y="4694238"/>
          <p14:tracePt t="75004" x="3632200" y="4694238"/>
          <p14:tracePt t="75007" x="3624263" y="4694238"/>
          <p14:tracePt t="75010" x="3616325" y="4694238"/>
          <p14:tracePt t="75011" x="3608388" y="4694238"/>
          <p14:tracePt t="75014" x="3598863" y="4694238"/>
          <p14:tracePt t="75020" x="3582988" y="4694238"/>
          <p14:tracePt t="75026" x="3567113" y="4694238"/>
          <p14:tracePt t="75028" x="3557588" y="4694238"/>
          <p14:tracePt t="75032" x="3549650" y="4694238"/>
          <p14:tracePt t="75034" x="3541713" y="4694238"/>
          <p14:tracePt t="75039" x="3533775" y="4694238"/>
          <p14:tracePt t="75044" x="3524250" y="4694238"/>
          <p14:tracePt t="75045" x="3516313" y="4694238"/>
          <p14:tracePt t="75050" x="3508375" y="4694238"/>
          <p14:tracePt t="75055" x="3500438" y="4694238"/>
          <p14:tracePt t="75067" x="3492500" y="4694238"/>
          <p14:tracePt t="75074" x="3482975" y="4694238"/>
          <p14:tracePt t="75090" x="3475038" y="4694238"/>
          <p14:tracePt t="75106" x="3467100" y="4694238"/>
          <p14:tracePt t="75110" x="3459163" y="4694238"/>
          <p14:tracePt t="75130" x="3449638" y="4694238"/>
          <p14:tracePt t="75143" x="3441700" y="4694238"/>
          <p14:tracePt t="75171" x="3433763" y="4694238"/>
          <p14:tracePt t="75351" x="3441700" y="4694238"/>
          <p14:tracePt t="75354" x="3449638" y="4694238"/>
          <p14:tracePt t="75360" x="3467100" y="4694238"/>
          <p14:tracePt t="75365" x="3475038" y="4694238"/>
          <p14:tracePt t="75366" x="3482975" y="4694238"/>
          <p14:tracePt t="75367" x="3492500" y="4694238"/>
          <p14:tracePt t="75370" x="3500438" y="4694238"/>
          <p14:tracePt t="75371" x="3508375" y="4694238"/>
          <p14:tracePt t="75374" x="3516313" y="4694238"/>
          <p14:tracePt t="75375" x="3524250" y="4694238"/>
          <p14:tracePt t="75376" x="3533775" y="4694238"/>
          <p14:tracePt t="75379" x="3541713" y="4694238"/>
          <p14:tracePt t="75380" x="3549650" y="4694238"/>
          <p14:tracePt t="75384" x="3567113" y="4702175"/>
          <p14:tracePt t="75385" x="3575050" y="4702175"/>
          <p14:tracePt t="75387" x="3582988" y="4702175"/>
          <p14:tracePt t="75390" x="3590925" y="4702175"/>
          <p14:tracePt t="75390" x="3598863" y="4702175"/>
          <p14:tracePt t="75393" x="3608388" y="4702175"/>
          <p14:tracePt t="75394" x="3616325" y="4702175"/>
          <p14:tracePt t="75397" x="3624263" y="4702175"/>
          <p14:tracePt t="75398" x="3632200" y="4702175"/>
          <p14:tracePt t="75402" x="3641725" y="4710113"/>
          <p14:tracePt t="75403" x="3649663" y="4710113"/>
          <p14:tracePt t="75405" x="3657600" y="4710113"/>
          <p14:tracePt t="75408" x="3673475" y="4710113"/>
          <p14:tracePt t="75414" x="3683000" y="4710113"/>
          <p14:tracePt t="75415" x="3690938" y="4710113"/>
          <p14:tracePt t="75415" x="3698875" y="4710113"/>
          <p14:tracePt t="75417" x="3706813" y="4710113"/>
          <p14:tracePt t="75420" x="3716338" y="4710113"/>
          <p14:tracePt t="75422" x="3724275" y="4710113"/>
          <p14:tracePt t="75423" x="3732213" y="4710113"/>
          <p14:tracePt t="75426" x="3748088" y="4710113"/>
          <p14:tracePt t="75428" x="3757613" y="4710113"/>
          <p14:tracePt t="75430" x="3765550" y="4710113"/>
          <p14:tracePt t="75432" x="3773488" y="4710113"/>
          <p14:tracePt t="75434" x="3781425" y="4710113"/>
          <p14:tracePt t="75435" x="3790950" y="4710113"/>
          <p14:tracePt t="75436" x="3798888" y="4710113"/>
          <p14:tracePt t="75438" x="3806825" y="4710113"/>
          <p14:tracePt t="75439" x="3814763" y="4710113"/>
          <p14:tracePt t="75443" x="3822700" y="4710113"/>
          <p14:tracePt t="75444" x="3840163" y="4710113"/>
          <p14:tracePt t="75445" x="3848100" y="4710113"/>
          <p14:tracePt t="75447" x="3856038" y="4710113"/>
          <p14:tracePt t="75448" x="3865563" y="4710113"/>
          <p14:tracePt t="75449" x="3873500" y="4710113"/>
          <p14:tracePt t="75453" x="3906838" y="4710113"/>
          <p14:tracePt t="75455" x="3914775" y="4710113"/>
          <p14:tracePt t="75457" x="3930650" y="4710113"/>
          <p14:tracePt t="75457" x="3940175" y="4710113"/>
          <p14:tracePt t="75459" x="3948113" y="4710113"/>
          <p14:tracePt t="75461" x="3956050" y="4710113"/>
          <p14:tracePt t="75462" x="3973513" y="4710113"/>
          <p14:tracePt t="75464" x="3981450" y="4710113"/>
          <p14:tracePt t="75465" x="3989388" y="4710113"/>
          <p14:tracePt t="75466" x="3997325" y="4710113"/>
          <p14:tracePt t="75468" x="4005263" y="4710113"/>
          <p14:tracePt t="75469" x="4014788" y="4710113"/>
          <p14:tracePt t="75471" x="4022725" y="4710113"/>
          <p14:tracePt t="75472" x="4030663" y="4710113"/>
          <p14:tracePt t="75473" x="4038600" y="4710113"/>
          <p14:tracePt t="75474" x="4048125" y="4710113"/>
          <p14:tracePt t="75476" x="4064000" y="4710113"/>
          <p14:tracePt t="75478" x="4071938" y="4710113"/>
          <p14:tracePt t="75479" x="4079875" y="4710113"/>
          <p14:tracePt t="75481" x="4089400" y="4710113"/>
          <p14:tracePt t="75483" x="4097338" y="4710113"/>
          <p14:tracePt t="75484" x="4105275" y="4710113"/>
          <p14:tracePt t="75486" x="4122738" y="4710113"/>
          <p14:tracePt t="75488" x="4130675" y="4710113"/>
          <p14:tracePt t="75490" x="4138613" y="4710113"/>
          <p14:tracePt t="75491" x="4146550" y="4702175"/>
          <p14:tracePt t="75494" x="4154488" y="4702175"/>
          <p14:tracePt t="75495" x="4164013" y="4702175"/>
          <p14:tracePt t="75497" x="4171950" y="4702175"/>
          <p14:tracePt t="75499" x="4179888" y="4702175"/>
          <p14:tracePt t="75500" x="4187825" y="4702175"/>
          <p14:tracePt t="75506" x="4213225" y="4702175"/>
          <p14:tracePt t="75508" x="4221163" y="4702175"/>
          <p14:tracePt t="75509" x="4229100" y="4702175"/>
          <p14:tracePt t="75512" x="4238625" y="4702175"/>
          <p14:tracePt t="75514" x="4246563" y="4702175"/>
          <p14:tracePt t="75517" x="4254500" y="4702175"/>
          <p14:tracePt t="75518" x="4262438" y="4702175"/>
          <p14:tracePt t="75520" x="4271963" y="4702175"/>
          <p14:tracePt t="75524" x="4279900" y="4702175"/>
          <p14:tracePt t="75525" x="4287838" y="4702175"/>
          <p14:tracePt t="75530" x="4295775" y="4702175"/>
          <p14:tracePt t="75532" x="4305300" y="4702175"/>
          <p14:tracePt t="75535" x="4313238" y="4702175"/>
          <p14:tracePt t="75540" x="4321175" y="4702175"/>
          <p14:tracePt t="75543" x="4329113" y="4702175"/>
          <p14:tracePt t="75548" x="4337050" y="4702175"/>
          <p14:tracePt t="75554" x="4346575" y="4702175"/>
          <p14:tracePt t="75557" x="4354513" y="4702175"/>
          <p14:tracePt t="75572" x="4362450" y="4702175"/>
          <p14:tracePt t="75591" x="4370388" y="4702175"/>
          <p14:tracePt t="75822" x="4370388" y="4710113"/>
          <p14:tracePt t="79074" x="4379913" y="4710113"/>
          <p14:tracePt t="79076" x="4395788" y="4710113"/>
          <p14:tracePt t="79081" x="4411663" y="4710113"/>
          <p14:tracePt t="79083" x="4421188" y="4710113"/>
          <p14:tracePt t="79084" x="4429125" y="4710113"/>
          <p14:tracePt t="79085" x="4437063" y="4710113"/>
          <p14:tracePt t="79087" x="4454525" y="4710113"/>
          <p14:tracePt t="79089" x="4462463" y="4710113"/>
          <p14:tracePt t="79090" x="4470400" y="4710113"/>
          <p14:tracePt t="79091" x="4478338" y="4710113"/>
          <p14:tracePt t="79092" x="4486275" y="4710113"/>
          <p14:tracePt t="79093" x="4495800" y="4710113"/>
          <p14:tracePt t="79093" x="4503738" y="4710113"/>
          <p14:tracePt t="79095" x="4519613" y="4710113"/>
          <p14:tracePt t="79096" x="4529138" y="4710113"/>
          <p14:tracePt t="79097" x="4537075" y="4710113"/>
          <p14:tracePt t="79098" x="4552950" y="4710113"/>
          <p14:tracePt t="79099" x="4560888" y="4710113"/>
          <p14:tracePt t="79101" x="4570413" y="4710113"/>
          <p14:tracePt t="79102" x="4586288" y="4710113"/>
          <p14:tracePt t="79103" x="4594225" y="4710113"/>
          <p14:tracePt t="79104" x="4619625" y="4702175"/>
          <p14:tracePt t="79105" x="4635500" y="4702175"/>
          <p14:tracePt t="79105" x="4645025" y="4702175"/>
          <p14:tracePt t="79107" x="4660900" y="4702175"/>
          <p14:tracePt t="79108" x="4668838" y="4702175"/>
          <p14:tracePt t="79109" x="4686300" y="4694238"/>
          <p14:tracePt t="79111" x="4719638" y="4694238"/>
          <p14:tracePt t="79112" x="4743450" y="4694238"/>
          <p14:tracePt t="79112" x="4752975" y="4694238"/>
          <p14:tracePt t="79114" x="4768850" y="4694238"/>
          <p14:tracePt t="79115" x="4786313" y="4684713"/>
          <p14:tracePt t="79117" x="4810125" y="4684713"/>
          <p14:tracePt t="79117" x="4835525" y="4684713"/>
          <p14:tracePt t="79119" x="4843463" y="4684713"/>
          <p14:tracePt t="79120" x="4860925" y="4676775"/>
          <p14:tracePt t="79121" x="4884738" y="4676775"/>
          <p14:tracePt t="79123" x="4918075" y="4676775"/>
          <p14:tracePt t="79124" x="4935538" y="4676775"/>
          <p14:tracePt t="79125" x="4951413" y="4668838"/>
          <p14:tracePt t="79126" x="4992688" y="4668838"/>
          <p14:tracePt t="79127" x="5010150" y="4668838"/>
          <p14:tracePt t="79129" x="5041900" y="4668838"/>
          <p14:tracePt t="79130" x="5067300" y="4668838"/>
          <p14:tracePt t="79131" x="5075238" y="4668838"/>
          <p14:tracePt t="79132" x="5100638" y="4668838"/>
          <p14:tracePt t="79133" x="5118100" y="4668838"/>
          <p14:tracePt t="79135" x="5149850" y="4668838"/>
          <p14:tracePt t="79135" x="5175250" y="4668838"/>
          <p14:tracePt t="79137" x="5192713" y="4668838"/>
          <p14:tracePt t="79138" x="5208588" y="4660900"/>
          <p14:tracePt t="79139" x="5249863" y="4660900"/>
          <p14:tracePt t="79141" x="5283200" y="4660900"/>
          <p14:tracePt t="79142" x="5308600" y="4651375"/>
          <p14:tracePt t="79143" x="5324475" y="4651375"/>
          <p14:tracePt t="79144" x="5341938" y="4651375"/>
          <p14:tracePt t="79145" x="5365750" y="4651375"/>
          <p14:tracePt t="79147" x="5391150" y="4651375"/>
          <p14:tracePt t="79147" x="5416550" y="4651375"/>
          <p14:tracePt t="79149" x="5440363" y="4643438"/>
          <p14:tracePt t="79150" x="5448300" y="4643438"/>
          <p14:tracePt t="79151" x="5473700" y="4635500"/>
          <p14:tracePt t="79153" x="5499100" y="4635500"/>
          <p14:tracePt t="79153" x="5524500" y="4635500"/>
          <p14:tracePt t="79155" x="5540375" y="4635500"/>
          <p14:tracePt t="79156" x="5556250" y="4627563"/>
          <p14:tracePt t="79157" x="5581650" y="4627563"/>
          <p14:tracePt t="79158" x="5599113" y="4627563"/>
          <p14:tracePt t="79159" x="5630863" y="4619625"/>
          <p14:tracePt t="79159" x="5656263" y="4619625"/>
          <p14:tracePt t="79161" x="5681663" y="4610100"/>
          <p14:tracePt t="79162" x="5689600" y="4610100"/>
          <p14:tracePt t="79163" x="5715000" y="4610100"/>
          <p14:tracePt t="79165" x="5756275" y="4602163"/>
          <p14:tracePt t="79166" x="5764213" y="4602163"/>
          <p14:tracePt t="79167" x="5780088" y="4602163"/>
          <p14:tracePt t="79168" x="5797550" y="4602163"/>
          <p14:tracePt t="79169" x="5822950" y="4594225"/>
          <p14:tracePt t="79170" x="5838825" y="4594225"/>
          <p14:tracePt t="79171" x="5872163" y="4586288"/>
          <p14:tracePt t="79171" x="5897563" y="4576763"/>
          <p14:tracePt t="79172" x="5921375" y="4576763"/>
          <p14:tracePt t="79174" x="5938838" y="4568825"/>
          <p14:tracePt t="79175" x="5962650" y="4568825"/>
          <p14:tracePt t="79176" x="5988050" y="4560888"/>
          <p14:tracePt t="79177" x="6005513" y="4552950"/>
          <p14:tracePt t="79177" x="6029325" y="4552950"/>
          <p14:tracePt t="79179" x="6046788" y="4545013"/>
          <p14:tracePt t="79180" x="6070600" y="4535488"/>
          <p14:tracePt t="79181" x="6096000" y="4535488"/>
          <p14:tracePt t="79182" x="6121400" y="4527550"/>
          <p14:tracePt t="79183" x="6145213" y="4519613"/>
          <p14:tracePt t="79184" x="6170613" y="4519613"/>
          <p14:tracePt t="79184" x="6186488" y="4519613"/>
          <p14:tracePt t="79186" x="6211888" y="4511675"/>
          <p14:tracePt t="79187" x="6237288" y="4511675"/>
          <p14:tracePt t="79188" x="6270625" y="4502150"/>
          <p14:tracePt t="79189" x="6294438" y="4502150"/>
          <p14:tracePt t="79189" x="6319838" y="4494213"/>
          <p14:tracePt t="79191" x="6345238" y="4486275"/>
          <p14:tracePt t="79192" x="6378575" y="4478338"/>
          <p14:tracePt t="79193" x="6394450" y="4470400"/>
          <p14:tracePt t="79193" x="6419850" y="4470400"/>
          <p14:tracePt t="79195" x="6453188" y="4460875"/>
          <p14:tracePt t="79196" x="6469063" y="4460875"/>
          <p14:tracePt t="79196" x="6502400" y="4445000"/>
          <p14:tracePt t="79198" x="6527800" y="4445000"/>
          <p14:tracePt t="79199" x="6543675" y="4437063"/>
          <p14:tracePt t="79200" x="6561138" y="4427538"/>
          <p14:tracePt t="79201" x="6602413" y="4419600"/>
          <p14:tracePt t="79202" x="6635750" y="4419600"/>
          <p14:tracePt t="79203" x="6651625" y="4403725"/>
          <p14:tracePt t="79203" x="6684963" y="4403725"/>
          <p14:tracePt t="79205" x="6710363" y="4403725"/>
          <p14:tracePt t="79206" x="6718300" y="4403725"/>
          <p14:tracePt t="79208" x="6767513" y="4386263"/>
          <p14:tracePt t="79209" x="6792913" y="4370388"/>
          <p14:tracePt t="79210" x="6808788" y="4370388"/>
          <p14:tracePt t="79211" x="6834188" y="4352925"/>
          <p14:tracePt t="79212" x="6859588" y="4344988"/>
          <p14:tracePt t="79214" x="6908800" y="4329113"/>
          <p14:tracePt t="79214" x="6934200" y="4321175"/>
          <p14:tracePt t="79216" x="6967538" y="4303713"/>
          <p14:tracePt t="79217" x="6999288" y="4295775"/>
          <p14:tracePt t="79218" x="7016750" y="4295775"/>
          <p14:tracePt t="79220" x="7058025" y="4278313"/>
          <p14:tracePt t="79221" x="7083425" y="4270375"/>
          <p14:tracePt t="79222" x="7116763" y="4254500"/>
          <p14:tracePt t="79223" x="7132638" y="4254500"/>
          <p14:tracePt t="79224" x="7150100" y="4246563"/>
          <p14:tracePt t="79225" x="7199313" y="4229100"/>
          <p14:tracePt t="79226" x="7224713" y="4213225"/>
          <p14:tracePt t="79229" x="7248525" y="4203700"/>
          <p14:tracePt t="79230" x="7256463" y="4203700"/>
          <p14:tracePt t="79232" x="7307263" y="4187825"/>
          <p14:tracePt t="79232" x="7323138" y="4179888"/>
          <p14:tracePt t="79234" x="7331075" y="4171950"/>
          <p14:tracePt t="79235" x="7364413" y="4154488"/>
          <p14:tracePt t="79236" x="7373938" y="4154488"/>
          <p14:tracePt t="79238" x="7405688" y="4138613"/>
          <p14:tracePt t="79238" x="7423150" y="4138613"/>
          <p14:tracePt t="79240" x="7439025" y="4129088"/>
          <p14:tracePt t="79241" x="7448550" y="4121150"/>
          <p14:tracePt t="79242" x="7472363" y="4113213"/>
          <p14:tracePt t="79244" x="7497763" y="4105275"/>
          <p14:tracePt t="79244" x="7513638" y="4097338"/>
          <p14:tracePt t="79245" x="7531100" y="4087813"/>
          <p14:tracePt t="79247" x="7546975" y="4087813"/>
          <p14:tracePt t="79248" x="7556500" y="4079875"/>
          <p14:tracePt t="79251" x="7605713" y="4054475"/>
          <p14:tracePt t="79251" x="7613650" y="4054475"/>
          <p14:tracePt t="79252" x="7631113" y="4046538"/>
          <p14:tracePt t="79254" x="7631113" y="4038600"/>
          <p14:tracePt t="79256" x="7654925" y="4038600"/>
          <p14:tracePt t="79257" x="7662863" y="4030663"/>
          <p14:tracePt t="79257" x="7680325" y="4030663"/>
          <p14:tracePt t="79259" x="7680325" y="4021138"/>
          <p14:tracePt t="79260" x="7696200" y="4013200"/>
          <p14:tracePt t="79262" x="7713663" y="4013200"/>
          <p14:tracePt t="79263" x="7729538" y="4005263"/>
          <p14:tracePt t="79263" x="7737475" y="3997325"/>
          <p14:tracePt t="79266" x="7754938" y="3989388"/>
          <p14:tracePt t="79268" x="7780338" y="3979863"/>
          <p14:tracePt t="79270" x="7788275" y="3971925"/>
          <p14:tracePt t="79271" x="7796213" y="3963988"/>
          <p14:tracePt t="79272" x="7812088" y="3956050"/>
          <p14:tracePt t="79273" x="7829550" y="3956050"/>
          <p14:tracePt t="79275" x="7837488" y="3946525"/>
          <p14:tracePt t="79276" x="7845425" y="3938588"/>
          <p14:tracePt t="79278" x="7854950" y="3930650"/>
          <p14:tracePt t="79279" x="7870825" y="3930650"/>
          <p14:tracePt t="79281" x="7878763" y="3922713"/>
          <p14:tracePt t="79282" x="7886700" y="3914775"/>
          <p14:tracePt t="79283" x="7896225" y="3914775"/>
          <p14:tracePt t="79285" x="7904163" y="3914775"/>
          <p14:tracePt t="79287" x="7912100" y="3897313"/>
          <p14:tracePt t="79288" x="7920038" y="3897313"/>
          <p14:tracePt t="79289" x="7929563" y="3897313"/>
          <p14:tracePt t="79290" x="7937500" y="3889375"/>
          <p14:tracePt t="79293" x="7945438" y="3871913"/>
          <p14:tracePt t="79294" x="7953375" y="3871913"/>
          <p14:tracePt t="79297" x="7962900" y="3871913"/>
          <p14:tracePt t="79298" x="7978775" y="3856038"/>
          <p14:tracePt t="79300" x="7978775" y="3848100"/>
          <p14:tracePt t="79301" x="7986713" y="3848100"/>
          <p14:tracePt t="79303" x="7994650" y="3848100"/>
          <p14:tracePt t="79305" x="7994650" y="3840163"/>
          <p14:tracePt t="79305" x="8004175" y="3830638"/>
          <p14:tracePt t="79306" x="8012113" y="3830638"/>
          <p14:tracePt t="79310" x="8020050" y="3822700"/>
          <p14:tracePt t="79311" x="8020050" y="3814763"/>
          <p14:tracePt t="79312" x="8027988" y="3814763"/>
          <p14:tracePt t="79312" x="8037513" y="3806825"/>
          <p14:tracePt t="79317" x="8045450" y="3797300"/>
          <p14:tracePt t="79317" x="8053388" y="3789363"/>
          <p14:tracePt t="79319" x="8061325" y="3789363"/>
          <p14:tracePt t="79323" x="8069263" y="3781425"/>
          <p14:tracePt t="79325" x="8078788" y="3773488"/>
          <p14:tracePt t="79328" x="8078788" y="3765550"/>
          <p14:tracePt t="79329" x="8086725" y="3765550"/>
          <p14:tracePt t="79331" x="8094663" y="3756025"/>
          <p14:tracePt t="79335" x="8102600" y="3748088"/>
          <p14:tracePt t="79340" x="8102600" y="3740150"/>
          <p14:tracePt t="79341" x="8112125" y="3732213"/>
          <p14:tracePt t="79342" x="8120063" y="3732213"/>
          <p14:tracePt t="79345" x="8120063" y="3722688"/>
          <p14:tracePt t="79349" x="8128000" y="3722688"/>
          <p14:tracePt t="79351" x="8128000" y="3714750"/>
          <p14:tracePt t="79353" x="8135938" y="3714750"/>
          <p14:tracePt t="79354" x="8135938" y="3706813"/>
          <p14:tracePt t="79360" x="8135938" y="3698875"/>
          <p14:tracePt t="79361" x="8143875" y="3698875"/>
          <p14:tracePt t="79363" x="8143875" y="3690938"/>
          <p14:tracePt t="79365" x="8153400" y="3690938"/>
          <p14:tracePt t="79367" x="8153400" y="3681413"/>
          <p14:tracePt t="79368" x="8161338" y="3681413"/>
          <p14:tracePt t="79372" x="8161338" y="3673475"/>
          <p14:tracePt t="79373" x="8161338" y="3665538"/>
          <p14:tracePt t="79374" x="8169275" y="3665538"/>
          <p14:tracePt t="79378" x="8177213" y="3657600"/>
          <p14:tracePt t="79381" x="8177213" y="3648075"/>
          <p14:tracePt t="79384" x="8186738" y="3648075"/>
          <p14:tracePt t="79386" x="8194675" y="3640138"/>
          <p14:tracePt t="79387" x="8194675" y="3632200"/>
          <p14:tracePt t="79389" x="8202613" y="3632200"/>
          <p14:tracePt t="79389" x="8202613" y="3624263"/>
          <p14:tracePt t="79396" x="8210550" y="3616325"/>
          <p14:tracePt t="79396" x="8218488" y="3606800"/>
          <p14:tracePt t="79400" x="8228013" y="3598863"/>
          <p14:tracePt t="79402" x="8228013" y="3590925"/>
          <p14:tracePt t="79403" x="8235950" y="3590925"/>
          <p14:tracePt t="79404" x="8235950" y="3582988"/>
          <p14:tracePt t="79405" x="8243888" y="3582988"/>
          <p14:tracePt t="79408" x="8251825" y="3573463"/>
          <p14:tracePt t="79409" x="8251825" y="3565525"/>
          <p14:tracePt t="79411" x="8261350" y="3565525"/>
          <p14:tracePt t="79413" x="8261350" y="3557588"/>
          <p14:tracePt t="79415" x="8269288" y="3549650"/>
          <p14:tracePt t="79416" x="8269288" y="3541713"/>
          <p14:tracePt t="79417" x="8277225" y="3541713"/>
          <p14:tracePt t="79418" x="8285163" y="3541713"/>
          <p14:tracePt t="79420" x="8285163" y="3532188"/>
          <p14:tracePt t="79421" x="8285163" y="3524250"/>
          <p14:tracePt t="79422" x="8293100" y="3524250"/>
          <p14:tracePt t="79423" x="8302625" y="3524250"/>
          <p14:tracePt t="79423" x="8302625" y="3516313"/>
          <p14:tracePt t="79426" x="8302625" y="3508375"/>
          <p14:tracePt t="79427" x="8310563" y="3498850"/>
          <p14:tracePt t="79428" x="8318500" y="3498850"/>
          <p14:tracePt t="79430" x="8326438" y="3498850"/>
          <p14:tracePt t="79432" x="8326438" y="3482975"/>
          <p14:tracePt t="79433" x="8335963" y="3482975"/>
          <p14:tracePt t="79435" x="8343900" y="3475038"/>
          <p14:tracePt t="79438" x="8351838" y="3467100"/>
          <p14:tracePt t="79439" x="8359775" y="3457575"/>
          <p14:tracePt t="79442" x="8369300" y="3449638"/>
          <p14:tracePt t="79444" x="8377238" y="3441700"/>
          <p14:tracePt t="79447" x="8385175" y="3433763"/>
          <p14:tracePt t="79450" x="8393113" y="3424238"/>
          <p14:tracePt t="79451" x="8401050" y="3416300"/>
          <p14:tracePt t="79454" x="8410575" y="3416300"/>
          <p14:tracePt t="79456" x="8418513" y="3408363"/>
          <p14:tracePt t="79456" x="8418513" y="3400425"/>
          <p14:tracePt t="79457" x="8426450" y="3400425"/>
          <p14:tracePt t="79463" x="8443913" y="3382963"/>
          <p14:tracePt t="79465" x="8451850" y="3382963"/>
          <p14:tracePt t="79470" x="8467725" y="3367088"/>
          <p14:tracePt t="79471" x="8467725" y="3359150"/>
          <p14:tracePt t="79473" x="8475663" y="3359150"/>
          <p14:tracePt t="79475" x="8485188" y="3349625"/>
          <p14:tracePt t="79478" x="8493125" y="3341688"/>
          <p14:tracePt t="79481" x="8509000" y="3341688"/>
          <p14:tracePt t="79482" x="8509000" y="3333750"/>
          <p14:tracePt t="79485" x="8518525" y="3325813"/>
          <p14:tracePt t="79487" x="8526463" y="3316288"/>
          <p14:tracePt t="79491" x="8534400" y="3316288"/>
          <p14:tracePt t="79492" x="8534400" y="3308350"/>
          <p14:tracePt t="79494" x="8542338" y="3308350"/>
          <p14:tracePt t="79496" x="8542338" y="3300413"/>
          <p14:tracePt t="79497" x="8550275" y="3300413"/>
          <p14:tracePt t="79501" x="8559800" y="3292475"/>
          <p14:tracePt t="79502" x="8567738" y="3292475"/>
          <p14:tracePt t="79504" x="8567738" y="3284538"/>
          <p14:tracePt t="79506" x="8575675" y="3275013"/>
          <p14:tracePt t="79510" x="8583613" y="3275013"/>
          <p14:tracePt t="79511" x="8593138" y="3275013"/>
          <p14:tracePt t="79512" x="8593138" y="3267075"/>
          <p14:tracePt t="79517" x="8609013" y="3259138"/>
          <p14:tracePt t="79520" x="8609013" y="3251200"/>
          <p14:tracePt t="79521" x="8616950" y="3251200"/>
          <p14:tracePt t="79523" x="8624888" y="3241675"/>
          <p14:tracePt t="79525" x="8634413" y="3241675"/>
          <p14:tracePt t="79526" x="8634413" y="3233738"/>
          <p14:tracePt t="79530" x="8642350" y="3225800"/>
          <p14:tracePt t="79532" x="8650288" y="3217863"/>
          <p14:tracePt t="79536" x="8658225" y="3217863"/>
          <p14:tracePt t="79537" x="8658225" y="3209925"/>
          <p14:tracePt t="79538" x="8667750" y="3209925"/>
          <p14:tracePt t="79541" x="8675688" y="3200400"/>
          <p14:tracePt t="79542" x="8675688" y="3192463"/>
          <p14:tracePt t="79543" x="8683625" y="3192463"/>
          <p14:tracePt t="79545" x="8691563" y="3192463"/>
          <p14:tracePt t="79547" x="8691563" y="3184525"/>
          <p14:tracePt t="79547" x="8699500" y="3176588"/>
          <p14:tracePt t="79550" x="8709025" y="3176588"/>
          <p14:tracePt t="79553" x="8716963" y="3167063"/>
          <p14:tracePt t="79554" x="8724900" y="3167063"/>
          <p14:tracePt t="79555" x="8732838" y="3159125"/>
          <p14:tracePt t="79556" x="8732838" y="3151188"/>
          <p14:tracePt t="79559" x="8750300" y="3143250"/>
          <p14:tracePt t="79561" x="8758238" y="3143250"/>
          <p14:tracePt t="79562" x="8758238" y="3135313"/>
          <p14:tracePt t="79562" x="8758238" y="3125788"/>
          <p14:tracePt t="79564" x="8775700" y="3125788"/>
          <p14:tracePt t="79566" x="8783638" y="3117850"/>
          <p14:tracePt t="79568" x="8791575" y="3117850"/>
          <p14:tracePt t="79569" x="8799513" y="3109913"/>
          <p14:tracePt t="79570" x="8799513" y="3101975"/>
          <p14:tracePt t="79572" x="8807450" y="3101975"/>
          <p14:tracePt t="79573" x="8816975" y="3092450"/>
          <p14:tracePt t="79574" x="8824913" y="3092450"/>
          <p14:tracePt t="79575" x="8824913" y="3084513"/>
          <p14:tracePt t="79576" x="8832850" y="3084513"/>
          <p14:tracePt t="79577" x="8840788" y="3084513"/>
          <p14:tracePt t="79578" x="8840788" y="3076575"/>
          <p14:tracePt t="79578" x="8840788" y="3068638"/>
          <p14:tracePt t="79580" x="8850313" y="3068638"/>
          <p14:tracePt t="79581" x="8858250" y="3060700"/>
          <p14:tracePt t="79582" x="8866188" y="3060700"/>
          <p14:tracePt t="79585" x="8874125" y="3051175"/>
          <p14:tracePt t="79586" x="8882063" y="3043238"/>
          <p14:tracePt t="79590" x="8899525" y="3043238"/>
          <p14:tracePt t="79590" x="8899525" y="3035300"/>
          <p14:tracePt t="79592" x="8907463" y="3027363"/>
          <p14:tracePt t="79594" x="8907463" y="3017838"/>
          <p14:tracePt t="79596" x="8924925" y="3017838"/>
          <p14:tracePt t="79598" x="8924925" y="3009900"/>
          <p14:tracePt t="79599" x="8932863" y="3009900"/>
          <p14:tracePt t="79600" x="8932863" y="3001963"/>
          <p14:tracePt t="79601" x="8940800" y="3001963"/>
          <p14:tracePt t="79603" x="8948738" y="3001963"/>
          <p14:tracePt t="79605" x="8948738" y="2994025"/>
          <p14:tracePt t="79606" x="8948738" y="2986088"/>
          <p14:tracePt t="79607" x="8956675" y="2986088"/>
          <p14:tracePt t="79608" x="8966200" y="2986088"/>
          <p14:tracePt t="79609" x="8966200" y="2976563"/>
          <p14:tracePt t="79614" x="8982075" y="2968625"/>
          <p14:tracePt t="79615" x="8982075" y="2960688"/>
          <p14:tracePt t="79617" x="8990013" y="2960688"/>
          <p14:tracePt t="79619" x="8999538" y="2952750"/>
          <p14:tracePt t="79621" x="9007475" y="2943225"/>
          <p14:tracePt t="79625" x="9007475" y="2935288"/>
          <p14:tracePt t="79626" x="9023350" y="2935288"/>
          <p14:tracePt t="79628" x="9023350" y="2927350"/>
          <p14:tracePt t="79630" x="9031288" y="2919413"/>
          <p14:tracePt t="79632" x="9040813" y="2919413"/>
          <p14:tracePt t="79634" x="9048750" y="2919413"/>
          <p14:tracePt t="79635" x="9048750" y="2911475"/>
          <p14:tracePt t="79638" x="9056688" y="2901950"/>
          <p14:tracePt t="79640" x="9064625" y="2894013"/>
          <p14:tracePt t="79645" x="9074150" y="2886075"/>
          <p14:tracePt t="79647" x="9082088" y="2878138"/>
          <p14:tracePt t="79650" x="9090025" y="2878138"/>
          <p14:tracePt t="79652" x="9090025" y="2868613"/>
          <p14:tracePt t="79654" x="9097963" y="2868613"/>
          <p14:tracePt t="79655" x="9097963" y="2860675"/>
          <p14:tracePt t="79658" x="9105900" y="2852738"/>
          <p14:tracePt t="79662" x="9105900" y="2844800"/>
          <p14:tracePt t="79663" x="9115425" y="2844800"/>
          <p14:tracePt t="79665" x="9123363" y="2836863"/>
          <p14:tracePt t="79668" x="9131300" y="2836863"/>
          <p14:tracePt t="79670" x="9131300" y="2827338"/>
          <p14:tracePt t="79672" x="9131300" y="2819400"/>
          <p14:tracePt t="79674" x="9139238" y="2819400"/>
          <p14:tracePt t="79676" x="9148763" y="2819400"/>
          <p14:tracePt t="79677" x="9148763" y="2811463"/>
          <p14:tracePt t="79680" x="9148763" y="2803525"/>
          <p14:tracePt t="79682" x="9156700" y="2794000"/>
          <p14:tracePt t="79687" x="9164638" y="2786063"/>
          <p14:tracePt t="79688" x="9172575" y="2786063"/>
          <p14:tracePt t="79689" x="9172575" y="2778125"/>
          <p14:tracePt t="79694" x="9172575" y="2770188"/>
          <p14:tracePt t="79696" x="9182100" y="2760663"/>
          <p14:tracePt t="79698" x="9190038" y="2760663"/>
          <p14:tracePt t="79699" x="9190038" y="2752725"/>
          <p14:tracePt t="79706" x="9197975" y="2736850"/>
          <p14:tracePt t="79711" x="9197975" y="2728913"/>
          <p14:tracePt t="79715" x="9205913" y="2719388"/>
          <p14:tracePt t="79717" x="9205913" y="2711450"/>
          <p14:tracePt t="79723" x="9205913" y="2703513"/>
          <p14:tracePt t="79725" x="9205913" y="2695575"/>
          <p14:tracePt t="79730" x="9205913" y="2686050"/>
          <p14:tracePt t="79734" x="9205913" y="2678113"/>
          <p14:tracePt t="79735" x="9205913" y="2670175"/>
          <p14:tracePt t="79739" x="9197975" y="2662238"/>
          <p14:tracePt t="79742" x="9197975" y="2654300"/>
          <p14:tracePt t="79747" x="9197975" y="2644775"/>
          <p14:tracePt t="79748" x="9190038" y="2636838"/>
          <p14:tracePt t="79750" x="9190038" y="2628900"/>
          <p14:tracePt t="79753" x="9182100" y="2628900"/>
          <p14:tracePt t="79754" x="9182100" y="2620963"/>
          <p14:tracePt t="79756" x="9182100" y="2611438"/>
          <p14:tracePt t="79757" x="9172575" y="2611438"/>
          <p14:tracePt t="79759" x="9164638" y="2611438"/>
          <p14:tracePt t="79760" x="9164638" y="2603500"/>
          <p14:tracePt t="79763" x="9156700" y="2595563"/>
          <p14:tracePt t="79765" x="9156700" y="2587625"/>
          <p14:tracePt t="79766" x="9148763" y="2587625"/>
          <p14:tracePt t="79768" x="9139238" y="2579688"/>
          <p14:tracePt t="79771" x="9139238" y="2570163"/>
          <p14:tracePt t="79771" x="9131300" y="2570163"/>
          <p14:tracePt t="79776" x="9115425" y="2562225"/>
          <p14:tracePt t="79780" x="9105900" y="2562225"/>
          <p14:tracePt t="79782" x="9097963" y="2554288"/>
          <p14:tracePt t="79785" x="9090025" y="2554288"/>
          <p14:tracePt t="79789" x="9082088" y="2554288"/>
          <p14:tracePt t="79790" x="9074150" y="2554288"/>
          <p14:tracePt t="79792" x="9064625" y="2546350"/>
          <p14:tracePt t="79793" x="9056688" y="2546350"/>
          <p14:tracePt t="79795" x="9048750" y="2546350"/>
          <p14:tracePt t="79796" x="9040813" y="2536825"/>
          <p14:tracePt t="79796" x="9031288" y="2536825"/>
          <p14:tracePt t="79799" x="9023350" y="2536825"/>
          <p14:tracePt t="79800" x="9015413" y="2536825"/>
          <p14:tracePt t="79801" x="9015413" y="2528888"/>
          <p14:tracePt t="79802" x="9007475" y="2528888"/>
          <p14:tracePt t="79802" x="8999538" y="2528888"/>
          <p14:tracePt t="79804" x="8990013" y="2528888"/>
          <p14:tracePt t="79807" x="8974138" y="2528888"/>
          <p14:tracePt t="79808" x="8956675" y="2528888"/>
          <p14:tracePt t="79808" x="8948738" y="2528888"/>
          <p14:tracePt t="79810" x="8940800" y="2528888"/>
          <p14:tracePt t="79811" x="8924925" y="2528888"/>
          <p14:tracePt t="79812" x="8915400" y="2528888"/>
          <p14:tracePt t="79814" x="8882063" y="2528888"/>
          <p14:tracePt t="79814" x="8874125" y="2528888"/>
          <p14:tracePt t="79816" x="8858250" y="2528888"/>
          <p14:tracePt t="79817" x="8840788" y="2520950"/>
          <p14:tracePt t="79818" x="8832850" y="2520950"/>
          <p14:tracePt t="79820" x="8807450" y="2520950"/>
          <p14:tracePt t="79821" x="8791575" y="2520950"/>
          <p14:tracePt t="79822" x="8775700" y="2520950"/>
          <p14:tracePt t="79824" x="8758238" y="2520950"/>
          <p14:tracePt t="79825" x="8724900" y="2520950"/>
          <p14:tracePt t="79827" x="8709025" y="2520950"/>
          <p14:tracePt t="79828" x="8691563" y="2520950"/>
          <p14:tracePt t="79829" x="8675688" y="2520950"/>
          <p14:tracePt t="79830" x="8658225" y="2520950"/>
          <p14:tracePt t="79832" x="8601075" y="2520950"/>
          <p14:tracePt t="79832" x="8583613" y="2520950"/>
          <p14:tracePt t="79834" x="8575675" y="2520950"/>
          <p14:tracePt t="79835" x="8550275" y="2520950"/>
          <p14:tracePt t="79836" x="8526463" y="2520950"/>
          <p14:tracePt t="79838" x="8485188" y="2520950"/>
          <p14:tracePt t="79838" x="8459788" y="2520950"/>
          <p14:tracePt t="79840" x="8434388" y="2528888"/>
          <p14:tracePt t="79841" x="8418513" y="2528888"/>
          <p14:tracePt t="79842" x="8385175" y="2536825"/>
          <p14:tracePt t="79844" x="8343900" y="2536825"/>
          <p14:tracePt t="79845" x="8326438" y="2536825"/>
          <p14:tracePt t="79846" x="8293100" y="2536825"/>
          <p14:tracePt t="79847" x="8269288" y="2546350"/>
          <p14:tracePt t="79848" x="8243888" y="2546350"/>
          <p14:tracePt t="79850" x="8169275" y="2562225"/>
          <p14:tracePt t="79850" x="8135938" y="2562225"/>
          <p14:tracePt t="79852" x="8102600" y="2570163"/>
          <p14:tracePt t="79853" x="8069263" y="2570163"/>
          <p14:tracePt t="79854" x="8061325" y="2570163"/>
          <p14:tracePt t="79856" x="8004175" y="2587625"/>
          <p14:tracePt t="79857" x="7978775" y="2587625"/>
          <p14:tracePt t="79858" x="7912100" y="2603500"/>
          <p14:tracePt t="79859" x="7878763" y="2603500"/>
          <p14:tracePt t="79860" x="7837488" y="2611438"/>
          <p14:tracePt t="79862" x="7796213" y="2620963"/>
          <p14:tracePt t="79862" x="7762875" y="2620963"/>
          <p14:tracePt t="79864" x="7729538" y="2628900"/>
          <p14:tracePt t="79865" x="7696200" y="2636838"/>
          <p14:tracePt t="79865" x="7639050" y="2654300"/>
          <p14:tracePt t="79867" x="7597775" y="2654300"/>
          <p14:tracePt t="79868" x="7564438" y="2654300"/>
          <p14:tracePt t="79868" x="7523163" y="2670175"/>
          <p14:tracePt t="79870" x="7505700" y="2670175"/>
          <p14:tracePt t="79871" x="7472363" y="2678113"/>
          <p14:tracePt t="79872" x="7439025" y="2678113"/>
          <p14:tracePt t="79873" x="7397750" y="2678113"/>
          <p14:tracePt t="79874" x="7364413" y="2686050"/>
          <p14:tracePt t="79875" x="7323138" y="2703513"/>
          <p14:tracePt t="79876" x="7281863" y="2703513"/>
          <p14:tracePt t="79877" x="7224713" y="2719388"/>
          <p14:tracePt t="79878" x="7173913" y="2719388"/>
          <p14:tracePt t="79879" x="7150100" y="2728913"/>
          <p14:tracePt t="79880" x="7116763" y="2736850"/>
          <p14:tracePt t="79880" x="7073900" y="2736850"/>
          <p14:tracePt t="79882" x="7024688" y="2744788"/>
          <p14:tracePt t="79883" x="6991350" y="2752725"/>
          <p14:tracePt t="79884" x="6924675" y="2760663"/>
          <p14:tracePt t="79885" x="6892925" y="2760663"/>
          <p14:tracePt t="79886" x="6850063" y="2770188"/>
          <p14:tracePt t="79886" x="6818313" y="2778125"/>
          <p14:tracePt t="79887" x="6767513" y="2786063"/>
          <p14:tracePt t="79889" x="6743700" y="2786063"/>
          <p14:tracePt t="79890" x="6710363" y="2794000"/>
          <p14:tracePt t="79891" x="6659563" y="2803525"/>
          <p14:tracePt t="79892" x="6651625" y="2803525"/>
          <p14:tracePt t="79893" x="6610350" y="2811463"/>
          <p14:tracePt t="79893" x="6577013" y="2819400"/>
          <p14:tracePt t="79895" x="6543675" y="2819400"/>
          <p14:tracePt t="79896" x="6510338" y="2827338"/>
          <p14:tracePt t="79897" x="6469063" y="2836863"/>
          <p14:tracePt t="79898" x="6453188" y="2844800"/>
          <p14:tracePt t="79899" x="6419850" y="2844800"/>
          <p14:tracePt t="79899" x="6394450" y="2852738"/>
          <p14:tracePt t="79901" x="6361113" y="2860675"/>
          <p14:tracePt t="79902" x="6303963" y="2868613"/>
          <p14:tracePt t="79902" x="6270625" y="2868613"/>
          <p14:tracePt t="79904" x="6237288" y="2878138"/>
          <p14:tracePt t="79905" x="6211888" y="2886075"/>
          <p14:tracePt t="79905" x="6186488" y="2886075"/>
          <p14:tracePt t="79907" x="6154738" y="2894013"/>
          <p14:tracePt t="79908" x="6129338" y="2901950"/>
          <p14:tracePt t="79909" x="6096000" y="2901950"/>
          <p14:tracePt t="79910" x="6013450" y="2919413"/>
          <p14:tracePt t="79912" x="5988050" y="2927350"/>
          <p14:tracePt t="79913" x="5954713" y="2935288"/>
          <p14:tracePt t="79914" x="5930900" y="2935288"/>
          <p14:tracePt t="79915" x="5905500" y="2943225"/>
          <p14:tracePt t="79917" x="5872163" y="2952750"/>
          <p14:tracePt t="79918" x="5846763" y="2952750"/>
          <p14:tracePt t="79919" x="5830888" y="2960688"/>
          <p14:tracePt t="79920" x="5797550" y="2968625"/>
          <p14:tracePt t="79921" x="5772150" y="2976563"/>
          <p14:tracePt t="79922" x="5738813" y="2976563"/>
          <p14:tracePt t="79923" x="5722938" y="2986088"/>
          <p14:tracePt t="79923" x="5681663" y="2994025"/>
          <p14:tracePt t="79925" x="5648325" y="3001963"/>
          <p14:tracePt t="79926" x="5614988" y="3009900"/>
          <p14:tracePt t="79927" x="5589588" y="3009900"/>
          <p14:tracePt t="79929" x="5556250" y="3017838"/>
          <p14:tracePt t="79929" x="5532438" y="3017838"/>
          <p14:tracePt t="79931" x="5507038" y="3027363"/>
          <p14:tracePt t="79932" x="5499100" y="3027363"/>
          <p14:tracePt t="79933" x="5473700" y="3035300"/>
          <p14:tracePt t="79934" x="5424488" y="3051175"/>
          <p14:tracePt t="79936" x="5416550" y="3051175"/>
          <p14:tracePt t="79937" x="5391150" y="3060700"/>
          <p14:tracePt t="79938" x="5365750" y="3068638"/>
          <p14:tracePt t="79939" x="5357813" y="3068638"/>
          <p14:tracePt t="79941" x="5316538" y="3084513"/>
          <p14:tracePt t="79943" x="5299075" y="3084513"/>
          <p14:tracePt t="79944" x="5275263" y="3084513"/>
          <p14:tracePt t="79945" x="5267325" y="3092450"/>
          <p14:tracePt t="79947" x="5233988" y="3101975"/>
          <p14:tracePt t="79948" x="5224463" y="3109913"/>
          <p14:tracePt t="79949" x="5208588" y="3117850"/>
          <p14:tracePt t="79950" x="5183188" y="3117850"/>
          <p14:tracePt t="79953" x="5159375" y="3125788"/>
          <p14:tracePt t="79953" x="5149850" y="3125788"/>
          <p14:tracePt t="79955" x="5133975" y="3135313"/>
          <p14:tracePt t="79956" x="5126038" y="3143250"/>
          <p14:tracePt t="79957" x="5118100" y="3143250"/>
          <p14:tracePt t="79959" x="5092700" y="3151188"/>
          <p14:tracePt t="79961" x="5084763" y="3159125"/>
          <p14:tracePt t="79962" x="5067300" y="3167063"/>
          <p14:tracePt t="79966" x="5041900" y="3176588"/>
          <p14:tracePt t="79967" x="5033963" y="3184525"/>
          <p14:tracePt t="79968" x="5026025" y="3184525"/>
          <p14:tracePt t="79969" x="5026025" y="3192463"/>
          <p14:tracePt t="79970" x="5018088" y="3200400"/>
          <p14:tracePt t="79971" x="5000625" y="3200400"/>
          <p14:tracePt t="79974" x="4992688" y="3209925"/>
          <p14:tracePt t="79975" x="4976813" y="3217863"/>
          <p14:tracePt t="79978" x="4967288" y="3225800"/>
          <p14:tracePt t="79979" x="4959350" y="3225800"/>
          <p14:tracePt t="79980" x="4959350" y="3233738"/>
          <p14:tracePt t="79981" x="4951413" y="3241675"/>
          <p14:tracePt t="79982" x="4943475" y="3241675"/>
          <p14:tracePt t="79983" x="4935538" y="3241675"/>
          <p14:tracePt t="79984" x="4935538" y="3251200"/>
          <p14:tracePt t="79984" x="4935538" y="3259138"/>
          <p14:tracePt t="79986" x="4926013" y="3259138"/>
          <p14:tracePt t="79987" x="4918075" y="3259138"/>
          <p14:tracePt t="79988" x="4918075" y="3267075"/>
          <p14:tracePt t="79989" x="4910138" y="3275013"/>
          <p14:tracePt t="79989" x="4910138" y="3284538"/>
          <p14:tracePt t="79991" x="4902200" y="3284538"/>
          <p14:tracePt t="79992" x="4892675" y="3284538"/>
          <p14:tracePt t="79993" x="4892675" y="3292475"/>
          <p14:tracePt t="79994" x="4892675" y="3300413"/>
          <p14:tracePt t="79995" x="4884738" y="3300413"/>
          <p14:tracePt t="79995" x="4876800" y="3300413"/>
          <p14:tracePt t="79997" x="4876800" y="3308350"/>
          <p14:tracePt t="79998" x="4876800" y="3316288"/>
          <p14:tracePt t="79999" x="4868863" y="3316288"/>
          <p14:tracePt t="80000" x="4868863" y="3325813"/>
          <p14:tracePt t="80001" x="4860925" y="3325813"/>
          <p14:tracePt t="80001" x="4851400" y="3333750"/>
          <p14:tracePt t="80003" x="4851400" y="3341688"/>
          <p14:tracePt t="80006" x="4843463" y="3349625"/>
          <p14:tracePt t="80008" x="4835525" y="3359150"/>
          <p14:tracePt t="80008" x="4835525" y="3367088"/>
          <p14:tracePt t="80011" x="4835525" y="3375025"/>
          <p14:tracePt t="80012" x="4827588" y="3375025"/>
          <p14:tracePt t="80013" x="4827588" y="3382963"/>
          <p14:tracePt t="80014" x="4818063" y="3382963"/>
          <p14:tracePt t="80015" x="4818063" y="3390900"/>
          <p14:tracePt t="80017" x="4818063" y="3400425"/>
          <p14:tracePt t="80018" x="4818063" y="3408363"/>
          <p14:tracePt t="80019" x="4810125" y="3408363"/>
          <p14:tracePt t="80021" x="4810125" y="3416300"/>
          <p14:tracePt t="80022" x="4810125" y="3424238"/>
          <p14:tracePt t="80024" x="4802188" y="3424238"/>
          <p14:tracePt t="80025" x="4802188" y="3441700"/>
          <p14:tracePt t="80028" x="4802188" y="3449638"/>
          <p14:tracePt t="80029" x="4794250" y="3449638"/>
          <p14:tracePt t="80030" x="4794250" y="3457575"/>
          <p14:tracePt t="80033" x="4794250" y="3467100"/>
          <p14:tracePt t="80035" x="4794250" y="3475038"/>
          <p14:tracePt t="80038" x="4794250" y="3482975"/>
          <p14:tracePt t="80039" x="4794250" y="3490913"/>
          <p14:tracePt t="80040" x="4794250" y="3498850"/>
          <p14:tracePt t="80042" x="4794250" y="3508375"/>
          <p14:tracePt t="80044" x="4794250" y="3516313"/>
          <p14:tracePt t="80046" x="4794250" y="3524250"/>
          <p14:tracePt t="80050" x="4786313" y="3532188"/>
          <p14:tracePt t="80051" x="4786313" y="3541713"/>
          <p14:tracePt t="80053" x="4786313" y="3549650"/>
          <p14:tracePt t="80056" x="4786313" y="3557588"/>
          <p14:tracePt t="80056" x="4786313" y="3565525"/>
          <p14:tracePt t="80062" x="4786313" y="3573463"/>
          <p14:tracePt t="80063" x="4786313" y="3582988"/>
          <p14:tracePt t="80064" x="4786313" y="3590925"/>
          <p14:tracePt t="80068" x="4776788" y="3598863"/>
          <p14:tracePt t="80069" x="4776788" y="3606800"/>
          <p14:tracePt t="80072" x="4776788" y="3616325"/>
          <p14:tracePt t="80074" x="4776788" y="3624263"/>
          <p14:tracePt t="80076" x="4776788" y="3632200"/>
          <p14:tracePt t="80086" x="4776788" y="3657600"/>
          <p14:tracePt t="80088" x="4776788" y="3665538"/>
          <p14:tracePt t="80090" x="4776788" y="3673475"/>
          <p14:tracePt t="80096" x="4776788" y="3690938"/>
          <p14:tracePt t="80101" x="4776788" y="3698875"/>
          <p14:tracePt t="80103" x="4776788" y="3706813"/>
          <p14:tracePt t="80105" x="4776788" y="3714750"/>
          <p14:tracePt t="80111" x="4776788" y="3722688"/>
          <p14:tracePt t="80112" x="4776788" y="3732213"/>
          <p14:tracePt t="80117" x="4776788" y="3740150"/>
          <p14:tracePt t="80119" x="4776788" y="3748088"/>
          <p14:tracePt t="80125" x="4776788" y="3756025"/>
          <p14:tracePt t="80127" x="4776788" y="3765550"/>
          <p14:tracePt t="80129" x="4776788" y="3773488"/>
          <p14:tracePt t="80134" x="4776788" y="3781425"/>
          <p14:tracePt t="80137" x="4776788" y="3789363"/>
          <p14:tracePt t="80142" x="4776788" y="3797300"/>
          <p14:tracePt t="80147" x="4776788" y="3806825"/>
          <p14:tracePt t="80149" x="4776788" y="3814763"/>
          <p14:tracePt t="80155" x="4776788" y="3822700"/>
          <p14:tracePt t="80160" x="4776788" y="3830638"/>
          <p14:tracePt t="80164" x="4776788" y="3840163"/>
          <p14:tracePt t="80165" x="4776788" y="3848100"/>
          <p14:tracePt t="80167" x="4776788" y="3856038"/>
          <p14:tracePt t="80172" x="4776788" y="3863975"/>
          <p14:tracePt t="80174" x="4776788" y="3871913"/>
          <p14:tracePt t="80178" x="4776788" y="3881438"/>
          <p14:tracePt t="80180" x="4776788" y="3889375"/>
          <p14:tracePt t="80182" x="4776788" y="3897313"/>
          <p14:tracePt t="80185" x="4776788" y="3905250"/>
          <p14:tracePt t="80187" x="4776788" y="3914775"/>
          <p14:tracePt t="80190" x="4776788" y="3922713"/>
          <p14:tracePt t="80191" x="4776788" y="3930650"/>
          <p14:tracePt t="80192" x="4768850" y="3930650"/>
          <p14:tracePt t="80192" x="4768850" y="3938588"/>
          <p14:tracePt t="80196" x="4760913" y="3946525"/>
          <p14:tracePt t="80196" x="4760913" y="3956050"/>
          <p14:tracePt t="80200" x="4760913" y="3963988"/>
          <p14:tracePt t="80201" x="4760913" y="3971925"/>
          <p14:tracePt t="80203" x="4760913" y="3979863"/>
          <p14:tracePt t="80204" x="4752975" y="3979863"/>
          <p14:tracePt t="80204" x="4752975" y="3989388"/>
          <p14:tracePt t="80206" x="4752975" y="3997325"/>
          <p14:tracePt t="80209" x="4752975" y="4005263"/>
          <p14:tracePt t="80210" x="4752975" y="4013200"/>
          <p14:tracePt t="80214" x="4743450" y="4030663"/>
          <p14:tracePt t="80215" x="4743450" y="4038600"/>
          <p14:tracePt t="80217" x="4735513" y="4046538"/>
          <p14:tracePt t="80218" x="4735513" y="4054475"/>
          <p14:tracePt t="80220" x="4735513" y="4064000"/>
          <p14:tracePt t="80220" x="4735513" y="4071938"/>
          <p14:tracePt t="80222" x="4735513" y="4079875"/>
          <p14:tracePt t="80224" x="4727575" y="4087813"/>
          <p14:tracePt t="80225" x="4727575" y="4105275"/>
          <p14:tracePt t="80229" x="4719638" y="4113213"/>
          <p14:tracePt t="80230" x="4719638" y="4121150"/>
          <p14:tracePt t="80231" x="4711700" y="4129088"/>
          <p14:tracePt t="80232" x="4711700" y="4138613"/>
          <p14:tracePt t="80234" x="4711700" y="4146550"/>
          <p14:tracePt t="80236" x="4702175" y="4154488"/>
          <p14:tracePt t="80238" x="4702175" y="4162425"/>
          <p14:tracePt t="80240" x="4694238" y="4171950"/>
          <p14:tracePt t="80241" x="4694238" y="4179888"/>
          <p14:tracePt t="80244" x="4694238" y="4187825"/>
          <p14:tracePt t="80245" x="4686300" y="4187825"/>
          <p14:tracePt t="80245" x="4686300" y="4195763"/>
          <p14:tracePt t="80247" x="4678363" y="4203700"/>
          <p14:tracePt t="80250" x="4668838" y="4221163"/>
          <p14:tracePt t="80253" x="4668838" y="4229100"/>
          <p14:tracePt t="80256" x="4660900" y="4246563"/>
          <p14:tracePt t="80258" x="4652963" y="4246563"/>
          <p14:tracePt t="80259" x="4652963" y="4254500"/>
          <p14:tracePt t="80262" x="4652963" y="4262438"/>
          <p14:tracePt t="80262" x="4645025" y="4270375"/>
          <p14:tracePt t="80265" x="4635500" y="4278313"/>
          <p14:tracePt t="80266" x="4635500" y="4287838"/>
          <p14:tracePt t="80268" x="4627563" y="4287838"/>
          <p14:tracePt t="80269" x="4627563" y="4295775"/>
          <p14:tracePt t="80271" x="4627563" y="4303713"/>
          <p14:tracePt t="80273" x="4619625" y="4303713"/>
          <p14:tracePt t="80274" x="4619625" y="4311650"/>
          <p14:tracePt t="80274" x="4611688" y="4321175"/>
          <p14:tracePt t="80276" x="4611688" y="4329113"/>
          <p14:tracePt t="80280" x="4603750" y="4337050"/>
          <p14:tracePt t="80281" x="4594225" y="4344988"/>
          <p14:tracePt t="80283" x="4586288" y="4344988"/>
          <p14:tracePt t="80283" x="4586288" y="4352925"/>
          <p14:tracePt t="80285" x="4586288" y="4362450"/>
          <p14:tracePt t="80287" x="4586288" y="4370388"/>
          <p14:tracePt t="80288" x="4578350" y="4370388"/>
          <p14:tracePt t="80289" x="4578350" y="4378325"/>
          <p14:tracePt t="80289" x="4570413" y="4378325"/>
          <p14:tracePt t="80291" x="4570413" y="4386263"/>
          <p14:tracePt t="80294" x="4570413" y="4395788"/>
          <p14:tracePt t="80296" x="4552950" y="4403725"/>
          <p14:tracePt t="80298" x="4552950" y="4411663"/>
          <p14:tracePt t="80301" x="4545013" y="4419600"/>
          <p14:tracePt t="80302" x="4545013" y="4427538"/>
          <p14:tracePt t="80304" x="4537075" y="4427538"/>
          <p14:tracePt t="80306" x="4529138" y="4437063"/>
          <p14:tracePt t="80309" x="4529138" y="4445000"/>
          <p14:tracePt t="80311" x="4529138" y="4452938"/>
          <p14:tracePt t="80312" x="4519613" y="4452938"/>
          <p14:tracePt t="80313" x="4519613" y="4460875"/>
          <p14:tracePt t="80319" x="4511675" y="4478338"/>
          <p14:tracePt t="80321" x="4511675" y="4486275"/>
          <p14:tracePt t="80322" x="4503738" y="4486275"/>
          <p14:tracePt t="80325" x="4495800" y="4486275"/>
          <p14:tracePt t="80326" x="4495800" y="4494213"/>
          <p14:tracePt t="80328" x="4495800" y="4502150"/>
          <p14:tracePt t="80330" x="4486275" y="4502150"/>
          <p14:tracePt t="80331" x="4486275" y="4511675"/>
          <p14:tracePt t="80335" x="4486275" y="4519613"/>
          <p14:tracePt t="80336" x="4478338" y="4519613"/>
          <p14:tracePt t="80336" x="4478338" y="4527550"/>
          <p14:tracePt t="80339" x="4470400" y="4527550"/>
          <p14:tracePt t="80342" x="4470400" y="4535488"/>
          <p14:tracePt t="80345" x="4462463" y="4545013"/>
          <p14:tracePt t="80347" x="4462463" y="4552950"/>
          <p14:tracePt t="80348" x="4454525" y="4552950"/>
          <p14:tracePt t="80350" x="4445000" y="4552950"/>
          <p14:tracePt t="80351" x="4445000" y="4560888"/>
          <p14:tracePt t="80355" x="4437063" y="4568825"/>
          <p14:tracePt t="80357" x="4429125" y="4568825"/>
          <p14:tracePt t="80360" x="4429125" y="4576763"/>
          <p14:tracePt t="80361" x="4429125" y="4586288"/>
          <p14:tracePt t="80362" x="4421188" y="4586288"/>
          <p14:tracePt t="80366" x="4403725" y="4594225"/>
          <p14:tracePt t="80371" x="4395788" y="4602163"/>
          <p14:tracePt t="80371" x="4395788" y="4610100"/>
          <p14:tracePt t="80373" x="4387850" y="4610100"/>
          <p14:tracePt t="80377" x="4379913" y="4619625"/>
          <p14:tracePt t="80380" x="4370388" y="4619625"/>
          <p14:tracePt t="80381" x="4370388" y="4627563"/>
          <p14:tracePt t="80383" x="4362450" y="4627563"/>
          <p14:tracePt t="80384" x="4362450" y="4635500"/>
          <p14:tracePt t="80390" x="4354513" y="4635500"/>
          <p14:tracePt t="80392" x="4346575" y="4643438"/>
          <p14:tracePt t="80401" x="4346575" y="4651375"/>
          <p14:tracePt t="80406" x="4337050" y="4651375"/>
          <p14:tracePt t="99322" x="4346575" y="4651375"/>
          <p14:tracePt t="99325" x="4354513" y="4651375"/>
          <p14:tracePt t="99333" x="4362450" y="4651375"/>
          <p14:tracePt t="99570" x="4370388" y="4651375"/>
          <p14:tracePt t="99573" x="4379913" y="4651375"/>
          <p14:tracePt t="99578" x="4387850" y="4651375"/>
          <p14:tracePt t="99579" x="4387850" y="4643438"/>
          <p14:tracePt t="99580" x="4395788" y="4643438"/>
          <p14:tracePt t="99583" x="4403725" y="4643438"/>
          <p14:tracePt t="99584" x="4403725" y="4635500"/>
          <p14:tracePt t="99585" x="4411663" y="4635500"/>
          <p14:tracePt t="99586" x="4421188" y="4627563"/>
          <p14:tracePt t="99588" x="4429125" y="4619625"/>
          <p14:tracePt t="99590" x="4445000" y="4619625"/>
          <p14:tracePt t="99591" x="4445000" y="4610100"/>
          <p14:tracePt t="99592" x="4454525" y="4602163"/>
          <p14:tracePt t="99593" x="4462463" y="4602163"/>
          <p14:tracePt t="99594" x="4470400" y="4594225"/>
          <p14:tracePt t="99596" x="4478338" y="4594225"/>
          <p14:tracePt t="99597" x="4486275" y="4586288"/>
          <p14:tracePt t="99598" x="4486275" y="4576763"/>
          <p14:tracePt t="99599" x="4503738" y="4568825"/>
          <p14:tracePt t="99600" x="4511675" y="4568825"/>
          <p14:tracePt t="99602" x="4519613" y="4560888"/>
          <p14:tracePt t="99603" x="4529138" y="4560888"/>
          <p14:tracePt t="99604" x="4537075" y="4552950"/>
          <p14:tracePt t="99605" x="4545013" y="4552950"/>
          <p14:tracePt t="99606" x="4560888" y="4545013"/>
          <p14:tracePt t="99606" x="4560888" y="4535488"/>
          <p14:tracePt t="99608" x="4578350" y="4527550"/>
          <p14:tracePt t="99609" x="4586288" y="4527550"/>
          <p14:tracePt t="99612" x="4603750" y="4519613"/>
          <p14:tracePt t="99613" x="4611688" y="4511675"/>
          <p14:tracePt t="99614" x="4627563" y="4502150"/>
          <p14:tracePt t="99615" x="4635500" y="4502150"/>
          <p14:tracePt t="99617" x="4645025" y="4502150"/>
          <p14:tracePt t="99619" x="4652963" y="4494213"/>
          <p14:tracePt t="99624" x="4668838" y="4486275"/>
          <p14:tracePt t="99625" x="4678363" y="4486275"/>
          <p14:tracePt t="99631" x="4686300" y="4486275"/>
          <p14:tracePt t="99633" x="4694238" y="4486275"/>
          <p14:tracePt t="99637" x="4694238" y="4478338"/>
          <p14:tracePt t="99638" x="4702175" y="4478338"/>
          <p14:tracePt t="99668" x="4711700" y="4478338"/>
          <p14:tracePt t="99675" x="4719638" y="4478338"/>
          <p14:tracePt t="99682" x="4727575" y="4478338"/>
          <p14:tracePt t="99685" x="4735513" y="4478338"/>
          <p14:tracePt t="99689" x="4743450" y="4486275"/>
          <p14:tracePt t="99691" x="4752975" y="4486275"/>
          <p14:tracePt t="99691" x="4760913" y="4486275"/>
          <p14:tracePt t="99694" x="4760913" y="4494213"/>
          <p14:tracePt t="99695" x="4768850" y="4494213"/>
          <p14:tracePt t="99696" x="4776788" y="4494213"/>
          <p14:tracePt t="99698" x="4786313" y="4494213"/>
          <p14:tracePt t="99699" x="4786313" y="4502150"/>
          <p14:tracePt t="99700" x="4794250" y="4502150"/>
          <p14:tracePt t="99701" x="4802188" y="4511675"/>
          <p14:tracePt t="99702" x="4810125" y="4511675"/>
          <p14:tracePt t="99704" x="4818063" y="4519613"/>
          <p14:tracePt t="99705" x="4827588" y="4519613"/>
          <p14:tracePt t="99706" x="4835525" y="4527550"/>
          <p14:tracePt t="99708" x="4843463" y="4535488"/>
          <p14:tracePt t="99710" x="4860925" y="4535488"/>
          <p14:tracePt t="99710" x="4868863" y="4545013"/>
          <p14:tracePt t="99712" x="4876800" y="4552950"/>
          <p14:tracePt t="99713" x="4884738" y="4560888"/>
          <p14:tracePt t="99714" x="4902200" y="4560888"/>
          <p14:tracePt t="99716" x="4918075" y="4568825"/>
          <p14:tracePt t="99717" x="4935538" y="4586288"/>
          <p14:tracePt t="99720" x="4967288" y="4602163"/>
          <p14:tracePt t="99722" x="4984750" y="4619625"/>
          <p14:tracePt t="99722" x="5000625" y="4627563"/>
          <p14:tracePt t="99724" x="5018088" y="4643438"/>
          <p14:tracePt t="99725" x="5026025" y="4643438"/>
          <p14:tracePt t="99726" x="5059363" y="4668838"/>
          <p14:tracePt t="99728" x="5075238" y="4684713"/>
          <p14:tracePt t="99729" x="5092700" y="4684713"/>
          <p14:tracePt t="99730" x="5118100" y="4694238"/>
          <p14:tracePt t="99731" x="5126038" y="4710113"/>
          <p14:tracePt t="99732" x="5141913" y="4718050"/>
          <p14:tracePt t="99733" x="5192713" y="4751388"/>
          <p14:tracePt t="99735" x="5200650" y="4759325"/>
          <p14:tracePt t="99736" x="5224463" y="4768850"/>
          <p14:tracePt t="99737" x="5241925" y="4784725"/>
          <p14:tracePt t="99738" x="5267325" y="4792663"/>
          <p14:tracePt t="99740" x="5316538" y="4826000"/>
          <p14:tracePt t="99741" x="5332413" y="4843463"/>
          <p14:tracePt t="99742" x="5357813" y="4859338"/>
          <p14:tracePt t="99743" x="5373688" y="4867275"/>
          <p14:tracePt t="99744" x="5383213" y="4876800"/>
          <p14:tracePt t="99746" x="5440363" y="4918075"/>
          <p14:tracePt t="99747" x="5465763" y="4926013"/>
          <p14:tracePt t="99748" x="5491163" y="4941888"/>
          <p14:tracePt t="99749" x="5507038" y="4959350"/>
          <p14:tracePt t="99750" x="5540375" y="4975225"/>
          <p14:tracePt t="99752" x="5556250" y="4983163"/>
          <p14:tracePt t="99753" x="5573713" y="5000625"/>
          <p14:tracePt t="99754" x="5614988" y="5026025"/>
          <p14:tracePt t="99755" x="5640388" y="5041900"/>
          <p14:tracePt t="99756" x="5664200" y="5057775"/>
          <p14:tracePt t="99758" x="5697538" y="5083175"/>
          <p14:tracePt t="99759" x="5722938" y="5091113"/>
          <p14:tracePt t="99760" x="5738813" y="5108575"/>
          <p14:tracePt t="99760" x="5764213" y="5124450"/>
          <p14:tracePt t="99761" x="5780088" y="5132388"/>
          <p14:tracePt t="99765" x="5846763" y="5183188"/>
          <p14:tracePt t="99765" x="5864225" y="5191125"/>
          <p14:tracePt t="99767" x="5880100" y="5199063"/>
          <p14:tracePt t="99768" x="5905500" y="5216525"/>
          <p14:tracePt t="99770" x="5930900" y="5232400"/>
          <p14:tracePt t="99771" x="5954713" y="5240338"/>
          <p14:tracePt t="99771" x="5980113" y="5257800"/>
          <p14:tracePt t="99773" x="5995988" y="5273675"/>
          <p14:tracePt t="99774" x="5995988" y="5281613"/>
          <p14:tracePt t="99776" x="6037263" y="5299075"/>
          <p14:tracePt t="99776" x="6054725" y="5307013"/>
          <p14:tracePt t="99778" x="6088063" y="5324475"/>
          <p14:tracePt t="99779" x="6103938" y="5340350"/>
          <p14:tracePt t="99780" x="6121400" y="5357813"/>
          <p14:tracePt t="99781" x="6145213" y="5365750"/>
          <p14:tracePt t="99782" x="6154738" y="5373688"/>
          <p14:tracePt t="99783" x="6178550" y="5381625"/>
          <p14:tracePt t="99783" x="6196013" y="5389563"/>
          <p14:tracePt t="99785" x="6219825" y="5399088"/>
          <p14:tracePt t="99786" x="6219825" y="5407025"/>
          <p14:tracePt t="99788" x="6253163" y="5422900"/>
          <p14:tracePt t="99789" x="6278563" y="5432425"/>
          <p14:tracePt t="99789" x="6294438" y="5440363"/>
          <p14:tracePt t="99791" x="6319838" y="5448300"/>
          <p14:tracePt t="99792" x="6327775" y="5456238"/>
          <p14:tracePt t="99793" x="6353175" y="5464175"/>
          <p14:tracePt t="99794" x="6361113" y="5473700"/>
          <p14:tracePt t="99795" x="6378575" y="5481638"/>
          <p14:tracePt t="99795" x="6394450" y="5481638"/>
          <p14:tracePt t="99797" x="6411913" y="5489575"/>
          <p14:tracePt t="99798" x="6427788" y="5497513"/>
          <p14:tracePt t="99799" x="6443663" y="5507038"/>
          <p14:tracePt t="99800" x="6469063" y="5514975"/>
          <p14:tracePt t="99801" x="6486525" y="5514975"/>
          <p14:tracePt t="99801" x="6494463" y="5522913"/>
          <p14:tracePt t="99803" x="6518275" y="5530850"/>
          <p14:tracePt t="99803" x="6543675" y="5538788"/>
          <p14:tracePt t="99805" x="6551613" y="5538788"/>
          <p14:tracePt t="99806" x="6577013" y="5548313"/>
          <p14:tracePt t="99806" x="6618288" y="5564188"/>
          <p14:tracePt t="99807" x="6635750" y="5572125"/>
          <p14:tracePt t="99809" x="6659563" y="5581650"/>
          <p14:tracePt t="99810" x="6684963" y="5589588"/>
          <p14:tracePt t="99811" x="6692900" y="5589588"/>
          <p14:tracePt t="99812" x="6718300" y="5605463"/>
          <p14:tracePt t="99813" x="6734175" y="5605463"/>
          <p14:tracePt t="99814" x="6734175" y="5613400"/>
          <p14:tracePt t="99815" x="6759575" y="5622925"/>
          <p14:tracePt t="99816" x="6775450" y="5622925"/>
          <p14:tracePt t="99817" x="6792913" y="5622925"/>
          <p14:tracePt t="99818" x="6818313" y="5630863"/>
          <p14:tracePt t="99819" x="6842125" y="5638800"/>
          <p14:tracePt t="99819" x="6875463" y="5646738"/>
          <p14:tracePt t="99821" x="6892925" y="5656263"/>
          <p14:tracePt t="99822" x="6908800" y="5664200"/>
          <p14:tracePt t="99823" x="6934200" y="5672138"/>
          <p14:tracePt t="99824" x="6950075" y="5680075"/>
          <p14:tracePt t="99825" x="6967538" y="5688013"/>
          <p14:tracePt t="99825" x="6975475" y="5688013"/>
          <p14:tracePt t="99827" x="6991350" y="5688013"/>
          <p14:tracePt t="99828" x="7016750" y="5697538"/>
          <p14:tracePt t="99829" x="7032625" y="5697538"/>
          <p14:tracePt t="99831" x="7073900" y="5713413"/>
          <p14:tracePt t="99832" x="7107238" y="5721350"/>
          <p14:tracePt t="99832" x="7124700" y="5730875"/>
          <p14:tracePt t="99834" x="7140575" y="5738813"/>
          <p14:tracePt t="99835" x="7158038" y="5746750"/>
          <p14:tracePt t="99836" x="7207250" y="5754688"/>
          <p14:tracePt t="99838" x="7215188" y="5762625"/>
          <p14:tracePt t="99839" x="7232650" y="5762625"/>
          <p14:tracePt t="99840" x="7248525" y="5762625"/>
          <p14:tracePt t="99841" x="7256463" y="5772150"/>
          <p14:tracePt t="99842" x="7307263" y="5780088"/>
          <p14:tracePt t="99843" x="7315200" y="5788025"/>
          <p14:tracePt t="99845" x="7331075" y="5795963"/>
          <p14:tracePt t="99846" x="7348538" y="5795963"/>
          <p14:tracePt t="99847" x="7356475" y="5795963"/>
          <p14:tracePt t="99849" x="7389813" y="5813425"/>
          <p14:tracePt t="99850" x="7397750" y="5813425"/>
          <p14:tracePt t="99851" x="7415213" y="5813425"/>
          <p14:tracePt t="99852" x="7431088" y="5813425"/>
          <p14:tracePt t="99853" x="7439025" y="5821363"/>
          <p14:tracePt t="99855" x="7480300" y="5829300"/>
          <p14:tracePt t="99856" x="7489825" y="5829300"/>
          <p14:tracePt t="99857" x="7505700" y="5837238"/>
          <p14:tracePt t="99858" x="7523163" y="5837238"/>
          <p14:tracePt t="99859" x="7531100" y="5846763"/>
          <p14:tracePt t="99861" x="7564438" y="5846763"/>
          <p14:tracePt t="99862" x="7572375" y="5854700"/>
          <p14:tracePt t="99863" x="7588250" y="5854700"/>
          <p14:tracePt t="99864" x="7605713" y="5854700"/>
          <p14:tracePt t="99867" x="7631113" y="5862638"/>
          <p14:tracePt t="99867" x="7631113" y="5870575"/>
          <p14:tracePt t="99869" x="7646988" y="5870575"/>
          <p14:tracePt t="99871" x="7662863" y="5870575"/>
          <p14:tracePt t="99873" x="7680325" y="5880100"/>
          <p14:tracePt t="99873" x="7696200" y="5880100"/>
          <p14:tracePt t="99875" x="7705725" y="5880100"/>
          <p14:tracePt t="99876" x="7713663" y="5880100"/>
          <p14:tracePt t="99877" x="7721600" y="5880100"/>
          <p14:tracePt t="99879" x="7737475" y="5888038"/>
          <p14:tracePt t="99879" x="7747000" y="5888038"/>
          <p14:tracePt t="99881" x="7754938" y="5888038"/>
          <p14:tracePt t="99882" x="7762875" y="5895975"/>
          <p14:tracePt t="99883" x="7770813" y="5895975"/>
          <p14:tracePt t="99885" x="7780338" y="5895975"/>
          <p14:tracePt t="99885" x="7788275" y="5895975"/>
          <p14:tracePt t="99887" x="7796213" y="5903913"/>
          <p14:tracePt t="99888" x="7804150" y="5903913"/>
          <p14:tracePt t="99889" x="7812088" y="5903913"/>
          <p14:tracePt t="99890" x="7821613" y="5903913"/>
          <p14:tracePt t="99892" x="7829550" y="5903913"/>
          <p14:tracePt t="99894" x="7845425" y="5903913"/>
          <p14:tracePt t="99898" x="7862888" y="5903913"/>
          <p14:tracePt t="99898" x="7870825" y="5911850"/>
          <p14:tracePt t="99903" x="7878763" y="5911850"/>
          <p14:tracePt t="99903" x="7886700" y="5911850"/>
          <p14:tracePt t="99905" x="7886700" y="5921375"/>
          <p14:tracePt t="99906" x="7896225" y="5921375"/>
          <p14:tracePt t="99908" x="7904163" y="5921375"/>
          <p14:tracePt t="99910" x="7912100" y="5921375"/>
          <p14:tracePt t="99917" x="7929563" y="5929313"/>
          <p14:tracePt t="99922" x="7937500" y="5929313"/>
          <p14:tracePt t="99924" x="7945438" y="5929313"/>
          <p14:tracePt t="99928" x="7953375" y="5929313"/>
          <p14:tracePt t="99931" x="7962900" y="5929313"/>
          <p14:tracePt t="99934" x="7970838" y="5929313"/>
          <p14:tracePt t="99935" x="7970838" y="5937250"/>
          <p14:tracePt t="99937" x="7978775" y="5937250"/>
          <p14:tracePt t="99939" x="7986713" y="5937250"/>
          <p14:tracePt t="99942" x="7986713" y="5945188"/>
          <p14:tracePt t="99943" x="7994650" y="5945188"/>
          <p14:tracePt t="99945" x="8004175" y="5945188"/>
          <p14:tracePt t="99947" x="8012113" y="5945188"/>
          <p14:tracePt t="99951" x="8020050" y="5945188"/>
          <p14:tracePt t="99952" x="8027988" y="5954713"/>
          <p14:tracePt t="99955" x="8037513" y="5954713"/>
          <p14:tracePt t="99958" x="8053388" y="5962650"/>
          <p14:tracePt t="99962" x="8061325" y="5970588"/>
          <p14:tracePt t="99965" x="8069263" y="5970588"/>
          <p14:tracePt t="99970" x="8078788" y="5978525"/>
          <p14:tracePt t="99971" x="8086725" y="5988050"/>
          <p14:tracePt t="99975" x="8094663" y="5988050"/>
          <p14:tracePt t="99976" x="8102600" y="5995988"/>
          <p14:tracePt t="99978" x="8112125" y="6003925"/>
          <p14:tracePt t="99978" x="8112125" y="6011863"/>
          <p14:tracePt t="99982" x="8120063" y="6011863"/>
          <p14:tracePt t="99983" x="8120063" y="6019800"/>
          <p14:tracePt t="99985" x="8128000" y="6037263"/>
          <p14:tracePt t="99986" x="8135938" y="6037263"/>
          <p14:tracePt t="99988" x="8135938" y="6045200"/>
          <p14:tracePt t="99988" x="8143875" y="6045200"/>
          <p14:tracePt t="99990" x="8143875" y="6053138"/>
          <p14:tracePt t="99991" x="8153400" y="6053138"/>
          <p14:tracePt t="99992" x="8153400" y="6062663"/>
          <p14:tracePt t="99993" x="8153400" y="6070600"/>
          <p14:tracePt t="99994" x="8161338" y="6078538"/>
          <p14:tracePt t="99996" x="8169275" y="6078538"/>
          <p14:tracePt t="99997" x="8177213" y="6086475"/>
          <p14:tracePt t="99998" x="8177213" y="6094413"/>
          <p14:tracePt t="99999" x="8177213" y="6103938"/>
          <p14:tracePt t="100000" x="8186738" y="6111875"/>
          <p14:tracePt t="100001" x="8194675" y="6119813"/>
          <p14:tracePt t="100003" x="8194675" y="6127750"/>
          <p14:tracePt t="100004" x="8202613" y="6137275"/>
          <p14:tracePt t="100005" x="8210550" y="6145213"/>
          <p14:tracePt t="100006" x="8210550" y="6153150"/>
          <p14:tracePt t="100007" x="8218488" y="6161088"/>
          <p14:tracePt t="100009" x="8228013" y="6169025"/>
          <p14:tracePt t="100010" x="8228013" y="6178550"/>
          <p14:tracePt t="100011" x="8235950" y="6186488"/>
          <p14:tracePt t="100012" x="8243888" y="6186488"/>
          <p14:tracePt t="100013" x="8243888" y="6202363"/>
          <p14:tracePt t="100013" x="8243888" y="6211888"/>
          <p14:tracePt t="100015" x="8251825" y="6211888"/>
          <p14:tracePt t="100016" x="8261350" y="6219825"/>
          <p14:tracePt t="100017" x="8261350" y="6227763"/>
          <p14:tracePt t="100018" x="8261350" y="6235700"/>
          <p14:tracePt t="100019" x="8269288" y="6243638"/>
          <p14:tracePt t="100021" x="8269288" y="6253163"/>
          <p14:tracePt t="100022" x="8277225" y="6261100"/>
          <p14:tracePt t="100023" x="8285163" y="6269038"/>
          <p14:tracePt t="100024" x="8285163" y="6286500"/>
          <p14:tracePt t="100025" x="8293100" y="6286500"/>
          <p14:tracePt t="100027" x="8293100" y="6294438"/>
          <p14:tracePt t="100028" x="8302625" y="6302375"/>
          <p14:tracePt t="100030" x="8310563" y="6318250"/>
          <p14:tracePt t="100033" x="8318500" y="6327775"/>
          <p14:tracePt t="100033" x="8318500" y="6335713"/>
          <p14:tracePt t="100035" x="8326438" y="6343650"/>
          <p14:tracePt t="100038" x="8326438" y="6351588"/>
          <p14:tracePt t="100039" x="8326438" y="6361113"/>
          <p14:tracePt t="100040" x="8335963" y="6361113"/>
          <p14:tracePt t="100043" x="8343900" y="6369050"/>
          <p14:tracePt t="100044" x="8343900" y="6376988"/>
          <p14:tracePt t="100045" x="8351838" y="6376988"/>
          <p14:tracePt t="100046" x="8351838" y="6384925"/>
          <p14:tracePt t="100051" x="8351838" y="6392863"/>
          <p14:tracePt t="100120" x="8351838" y="6402388"/>
          <p14:tracePt t="100196" x="8359775" y="6402388"/>
          <p14:tracePt t="132770" x="8351838" y="6402388"/>
          <p14:tracePt t="132771" x="8343900" y="6392863"/>
          <p14:tracePt t="132772" x="8335963" y="6392863"/>
          <p14:tracePt t="132774" x="8326438" y="6392863"/>
          <p14:tracePt t="132775" x="8318500" y="6384925"/>
          <p14:tracePt t="132777" x="8310563" y="6376988"/>
          <p14:tracePt t="132778" x="8302625" y="6369050"/>
          <p14:tracePt t="132780" x="8285163" y="6361113"/>
          <p14:tracePt t="132781" x="8269288" y="6351588"/>
          <p14:tracePt t="132781" x="8261350" y="6343650"/>
          <p14:tracePt t="132783" x="8243888" y="6335713"/>
          <p14:tracePt t="132784" x="8228013" y="6327775"/>
          <p14:tracePt t="132785" x="8210550" y="6318250"/>
          <p14:tracePt t="132786" x="8202613" y="6310313"/>
          <p14:tracePt t="132786" x="8177213" y="6294438"/>
          <p14:tracePt t="132788" x="8161338" y="6276975"/>
          <p14:tracePt t="132789" x="8135938" y="6276975"/>
          <p14:tracePt t="132790" x="8135938" y="6269038"/>
          <p14:tracePt t="132792" x="8094663" y="6243638"/>
          <p14:tracePt t="132793" x="8078788" y="6235700"/>
          <p14:tracePt t="132793" x="8061325" y="6219825"/>
          <p14:tracePt t="132795" x="8045450" y="6202363"/>
          <p14:tracePt t="132796" x="8020050" y="6194425"/>
          <p14:tracePt t="132797" x="8004175" y="6178550"/>
          <p14:tracePt t="132798" x="7986713" y="6161088"/>
          <p14:tracePt t="132799" x="7962900" y="6145213"/>
          <p14:tracePt t="132800" x="7904163" y="6119813"/>
          <p14:tracePt t="132801" x="7896225" y="6111875"/>
          <p14:tracePt t="132802" x="7878763" y="6103938"/>
          <p14:tracePt t="132803" x="7854950" y="6086475"/>
          <p14:tracePt t="132805" x="7804150" y="6062663"/>
          <p14:tracePt t="132805" x="7788275" y="6045200"/>
          <p14:tracePt t="132807" x="7762875" y="6029325"/>
          <p14:tracePt t="132807" x="7737475" y="6011863"/>
          <p14:tracePt t="132809" x="7705725" y="5995988"/>
          <p14:tracePt t="132810" x="7672388" y="5978525"/>
          <p14:tracePt t="132811" x="7639050" y="5962650"/>
          <p14:tracePt t="132812" x="7613650" y="5945188"/>
          <p14:tracePt t="132813" x="7588250" y="5937250"/>
          <p14:tracePt t="132814" x="7556500" y="5921375"/>
          <p14:tracePt t="132814" x="7539038" y="5911850"/>
          <p14:tracePt t="132816" x="7513638" y="5895975"/>
          <p14:tracePt t="132817" x="7489825" y="5880100"/>
          <p14:tracePt t="132817" x="7456488" y="5862638"/>
          <p14:tracePt t="132819" x="7439025" y="5854700"/>
          <p14:tracePt t="132820" x="7405688" y="5846763"/>
          <p14:tracePt t="132821" x="7389813" y="5829300"/>
          <p14:tracePt t="132822" x="7331075" y="5805488"/>
          <p14:tracePt t="132823" x="7323138" y="5805488"/>
          <p14:tracePt t="132825" x="7299325" y="5795963"/>
          <p14:tracePt t="132826" x="7265988" y="5780088"/>
          <p14:tracePt t="132827" x="7240588" y="5772150"/>
          <p14:tracePt t="132828" x="7215188" y="5762625"/>
          <p14:tracePt t="132829" x="7207250" y="5762625"/>
          <p14:tracePt t="132829" x="7191375" y="5746750"/>
          <p14:tracePt t="132831" x="7158038" y="5738813"/>
          <p14:tracePt t="132832" x="7140575" y="5730875"/>
          <p14:tracePt t="132833" x="7116763" y="5730875"/>
          <p14:tracePt t="132835" x="7065963" y="5713413"/>
          <p14:tracePt t="132835" x="7042150" y="5705475"/>
          <p14:tracePt t="132837" x="7032625" y="5705475"/>
          <p14:tracePt t="132838" x="7008813" y="5705475"/>
          <p14:tracePt t="132839" x="6983413" y="5697538"/>
          <p14:tracePt t="132841" x="6934200" y="5688013"/>
          <p14:tracePt t="132841" x="6916738" y="5680075"/>
          <p14:tracePt t="132843" x="6900863" y="5680075"/>
          <p14:tracePt t="132844" x="6883400" y="5672138"/>
          <p14:tracePt t="132845" x="6867525" y="5672138"/>
          <p14:tracePt t="132847" x="6842125" y="5664200"/>
          <p14:tracePt t="132848" x="6826250" y="5664200"/>
          <p14:tracePt t="132849" x="6818313" y="5664200"/>
          <p14:tracePt t="132850" x="6808788" y="5664200"/>
          <p14:tracePt t="132851" x="6800850" y="5664200"/>
          <p14:tracePt t="132853" x="6784975" y="5656263"/>
          <p14:tracePt t="132853" x="6775450" y="5656263"/>
          <p14:tracePt t="132856" x="6767513" y="5656263"/>
          <p14:tracePt t="132896" x="6759575" y="5656263"/>
          <p14:tracePt t="132901" x="6759575" y="5664200"/>
          <p14:tracePt t="132903" x="6751638" y="5664200"/>
          <p14:tracePt t="132905" x="6751638" y="5672138"/>
          <p14:tracePt t="132907" x="6751638" y="5680075"/>
          <p14:tracePt t="132909" x="6751638" y="5688013"/>
          <p14:tracePt t="132912" x="6751638" y="5697538"/>
          <p14:tracePt t="132914" x="6751638" y="5705475"/>
          <p14:tracePt t="132918" x="6751638" y="5721350"/>
          <p14:tracePt t="132919" x="6751638" y="5730875"/>
          <p14:tracePt t="132921" x="6743700" y="5730875"/>
          <p14:tracePt t="132922" x="6743700" y="5738813"/>
          <p14:tracePt t="132923" x="6743700" y="5746750"/>
          <p14:tracePt t="132926" x="6743700" y="5754688"/>
          <p14:tracePt t="132927" x="6743700" y="5762625"/>
          <p14:tracePt t="132929" x="6743700" y="5772150"/>
          <p14:tracePt t="132930" x="6743700" y="5780088"/>
          <p14:tracePt t="132931" x="6743700" y="5788025"/>
          <p14:tracePt t="132933" x="6743700" y="5795963"/>
          <p14:tracePt t="132935" x="6743700" y="5805488"/>
          <p14:tracePt t="132936" x="6743700" y="5813425"/>
          <p14:tracePt t="132937" x="6743700" y="5821363"/>
          <p14:tracePt t="132939" x="6743700" y="5829300"/>
          <p14:tracePt t="132941" x="6743700" y="5837238"/>
          <p14:tracePt t="132942" x="6743700" y="5854700"/>
          <p14:tracePt t="132944" x="6743700" y="5862638"/>
          <p14:tracePt t="132945" x="6743700" y="5870575"/>
          <p14:tracePt t="132947" x="6743700" y="5888038"/>
          <p14:tracePt t="132948" x="6743700" y="5895975"/>
          <p14:tracePt t="132950" x="6743700" y="5903913"/>
          <p14:tracePt t="132950" x="6743700" y="5911850"/>
          <p14:tracePt t="132952" x="6743700" y="5921375"/>
          <p14:tracePt t="132953" x="6743700" y="5929313"/>
          <p14:tracePt t="132953" x="6743700" y="5937250"/>
          <p14:tracePt t="132956" x="6743700" y="5945188"/>
          <p14:tracePt t="132956" x="6743700" y="5962650"/>
          <p14:tracePt t="132959" x="6743700" y="5970588"/>
          <p14:tracePt t="132960" x="6743700" y="5978525"/>
          <p14:tracePt t="132962" x="6743700" y="5988050"/>
          <p14:tracePt t="132962" x="6743700" y="5995988"/>
          <p14:tracePt t="132964" x="6743700" y="6003925"/>
          <p14:tracePt t="132966" x="6743700" y="6011863"/>
          <p14:tracePt t="132968" x="6743700" y="6029325"/>
          <p14:tracePt t="132969" x="6751638" y="6029325"/>
          <p14:tracePt t="132970" x="6751638" y="6037263"/>
          <p14:tracePt t="132971" x="6751638" y="6045200"/>
          <p14:tracePt t="132974" x="6759575" y="6053138"/>
          <p14:tracePt t="132975" x="6759575" y="6070600"/>
          <p14:tracePt t="132978" x="6759575" y="6078538"/>
          <p14:tracePt t="132980" x="6767513" y="6094413"/>
          <p14:tracePt t="132983" x="6767513" y="6103938"/>
          <p14:tracePt t="132985" x="6767513" y="6111875"/>
          <p14:tracePt t="132988" x="6767513" y="6119813"/>
          <p14:tracePt t="132989" x="6767513" y="6127750"/>
          <p14:tracePt t="132990" x="6767513" y="6137275"/>
          <p14:tracePt t="132993" x="6767513" y="6145213"/>
          <p14:tracePt t="132994" x="6767513" y="6153150"/>
          <p14:tracePt t="132996" x="6775450" y="6153150"/>
          <p14:tracePt t="132997" x="6775450" y="6161088"/>
          <p14:tracePt t="132999" x="6775450" y="6169025"/>
          <p14:tracePt t="133000" x="6775450" y="6178550"/>
          <p14:tracePt t="133005" x="6775450" y="6194425"/>
          <p14:tracePt t="133006" x="6784975" y="6202363"/>
          <p14:tracePt t="133011" x="6784975" y="6211888"/>
          <p14:tracePt t="133015" x="6784975" y="6227763"/>
          <p14:tracePt t="133017" x="6784975" y="6235700"/>
          <p14:tracePt t="133022" x="6784975" y="6243638"/>
          <p14:tracePt t="133027" x="6792913" y="6253163"/>
          <p14:tracePt t="133061" x="6800850" y="6253163"/>
          <p14:tracePt t="133101" x="6792913" y="6253163"/>
          <p14:tracePt t="133103" x="6792913" y="6243638"/>
          <p14:tracePt t="133110" x="6784975" y="6243638"/>
          <p14:tracePt t="133112" x="6784975" y="6235700"/>
          <p14:tracePt t="133114" x="6784975" y="6227763"/>
          <p14:tracePt t="133115" x="6775450" y="6227763"/>
          <p14:tracePt t="133120" x="6775450" y="6219825"/>
          <p14:tracePt t="133131" x="6775450" y="6211888"/>
          <p14:tracePt t="133138" x="6775450" y="6202363"/>
          <p14:tracePt t="133143" x="6767513" y="6202363"/>
          <p14:tracePt t="134209" x="6759575" y="6202363"/>
          <p14:tracePt t="134216" x="6751638" y="6202363"/>
          <p14:tracePt t="134220" x="6751638" y="6211888"/>
          <p14:tracePt t="134228" x="6751638" y="6219825"/>
          <p14:tracePt t="134233" x="6743700" y="6227763"/>
          <p14:tracePt t="134236" x="6743700" y="6235700"/>
          <p14:tracePt t="134239" x="6734175" y="6235700"/>
          <p14:tracePt t="134246" x="6734175" y="6243638"/>
          <p14:tracePt t="134249" x="6726238" y="6253163"/>
          <p14:tracePt t="134253" x="6718300" y="6253163"/>
          <p14:tracePt t="134256" x="6710363" y="6261100"/>
          <p14:tracePt t="134258" x="6710363" y="6269038"/>
          <p14:tracePt t="134261" x="6700838" y="6276975"/>
          <p14:tracePt t="134263" x="6692900" y="6276975"/>
          <p14:tracePt t="134267" x="6684963" y="6286500"/>
          <p14:tracePt t="134269" x="6677025" y="6286500"/>
          <p14:tracePt t="134271" x="6667500" y="6294438"/>
          <p14:tracePt t="134275" x="6659563" y="6302375"/>
          <p14:tracePt t="134277" x="6651625" y="6302375"/>
          <p14:tracePt t="134279" x="6651625" y="6310313"/>
          <p14:tracePt t="134280" x="6643688" y="6310313"/>
          <p14:tracePt t="134281" x="6635750" y="6318250"/>
          <p14:tracePt t="134283" x="6626225" y="6318250"/>
          <p14:tracePt t="134286" x="6618288" y="6318250"/>
          <p14:tracePt t="134287" x="6610350" y="6327775"/>
          <p14:tracePt t="134289" x="6602413" y="6327775"/>
          <p14:tracePt t="134289" x="6602413" y="6335713"/>
          <p14:tracePt t="134292" x="6584950" y="6343650"/>
          <p14:tracePt t="134296" x="6569075" y="6343650"/>
          <p14:tracePt t="134298" x="6569075" y="6351588"/>
          <p14:tracePt t="134299" x="6551613" y="6361113"/>
          <p14:tracePt t="134301" x="6543675" y="6361113"/>
          <p14:tracePt t="134303" x="6535738" y="6361113"/>
          <p14:tracePt t="134304" x="6527800" y="6361113"/>
          <p14:tracePt t="134306" x="6518275" y="6369050"/>
          <p14:tracePt t="134308" x="6502400" y="6369050"/>
          <p14:tracePt t="134308" x="6502400" y="6376988"/>
          <p14:tracePt t="134311" x="6494463" y="6376988"/>
          <p14:tracePt t="134312" x="6477000" y="6384925"/>
          <p14:tracePt t="134314" x="6469063" y="6384925"/>
          <p14:tracePt t="134315" x="6461125" y="6384925"/>
          <p14:tracePt t="134317" x="6453188" y="6384925"/>
          <p14:tracePt t="134319" x="6443663" y="6392863"/>
          <p14:tracePt t="134320" x="6427788" y="6392863"/>
          <p14:tracePt t="134322" x="6419850" y="6402388"/>
          <p14:tracePt t="134323" x="6411913" y="6402388"/>
          <p14:tracePt t="134324" x="6402388" y="6402388"/>
          <p14:tracePt t="134325" x="6386513" y="6402388"/>
          <p14:tracePt t="134327" x="6369050" y="6402388"/>
          <p14:tracePt t="134328" x="6361113" y="6402388"/>
          <p14:tracePt t="134329" x="6361113" y="6410325"/>
          <p14:tracePt t="134330" x="6345238" y="6410325"/>
          <p14:tracePt t="134331" x="6327775" y="6410325"/>
          <p14:tracePt t="134332" x="6327775" y="6418263"/>
          <p14:tracePt t="134332" x="6311900" y="6418263"/>
          <p14:tracePt t="134335" x="6294438" y="6418263"/>
          <p14:tracePt t="134336" x="6278563" y="6418263"/>
          <p14:tracePt t="134338" x="6261100" y="6426200"/>
          <p14:tracePt t="134339" x="6253163" y="6426200"/>
          <p14:tracePt t="134340" x="6237288" y="6426200"/>
          <p14:tracePt t="134341" x="6229350" y="6426200"/>
          <p14:tracePt t="134342" x="6219825" y="6426200"/>
          <p14:tracePt t="134343" x="6186488" y="6426200"/>
          <p14:tracePt t="134345" x="6178550" y="6426200"/>
          <p14:tracePt t="134346" x="6162675" y="6435725"/>
          <p14:tracePt t="134347" x="6154738" y="6435725"/>
          <p14:tracePt t="134347" x="6145213" y="6435725"/>
          <p14:tracePt t="134350" x="6111875" y="6435725"/>
          <p14:tracePt t="134351" x="6096000" y="6435725"/>
          <p14:tracePt t="134351" x="6088063" y="6435725"/>
          <p14:tracePt t="134353" x="6070600" y="6443663"/>
          <p14:tracePt t="134354" x="6054725" y="6443663"/>
          <p14:tracePt t="134356" x="6021388" y="6443663"/>
          <p14:tracePt t="134357" x="5980113" y="6443663"/>
          <p14:tracePt t="134358" x="5962650" y="6443663"/>
          <p14:tracePt t="134360" x="5938838" y="6451600"/>
          <p14:tracePt t="134362" x="5905500" y="6451600"/>
          <p14:tracePt t="134363" x="5880100" y="6451600"/>
          <p14:tracePt t="134364" x="5872163" y="6451600"/>
          <p14:tracePt t="134365" x="5846763" y="6451600"/>
          <p14:tracePt t="134366" x="5838825" y="6451600"/>
          <p14:tracePt t="134368" x="5797550" y="6451600"/>
          <p14:tracePt t="134369" x="5780088" y="6451600"/>
          <p14:tracePt t="134370" x="5764213" y="6451600"/>
          <p14:tracePt t="134371" x="5722938" y="6459538"/>
          <p14:tracePt t="134372" x="5705475" y="6459538"/>
          <p14:tracePt t="134374" x="5664200" y="6459538"/>
          <p14:tracePt t="134374" x="5640388" y="6459538"/>
          <p14:tracePt t="134377" x="5622925" y="6459538"/>
          <p14:tracePt t="134378" x="5599113" y="6459538"/>
          <p14:tracePt t="134380" x="5556250" y="6459538"/>
          <p14:tracePt t="134381" x="5524500" y="6467475"/>
          <p14:tracePt t="134382" x="5499100" y="6467475"/>
          <p14:tracePt t="134383" x="5481638" y="6467475"/>
          <p14:tracePt t="134384" x="5465763" y="6467475"/>
          <p14:tracePt t="134386" x="5416550" y="6467475"/>
          <p14:tracePt t="134387" x="5399088" y="6467475"/>
          <p14:tracePt t="134388" x="5383213" y="6467475"/>
          <p14:tracePt t="134389" x="5373688" y="6467475"/>
          <p14:tracePt t="134389" x="5349875" y="6467475"/>
          <p14:tracePt t="134391" x="5324475" y="6467475"/>
          <p14:tracePt t="134392" x="5316538" y="6467475"/>
          <p14:tracePt t="134392" x="5275263" y="6467475"/>
          <p14:tracePt t="134394" x="5249863" y="6467475"/>
          <p14:tracePt t="134395" x="5224463" y="6467475"/>
          <p14:tracePt t="134396" x="5208588" y="6467475"/>
          <p14:tracePt t="134397" x="5192713" y="6467475"/>
          <p14:tracePt t="134398" x="5167313" y="6467475"/>
          <p14:tracePt t="134399" x="5149850" y="6467475"/>
          <p14:tracePt t="134400" x="5126038" y="6467475"/>
          <p14:tracePt t="134401" x="5108575" y="6467475"/>
          <p14:tracePt t="134403" x="5084763" y="6467475"/>
          <p14:tracePt t="134404" x="5067300" y="6467475"/>
          <p14:tracePt t="134405" x="5041900" y="6467475"/>
          <p14:tracePt t="134406" x="5033963" y="6467475"/>
          <p14:tracePt t="134407" x="5018088" y="6467475"/>
          <p14:tracePt t="134408" x="4992688" y="6467475"/>
          <p14:tracePt t="134409" x="4976813" y="6467475"/>
          <p14:tracePt t="134410" x="4943475" y="6467475"/>
          <p14:tracePt t="134411" x="4918075" y="6467475"/>
          <p14:tracePt t="134411" x="4892675" y="6467475"/>
          <p14:tracePt t="134413" x="4884738" y="6467475"/>
          <p14:tracePt t="134414" x="4860925" y="6467475"/>
          <p14:tracePt t="134415" x="4843463" y="6467475"/>
          <p14:tracePt t="134416" x="4827588" y="6467475"/>
          <p14:tracePt t="134416" x="4802188" y="6467475"/>
          <p14:tracePt t="134418" x="4794250" y="6467475"/>
          <p14:tracePt t="134419" x="4776788" y="6467475"/>
          <p14:tracePt t="134420" x="4752975" y="6467475"/>
          <p14:tracePt t="134421" x="4735513" y="6467475"/>
          <p14:tracePt t="134422" x="4719638" y="6467475"/>
          <p14:tracePt t="134423" x="4711700" y="6467475"/>
          <p14:tracePt t="134424" x="4694238" y="6467475"/>
          <p14:tracePt t="134424" x="4668838" y="6467475"/>
          <p14:tracePt t="134426" x="4652963" y="6467475"/>
          <p14:tracePt t="134427" x="4635500" y="6467475"/>
          <p14:tracePt t="134428" x="4603750" y="6467475"/>
          <p14:tracePt t="134430" x="4578350" y="6467475"/>
          <p14:tracePt t="134431" x="4560888" y="6467475"/>
          <p14:tracePt t="134432" x="4545013" y="6467475"/>
          <p14:tracePt t="134433" x="4537075" y="6467475"/>
          <p14:tracePt t="134434" x="4503738" y="6467475"/>
          <p14:tracePt t="134435" x="4486275" y="6467475"/>
          <p14:tracePt t="134437" x="4478338" y="6467475"/>
          <p14:tracePt t="134438" x="4454525" y="6467475"/>
          <p14:tracePt t="134439" x="4437063" y="6467475"/>
          <p14:tracePt t="134441" x="4403725" y="6467475"/>
          <p14:tracePt t="134441" x="4395788" y="6467475"/>
          <p14:tracePt t="134443" x="4370388" y="6467475"/>
          <p14:tracePt t="134444" x="4354513" y="6467475"/>
          <p14:tracePt t="134445" x="4346575" y="6467475"/>
          <p14:tracePt t="134446" x="4295775" y="6467475"/>
          <p14:tracePt t="134447" x="4279900" y="6467475"/>
          <p14:tracePt t="134449" x="4262438" y="6467475"/>
          <p14:tracePt t="134450" x="4246563" y="6467475"/>
          <p14:tracePt t="134451" x="4238625" y="6467475"/>
          <p14:tracePt t="134453" x="4205288" y="6467475"/>
          <p14:tracePt t="134454" x="4187825" y="6467475"/>
          <p14:tracePt t="134455" x="4164013" y="6467475"/>
          <p14:tracePt t="134457" x="4146550" y="6467475"/>
          <p14:tracePt t="134459" x="4113213" y="6467475"/>
          <p14:tracePt t="134460" x="4097338" y="6467475"/>
          <p14:tracePt t="134461" x="4089400" y="6467475"/>
          <p14:tracePt t="134462" x="4064000" y="6467475"/>
          <p14:tracePt t="134463" x="4048125" y="6467475"/>
          <p14:tracePt t="134465" x="4022725" y="6467475"/>
          <p14:tracePt t="134466" x="3997325" y="6467475"/>
          <p14:tracePt t="134467" x="3989388" y="6467475"/>
          <p14:tracePt t="134468" x="3973513" y="6467475"/>
          <p14:tracePt t="134469" x="3963988" y="6467475"/>
          <p14:tracePt t="134471" x="3922713" y="6467475"/>
          <p14:tracePt t="134473" x="3906838" y="6467475"/>
          <p14:tracePt t="134474" x="3889375" y="6467475"/>
          <p14:tracePt t="134475" x="3881438" y="6467475"/>
          <p14:tracePt t="134477" x="3856038" y="6467475"/>
          <p14:tracePt t="134478" x="3840163" y="6467475"/>
          <p14:tracePt t="134479" x="3814763" y="6467475"/>
          <p14:tracePt t="134480" x="3806825" y="6467475"/>
          <p14:tracePt t="134481" x="3790950" y="6467475"/>
          <p14:tracePt t="134483" x="3765550" y="6467475"/>
          <p14:tracePt t="134484" x="3748088" y="6467475"/>
          <p14:tracePt t="134485" x="3740150" y="6467475"/>
          <p14:tracePt t="134486" x="3724275" y="6467475"/>
          <p14:tracePt t="134489" x="3690938" y="6467475"/>
          <p14:tracePt t="134491" x="3673475" y="6467475"/>
          <p14:tracePt t="134492" x="3665538" y="6467475"/>
          <p14:tracePt t="134493" x="3657600" y="6467475"/>
          <p14:tracePt t="134494" x="3641725" y="6467475"/>
          <p14:tracePt t="134495" x="3632200" y="6467475"/>
          <p14:tracePt t="134495" x="3624263" y="6467475"/>
          <p14:tracePt t="134497" x="3616325" y="6467475"/>
          <p14:tracePt t="134498" x="3608388" y="6467475"/>
          <p14:tracePt t="134499" x="3598863" y="6467475"/>
          <p14:tracePt t="134500" x="3590925" y="6467475"/>
          <p14:tracePt t="134501" x="3582988" y="6467475"/>
          <p14:tracePt t="134502" x="3567113" y="6467475"/>
          <p14:tracePt t="134504" x="3549650" y="6467475"/>
          <p14:tracePt t="134505" x="3541713" y="6467475"/>
          <p14:tracePt t="134507" x="3524250" y="6467475"/>
          <p14:tracePt t="134509" x="3516313" y="6467475"/>
          <p14:tracePt t="134510" x="3508375" y="6467475"/>
          <p14:tracePt t="134511" x="3500438" y="6467475"/>
          <p14:tracePt t="134512" x="3492500" y="6467475"/>
          <p14:tracePt t="134513" x="3482975" y="6467475"/>
          <p14:tracePt t="134514" x="3475038" y="6467475"/>
          <p14:tracePt t="134516" x="3467100" y="6467475"/>
          <p14:tracePt t="134517" x="3459163" y="6467475"/>
          <p14:tracePt t="134518" x="3449638" y="6467475"/>
          <p14:tracePt t="134520" x="3441700" y="6467475"/>
          <p14:tracePt t="134521" x="3433763" y="6467475"/>
          <p14:tracePt t="134523" x="3425825" y="6467475"/>
          <p14:tracePt t="134524" x="3416300" y="6467475"/>
          <p14:tracePt t="134525" x="3408363" y="6467475"/>
          <p14:tracePt t="134527" x="3400425" y="6467475"/>
          <p14:tracePt t="134528" x="3392488" y="6467475"/>
          <p14:tracePt t="134530" x="3384550" y="6467475"/>
          <p14:tracePt t="134531" x="3375025" y="6467475"/>
          <p14:tracePt t="134533" x="3367088" y="6467475"/>
          <p14:tracePt t="134535" x="3359150" y="6467475"/>
          <p14:tracePt t="134536" x="3351213" y="6467475"/>
          <p14:tracePt t="134539" x="3333750" y="6467475"/>
          <p14:tracePt t="134541" x="3325813" y="6467475"/>
          <p14:tracePt t="134544" x="3317875" y="6467475"/>
          <p14:tracePt t="134546" x="3309938" y="6467475"/>
          <p14:tracePt t="134550" x="3292475" y="6467475"/>
          <p14:tracePt t="134552" x="3284538" y="6467475"/>
          <p14:tracePt t="134557" x="3267075" y="6467475"/>
          <p14:tracePt t="134562" x="3259138" y="6467475"/>
          <p14:tracePt t="134563" x="3251200" y="6467475"/>
          <p14:tracePt t="134565" x="3243263" y="6467475"/>
          <p14:tracePt t="134570" x="3235325" y="6467475"/>
          <p14:tracePt t="134576" x="3225800" y="6467475"/>
          <p14:tracePt t="134637" x="3217863" y="6467475"/>
          <p14:tracePt t="134813" x="3225800" y="6467475"/>
          <p14:tracePt t="134816" x="3235325" y="6467475"/>
          <p14:tracePt t="135094" x="3243263" y="6467475"/>
          <p14:tracePt t="135097" x="3251200" y="6467475"/>
          <p14:tracePt t="135102" x="3259138" y="6467475"/>
          <p14:tracePt t="135108" x="3267075" y="6467475"/>
          <p14:tracePt t="135112" x="3276600" y="6467475"/>
          <p14:tracePt t="135116" x="3284538" y="6467475"/>
          <p14:tracePt t="135119" x="3292475" y="6467475"/>
          <p14:tracePt t="135122" x="3300413" y="6467475"/>
          <p14:tracePt t="135128" x="3309938" y="6467475"/>
          <p14:tracePt t="135136" x="3317875" y="6467475"/>
          <p14:tracePt t="135208" x="3325813" y="6467475"/>
          <p14:tracePt t="135215" x="3333750" y="6467475"/>
          <p14:tracePt t="135222" x="3341688" y="6467475"/>
          <p14:tracePt t="135234" x="3351213" y="6467475"/>
          <p14:tracePt t="135240" x="3359150" y="6467475"/>
          <p14:tracePt t="135245" x="3359150" y="6477000"/>
          <p14:tracePt t="135248" x="3367088" y="6477000"/>
          <p14:tracePt t="135251" x="3375025" y="6477000"/>
          <p14:tracePt t="135254" x="3384550" y="6484938"/>
          <p14:tracePt t="135259" x="3392488" y="6484938"/>
          <p14:tracePt t="135259" x="3400425" y="6484938"/>
          <p14:tracePt t="135261" x="3400425" y="6492875"/>
          <p14:tracePt t="135265" x="3408363" y="6492875"/>
          <p14:tracePt t="135267" x="3416300" y="6492875"/>
          <p14:tracePt t="135272" x="3433763" y="6500813"/>
          <p14:tracePt t="135274" x="3441700" y="6500813"/>
          <p14:tracePt t="135275" x="3441700" y="6510338"/>
          <p14:tracePt t="135277" x="3449638" y="6510338"/>
          <p14:tracePt t="135279" x="3459163" y="6510338"/>
          <p14:tracePt t="135281" x="3459163" y="6518275"/>
          <p14:tracePt t="135284" x="3475038" y="6526213"/>
          <p14:tracePt t="135286" x="3482975" y="6526213"/>
          <p14:tracePt t="135287" x="3482975" y="6534150"/>
          <p14:tracePt t="135290" x="3492500" y="6534150"/>
          <p14:tracePt t="135291" x="3500438" y="6534150"/>
          <p14:tracePt t="135292" x="3500438" y="6542088"/>
          <p14:tracePt t="135295" x="3516313" y="6551613"/>
          <p14:tracePt t="135298" x="3524250" y="6551613"/>
          <p14:tracePt t="135301" x="3524250" y="6559550"/>
          <p14:tracePt t="135303" x="3533775" y="6567488"/>
          <p14:tracePt t="135304" x="3541713" y="6567488"/>
          <p14:tracePt t="135305" x="3541713" y="6575425"/>
          <p14:tracePt t="135308" x="3549650" y="6575425"/>
          <p14:tracePt t="135310" x="3557588" y="6575425"/>
          <p14:tracePt t="135311" x="3567113" y="6584950"/>
          <p14:tracePt t="135313" x="3567113" y="6592888"/>
          <p14:tracePt t="135314" x="3575050" y="6592888"/>
          <p14:tracePt t="135317" x="3582988" y="6592888"/>
          <p14:tracePt t="135319" x="3590925" y="6600825"/>
          <p14:tracePt t="135320" x="3590925" y="6608763"/>
          <p14:tracePt t="135320" x="3598863" y="6608763"/>
          <p14:tracePt t="135322" x="3608388" y="6608763"/>
          <p14:tracePt t="135323" x="3608388" y="6618288"/>
          <p14:tracePt t="135325" x="3616325" y="6618288"/>
          <p14:tracePt t="135327" x="3624263" y="6626225"/>
          <p14:tracePt t="135330" x="3632200" y="6634163"/>
          <p14:tracePt t="135332" x="3649663" y="6634163"/>
          <p14:tracePt t="135334" x="3657600" y="6642100"/>
          <p14:tracePt t="135335" x="3657600" y="6650038"/>
          <p14:tracePt t="135336" x="3665538" y="6650038"/>
          <p14:tracePt t="135337" x="3665538" y="6659563"/>
          <p14:tracePt t="135339" x="3683000" y="6659563"/>
          <p14:tracePt t="135341" x="3690938" y="6659563"/>
          <p14:tracePt t="135342" x="3690938" y="6667500"/>
          <p14:tracePt t="135344" x="3698875" y="6675438"/>
          <p14:tracePt t="135345" x="3706813" y="6675438"/>
          <p14:tracePt t="135347" x="3716338" y="6675438"/>
          <p14:tracePt t="135348" x="3716338" y="6683375"/>
          <p14:tracePt t="135349" x="3724275" y="6683375"/>
          <p14:tracePt t="135350" x="3732213" y="6692900"/>
          <p14:tracePt t="135354" x="3748088" y="6700838"/>
          <p14:tracePt t="135356" x="3748088" y="6708775"/>
          <p14:tracePt t="135357" x="3757613" y="6708775"/>
          <p14:tracePt t="135359" x="3765550" y="6716713"/>
          <p14:tracePt t="135362" x="3773488" y="6716713"/>
          <p14:tracePt t="135363" x="3773488" y="6724650"/>
          <p14:tracePt t="135364" x="3781425" y="6724650"/>
          <p14:tracePt t="135365" x="3781425" y="6734175"/>
          <p14:tracePt t="135365" x="3790950" y="6734175"/>
          <p14:tracePt t="135370" x="3790950" y="6742113"/>
          <p14:tracePt t="135370" x="3798888" y="6742113"/>
          <p14:tracePt t="135374" x="3806825" y="6750050"/>
          <p14:tracePt t="135376" x="3814763" y="6757988"/>
          <p14:tracePt t="135382" x="3822700" y="6757988"/>
          <p14:tracePt t="135383" x="3822700" y="6767513"/>
          <p14:tracePt t="135386" x="3822700" y="6775450"/>
          <p14:tracePt t="135386" x="3832225" y="6775450"/>
          <p14:tracePt t="135395" x="3832225" y="6783388"/>
          <p14:tracePt t="135396" x="3840163" y="6783388"/>
          <p14:tracePt t="135400" x="3840163" y="6791325"/>
          <p14:tracePt t="135401" x="3848100" y="6791325"/>
          <p14:tracePt t="135405" x="3848100" y="6799263"/>
          <p14:tracePt t="135411" x="3856038" y="6799263"/>
          <p14:tracePt t="135414" x="3856038" y="6808788"/>
          <p14:tracePt t="135415" x="3865563" y="6808788"/>
          <p14:tracePt t="135421" x="3873500" y="6816725"/>
          <p14:tracePt t="135430" x="3873500" y="6824663"/>
          <p14:tracePt t="135431" x="3881438" y="6824663"/>
          <p14:tracePt t="135432" x="3881438" y="6832600"/>
          <p14:tracePt t="135434" x="3889375" y="6832600"/>
          <p14:tracePt t="135436" x="3889375" y="6842125"/>
          <p14:tracePt t="135442" x="3889375" y="6850063"/>
          <p14:tracePt t="139658" x="4395788" y="6799263"/>
          <p14:tracePt t="139659" x="4395788" y="6757988"/>
          <p14:tracePt t="139660" x="4403725" y="6724650"/>
          <p14:tracePt t="139661" x="4411663" y="6692900"/>
          <p14:tracePt t="139661" x="4411663" y="6675438"/>
          <p14:tracePt t="139663" x="4411663" y="6642100"/>
          <p14:tracePt t="139664" x="4421188" y="6575425"/>
          <p14:tracePt t="139666" x="4421188" y="6534150"/>
          <p14:tracePt t="139667" x="4429125" y="6451600"/>
          <p14:tracePt t="139667" x="4429125" y="6410325"/>
          <p14:tracePt t="139669" x="4437063" y="6376988"/>
          <p14:tracePt t="139671" x="4437063" y="6327775"/>
          <p14:tracePt t="139672" x="4445000" y="6269038"/>
          <p14:tracePt t="139673" x="4445000" y="6219825"/>
          <p14:tracePt t="139674" x="4454525" y="6194425"/>
          <p14:tracePt t="139675" x="4454525" y="6145213"/>
          <p14:tracePt t="139676" x="4462463" y="6062663"/>
          <p14:tracePt t="139678" x="4462463" y="6029325"/>
          <p14:tracePt t="139679" x="4470400" y="5988050"/>
          <p14:tracePt t="139680" x="4470400" y="5945188"/>
          <p14:tracePt t="139681" x="4486275" y="5888038"/>
          <p14:tracePt t="139683" x="4495800" y="5805488"/>
          <p14:tracePt t="139683" x="4495800" y="5754688"/>
          <p14:tracePt t="139685" x="4503738" y="5697538"/>
          <p14:tracePt t="139686" x="4503738" y="5672138"/>
          <p14:tracePt t="139687" x="4511675" y="5613400"/>
          <p14:tracePt t="139689" x="4529138" y="5522913"/>
          <p14:tracePt t="139690" x="4537075" y="5464175"/>
          <p14:tracePt t="139691" x="4545013" y="5422900"/>
          <p14:tracePt t="139692" x="4545013" y="5381625"/>
          <p14:tracePt t="139693" x="4552950" y="5332413"/>
          <p14:tracePt t="139695" x="4578350" y="5232400"/>
          <p14:tracePt t="139696" x="4586288" y="5183188"/>
          <p14:tracePt t="139697" x="4603750" y="5124450"/>
          <p14:tracePt t="139698" x="4611688" y="5091113"/>
          <p14:tracePt t="139699" x="4619625" y="5049838"/>
          <p14:tracePt t="139701" x="4635500" y="4941888"/>
          <p14:tracePt t="139702" x="4660900" y="4900613"/>
          <p14:tracePt t="139703" x="4678363" y="4784725"/>
          <p14:tracePt t="139704" x="4694238" y="4743450"/>
          <p14:tracePt t="139705" x="4711700" y="4684713"/>
          <p14:tracePt t="139707" x="4727575" y="4594225"/>
          <p14:tracePt t="139708" x="4743450" y="4545013"/>
          <p14:tracePt t="139708" x="4752975" y="4511675"/>
          <p14:tracePt t="139710" x="4776788" y="4470400"/>
          <p14:tracePt t="139711" x="4794250" y="4378325"/>
          <p14:tracePt t="139713" x="4818063" y="4303713"/>
          <p14:tracePt t="139714" x="4843463" y="4254500"/>
          <p14:tracePt t="139714" x="4843463" y="4229100"/>
          <p14:tracePt t="139716" x="4851400" y="4213225"/>
          <p14:tracePt t="139717" x="4860925" y="4179888"/>
          <p14:tracePt t="139719" x="4902200" y="4054475"/>
          <p14:tracePt t="139719" x="4918075" y="4021138"/>
          <p14:tracePt t="139721" x="4935538" y="3989388"/>
          <p14:tracePt t="139722" x="4951413" y="3956050"/>
          <p14:tracePt t="139723" x="4976813" y="3905250"/>
          <p14:tracePt t="139725" x="4984750" y="3871913"/>
          <p14:tracePt t="139725" x="5000625" y="3840163"/>
          <p14:tracePt t="139727" x="5026025" y="3781425"/>
          <p14:tracePt t="139728" x="5041900" y="3748088"/>
          <p14:tracePt t="139729" x="5059363" y="3722688"/>
          <p14:tracePt t="139733" x="5100638" y="3616325"/>
          <p14:tracePt t="139734" x="5108575" y="3582988"/>
          <p14:tracePt t="139734" x="5126038" y="3557588"/>
          <p14:tracePt t="139736" x="5133975" y="3532188"/>
          <p14:tracePt t="139737" x="5159375" y="3482975"/>
          <p14:tracePt t="139738" x="5175250" y="3457575"/>
          <p14:tracePt t="139740" x="5183188" y="3433763"/>
          <p14:tracePt t="139740" x="5200650" y="3400425"/>
          <p14:tracePt t="139742" x="5200650" y="3382963"/>
          <p14:tracePt t="139743" x="5233988" y="3333750"/>
          <p14:tracePt t="139745" x="5249863" y="3284538"/>
          <p14:tracePt t="139745" x="5267325" y="3259138"/>
          <p14:tracePt t="139747" x="5275263" y="3233738"/>
          <p14:tracePt t="139748" x="5283200" y="3209925"/>
          <p14:tracePt t="139749" x="5299075" y="3159125"/>
          <p14:tracePt t="139750" x="5308600" y="3135313"/>
          <p14:tracePt t="139752" x="5324475" y="3109913"/>
          <p14:tracePt t="139753" x="5332413" y="3092450"/>
          <p14:tracePt t="139753" x="5341938" y="3068638"/>
          <p14:tracePt t="139755" x="5365750" y="3027363"/>
          <p14:tracePt t="139756" x="5373688" y="3001963"/>
          <p14:tracePt t="139758" x="5383213" y="2976563"/>
          <p14:tracePt t="139759" x="5391150" y="2952750"/>
          <p14:tracePt t="139759" x="5399088" y="2927350"/>
          <p14:tracePt t="139762" x="5424488" y="2886075"/>
          <p14:tracePt t="139763" x="5432425" y="2860675"/>
          <p14:tracePt t="139764" x="5448300" y="2836863"/>
          <p14:tracePt t="139765" x="5457825" y="2819400"/>
          <p14:tracePt t="139766" x="5465763" y="2794000"/>
          <p14:tracePt t="139767" x="5499100" y="2736850"/>
          <p14:tracePt t="139768" x="5499100" y="2719388"/>
          <p14:tracePt t="139770" x="5514975" y="2695575"/>
          <p14:tracePt t="139771" x="5524500" y="2678113"/>
          <p14:tracePt t="139772" x="5540375" y="2654300"/>
          <p14:tracePt t="139773" x="5548313" y="2636838"/>
          <p14:tracePt t="139774" x="5565775" y="2620963"/>
          <p14:tracePt t="139774" x="5565775" y="2611438"/>
          <p14:tracePt t="139776" x="5581650" y="2595563"/>
          <p14:tracePt t="139777" x="5589588" y="2570163"/>
          <p14:tracePt t="139778" x="5599113" y="2562225"/>
          <p14:tracePt t="139780" x="5630863" y="2513013"/>
          <p14:tracePt t="139780" x="5640388" y="2495550"/>
          <p14:tracePt t="139782" x="5656263" y="2479675"/>
          <p14:tracePt t="139783" x="5664200" y="2462213"/>
          <p14:tracePt t="139784" x="5673725" y="2446338"/>
          <p14:tracePt t="139786" x="5697538" y="2413000"/>
          <p14:tracePt t="139786" x="5705475" y="2405063"/>
          <p14:tracePt t="139788" x="5722938" y="2379663"/>
          <p14:tracePt t="139789" x="5730875" y="2363788"/>
          <p14:tracePt t="139790" x="5738813" y="2346325"/>
          <p14:tracePt t="139792" x="5764213" y="2322513"/>
          <p14:tracePt t="139792" x="5772150" y="2305050"/>
          <p14:tracePt t="139794" x="5789613" y="2289175"/>
          <p14:tracePt t="139795" x="5789613" y="2281238"/>
          <p14:tracePt t="139796" x="5797550" y="2263775"/>
          <p14:tracePt t="139798" x="5822950" y="2238375"/>
          <p14:tracePt t="139799" x="5830888" y="2230438"/>
          <p14:tracePt t="139800" x="5846763" y="2214563"/>
          <p14:tracePt t="139801" x="5846763" y="2206625"/>
          <p14:tracePt t="139805" x="5872163" y="2173288"/>
          <p14:tracePt t="139805" x="5880100" y="2155825"/>
          <p14:tracePt t="139807" x="5888038" y="2139950"/>
          <p14:tracePt t="139808" x="5897563" y="2139950"/>
          <p14:tracePt t="139810" x="5905500" y="2114550"/>
          <p14:tracePt t="139811" x="5921375" y="2106613"/>
          <p14:tracePt t="139811" x="5930900" y="2089150"/>
          <p14:tracePt t="139813" x="5930900" y="2081213"/>
          <p14:tracePt t="139814" x="5930900" y="2073275"/>
          <p14:tracePt t="139815" x="5938838" y="2065338"/>
          <p14:tracePt t="139816" x="5946775" y="2047875"/>
          <p14:tracePt t="139817" x="5954713" y="2047875"/>
          <p14:tracePt t="139817" x="5954713" y="2032000"/>
          <p14:tracePt t="139819" x="5962650" y="2024063"/>
          <p14:tracePt t="139820" x="5972175" y="2024063"/>
          <p14:tracePt t="139821" x="5980113" y="2006600"/>
          <p14:tracePt t="139823" x="5988050" y="1990725"/>
          <p14:tracePt t="139825" x="5995988" y="1981200"/>
          <p14:tracePt t="139826" x="6005513" y="1965325"/>
          <p14:tracePt t="139828" x="6013450" y="1949450"/>
          <p14:tracePt t="139830" x="6021388" y="1939925"/>
          <p14:tracePt t="139831" x="6029325" y="1924050"/>
          <p14:tracePt t="139831" x="6037263" y="1916113"/>
          <p14:tracePt t="139833" x="6037263" y="1906588"/>
          <p14:tracePt t="139835" x="6054725" y="1898650"/>
          <p14:tracePt t="139835" x="6054725" y="1882775"/>
          <p14:tracePt t="139837" x="6062663" y="1874838"/>
          <p14:tracePt t="139838" x="6070600" y="1874838"/>
          <p14:tracePt t="139839" x="6070600" y="1865313"/>
          <p14:tracePt t="139841" x="6088063" y="1849438"/>
          <p14:tracePt t="139842" x="6096000" y="1841500"/>
          <p14:tracePt t="139843" x="6096000" y="1831975"/>
          <p14:tracePt t="139844" x="6096000" y="1824038"/>
          <p14:tracePt t="139845" x="6103938" y="1824038"/>
          <p14:tracePt t="139846" x="6111875" y="1816100"/>
          <p14:tracePt t="139847" x="6111875" y="1808163"/>
          <p14:tracePt t="139847" x="6121400" y="1808163"/>
          <p14:tracePt t="139850" x="6121400" y="1790700"/>
          <p14:tracePt t="139851" x="6129338" y="1790700"/>
          <p14:tracePt t="139852" x="6137275" y="1782763"/>
          <p14:tracePt t="139854" x="6137275" y="1774825"/>
          <p14:tracePt t="139855" x="6145213" y="1766888"/>
          <p14:tracePt t="139856" x="6154738" y="1757363"/>
          <p14:tracePt t="139858" x="6162675" y="1749425"/>
          <p14:tracePt t="139860" x="6162675" y="1741488"/>
          <p14:tracePt t="139861" x="6170613" y="1741488"/>
          <p14:tracePt t="139862" x="6170613" y="1733550"/>
          <p14:tracePt t="139863" x="6178550" y="1725613"/>
          <p14:tracePt t="139865" x="6178550" y="1716088"/>
          <p14:tracePt t="139866" x="6186488" y="1716088"/>
          <p14:tracePt t="139868" x="6196013" y="1708150"/>
          <p14:tracePt t="139870" x="6196013" y="1700213"/>
          <p14:tracePt t="139871" x="6203950" y="1700213"/>
          <p14:tracePt t="139872" x="6203950" y="1692275"/>
          <p14:tracePt t="139874" x="6211888" y="1682750"/>
          <p14:tracePt t="139875" x="6211888" y="1674813"/>
          <p14:tracePt t="139877" x="6219825" y="1674813"/>
          <p14:tracePt t="139878" x="6219825" y="1666875"/>
          <p14:tracePt t="139879" x="6229350" y="1666875"/>
          <p14:tracePt t="139882" x="6229350" y="1658938"/>
          <p14:tracePt t="139883" x="6245225" y="1658938"/>
          <p14:tracePt t="139884" x="6245225" y="1651000"/>
          <p14:tracePt t="139887" x="6253163" y="1633538"/>
          <p14:tracePt t="139889" x="6261100" y="1633538"/>
          <p14:tracePt t="139890" x="6261100" y="1625600"/>
          <p14:tracePt t="139891" x="6261100" y="1617663"/>
          <p14:tracePt t="139893" x="6270625" y="1617663"/>
          <p14:tracePt t="139895" x="6278563" y="1600200"/>
          <p14:tracePt t="139897" x="6286500" y="1592263"/>
          <p14:tracePt t="139899" x="6286500" y="1584325"/>
          <p14:tracePt t="139901" x="6294438" y="1566863"/>
          <p14:tracePt t="139903" x="6303963" y="1566863"/>
          <p14:tracePt t="139904" x="6303963" y="1558925"/>
          <p14:tracePt t="139905" x="6303963" y="1550988"/>
          <p14:tracePt t="139907" x="6311900" y="1543050"/>
          <p14:tracePt t="139908" x="6319838" y="1543050"/>
          <p14:tracePt t="139909" x="6319838" y="1533525"/>
          <p14:tracePt t="139910" x="6327775" y="1525588"/>
          <p14:tracePt t="139914" x="6337300" y="1509713"/>
          <p14:tracePt t="139914" x="6345238" y="1509713"/>
          <p14:tracePt t="139917" x="6345238" y="1500188"/>
          <p14:tracePt t="139919" x="6345238" y="1492250"/>
          <p14:tracePt t="139919" x="6353175" y="1484313"/>
          <p14:tracePt t="139923" x="6361113" y="1484313"/>
          <p14:tracePt t="139925" x="6361113" y="1476375"/>
          <p14:tracePt t="139926" x="6369050" y="1468438"/>
          <p14:tracePt t="139931" x="6369050" y="1458913"/>
          <p14:tracePt t="139934" x="6378575" y="1458913"/>
          <p14:tracePt t="139935" x="6378575" y="1450975"/>
          <p14:tracePt t="139938" x="6378575" y="1443038"/>
          <p14:tracePt t="139942" x="6386513" y="1443038"/>
          <p14:tracePt t="139943" x="6386513" y="1435100"/>
          <p14:tracePt t="139947" x="6386513" y="1425575"/>
          <p14:tracePt t="139983" x="6386513" y="1417638"/>
          <p14:tracePt t="139992" x="6386513" y="1409700"/>
          <p14:tracePt t="139996" x="6386513" y="1401763"/>
          <p14:tracePt t="140006" x="6386513" y="1393825"/>
          <p14:tracePt t="140057" x="6386513" y="1384300"/>
          <p14:tracePt t="140062" x="6386513" y="1376363"/>
          <p14:tracePt t="140063" x="6386513" y="1368425"/>
          <p14:tracePt t="140067" x="6386513" y="1360488"/>
          <p14:tracePt t="140068" x="6378575" y="1360488"/>
          <p14:tracePt t="140071" x="6378575" y="1350963"/>
          <p14:tracePt t="140072" x="6378575" y="1343025"/>
          <p14:tracePt t="140083" x="6378575" y="1335088"/>
          <p14:tracePt t="140089" x="6378575" y="1327150"/>
          <p14:tracePt t="140117" x="6378575" y="1319213"/>
          <p14:tracePt t="140122" x="6378575" y="1309688"/>
          <p14:tracePt t="140123" x="6378575" y="1301750"/>
          <p14:tracePt t="140127" x="6386513" y="1293813"/>
          <p14:tracePt t="140129" x="6386513" y="1285875"/>
          <p14:tracePt t="140131" x="6394450" y="1285875"/>
          <p14:tracePt t="140133" x="6402388" y="1276350"/>
          <p14:tracePt t="140134" x="6411913" y="1268413"/>
          <p14:tracePt t="140136" x="6411913" y="1260475"/>
          <p14:tracePt t="140138" x="6419850" y="1260475"/>
          <p14:tracePt t="140139" x="6419850" y="1252538"/>
          <p14:tracePt t="140140" x="6427788" y="1252538"/>
          <p14:tracePt t="140141" x="6427788" y="1244600"/>
          <p14:tracePt t="140143" x="6435725" y="1244600"/>
          <p14:tracePt t="140145" x="6443663" y="1235075"/>
          <p14:tracePt t="140147" x="6443663" y="1227138"/>
          <p14:tracePt t="140148" x="6453188" y="1227138"/>
          <p14:tracePt t="140149" x="6453188" y="1219200"/>
          <p14:tracePt t="140149" x="6461125" y="1219200"/>
          <p14:tracePt t="140154" x="6469063" y="1211263"/>
          <p14:tracePt t="140156" x="6469063" y="1201738"/>
          <p14:tracePt t="140160" x="6477000" y="1193800"/>
          <p14:tracePt t="140162" x="6486525" y="1185863"/>
          <p14:tracePt t="140162" x="6486525" y="1177925"/>
          <p14:tracePt t="140166" x="6486525" y="1169988"/>
          <p14:tracePt t="140168" x="6486525" y="1160463"/>
          <p14:tracePt t="140170" x="6494463" y="1160463"/>
          <p14:tracePt t="140171" x="6494463" y="1152525"/>
          <p14:tracePt t="140172" x="6494463" y="1144588"/>
          <p14:tracePt t="140173" x="6502400" y="1144588"/>
          <p14:tracePt t="140174" x="6502400" y="1136650"/>
          <p14:tracePt t="140176" x="6510338" y="1127125"/>
          <p14:tracePt t="140176" x="6510338" y="1119188"/>
          <p14:tracePt t="140180" x="6510338" y="1103313"/>
          <p14:tracePt t="140182" x="6510338" y="1095375"/>
          <p14:tracePt t="140183" x="6518275" y="1085850"/>
          <p14:tracePt t="140183" x="6518275" y="1077913"/>
          <p14:tracePt t="140185" x="6527800" y="1062038"/>
          <p14:tracePt t="140186" x="6527800" y="1044575"/>
          <p14:tracePt t="140188" x="6535738" y="1036638"/>
          <p14:tracePt t="140189" x="6535738" y="1020763"/>
          <p14:tracePt t="140189" x="6543675" y="995363"/>
          <p14:tracePt t="140192" x="6543675" y="962025"/>
          <p14:tracePt t="140193" x="6543675" y="946150"/>
          <p14:tracePt t="140193" x="6543675" y="936625"/>
          <p14:tracePt t="140195" x="6551613" y="912813"/>
          <p14:tracePt t="140196" x="6551613" y="903288"/>
          <p14:tracePt t="140198" x="6569075" y="862013"/>
          <p14:tracePt t="140198" x="6569075" y="846138"/>
          <p14:tracePt t="140199" x="6577013" y="838200"/>
          <p14:tracePt t="140201" x="6577013" y="820738"/>
          <p14:tracePt t="140202" x="6577013" y="812800"/>
          <p14:tracePt t="140204" x="6584950" y="779463"/>
          <p14:tracePt t="140205" x="6584950" y="771525"/>
          <p14:tracePt t="140205" x="6584950" y="754063"/>
          <p14:tracePt t="140207" x="6584950" y="746125"/>
          <p14:tracePt t="140208" x="6592888" y="738188"/>
          <p14:tracePt t="140210" x="6592888" y="720725"/>
          <p14:tracePt t="140211" x="6592888" y="704850"/>
          <p14:tracePt t="140211" x="6592888" y="688975"/>
          <p14:tracePt t="140213" x="6592888" y="679450"/>
          <p14:tracePt t="140214" x="6592888" y="663575"/>
          <p14:tracePt t="140216" x="6592888" y="638175"/>
          <p14:tracePt t="140216" x="6592888" y="614363"/>
          <p14:tracePt t="140218" x="6592888" y="604838"/>
          <p14:tracePt t="140219" x="6592888" y="588963"/>
          <p14:tracePt t="140220" x="6592888" y="571500"/>
          <p14:tracePt t="140222" x="6592888" y="555625"/>
          <p14:tracePt t="140223" x="6592888" y="547688"/>
          <p14:tracePt t="140224" x="6592888" y="530225"/>
          <p14:tracePt t="140225" x="6592888" y="514350"/>
          <p14:tracePt t="140227" x="6592888" y="496888"/>
          <p14:tracePt t="140228" x="6592888" y="488950"/>
          <p14:tracePt t="140229" x="6592888" y="481013"/>
          <p14:tracePt t="140230" x="6592888" y="473075"/>
          <p14:tracePt t="140231" x="6592888" y="465138"/>
          <p14:tracePt t="140232" x="6592888" y="447675"/>
          <p14:tracePt t="140233" x="6592888" y="439738"/>
          <p14:tracePt t="140234" x="6584950" y="439738"/>
          <p14:tracePt t="140234" x="6584950" y="431800"/>
          <p14:tracePt t="140236" x="6584950" y="422275"/>
          <p14:tracePt t="140237" x="6584950" y="414338"/>
          <p14:tracePt t="140239" x="6584950" y="406400"/>
          <p14:tracePt t="140240" x="6584950" y="398463"/>
          <p14:tracePt t="140241" x="6577013" y="398463"/>
          <p14:tracePt t="140241" x="6577013" y="390525"/>
          <p14:tracePt t="140243" x="6577013" y="381000"/>
          <p14:tracePt t="140246" x="6577013" y="373063"/>
          <p14:tracePt t="140248" x="6577013" y="365125"/>
          <p14:tracePt t="140249" x="6577013" y="357188"/>
          <p14:tracePt t="140253" x="6577013" y="347663"/>
          <p14:tracePt t="140254" x="6577013" y="339725"/>
          <p14:tracePt t="140255" x="6569075" y="331788"/>
          <p14:tracePt t="140259" x="6569075" y="323850"/>
          <p14:tracePt t="140260" x="6569075" y="315913"/>
          <p14:tracePt t="140261" x="6561138" y="315913"/>
          <p14:tracePt t="140264" x="6561138" y="306388"/>
          <p14:tracePt t="140265" x="6561138" y="290513"/>
          <p14:tracePt t="140269" x="6551613" y="273050"/>
          <p14:tracePt t="140272" x="6543675" y="265113"/>
          <p14:tracePt t="140275" x="6535738" y="257175"/>
          <p14:tracePt t="140277" x="6535738" y="249238"/>
          <p14:tracePt t="140278" x="6535738" y="239713"/>
          <p14:tracePt t="140281" x="6535738" y="231775"/>
          <p14:tracePt t="140283" x="6527800" y="231775"/>
          <p14:tracePt t="140284" x="6527800" y="223838"/>
          <p14:tracePt t="140285" x="6527800" y="215900"/>
          <p14:tracePt t="140288" x="6518275" y="215900"/>
          <p14:tracePt t="140289" x="6518275" y="207963"/>
          <p14:tracePt t="140291" x="6518275" y="198438"/>
          <p14:tracePt t="140293" x="6518275" y="190500"/>
          <p14:tracePt t="140296" x="6510338" y="182563"/>
          <p14:tracePt t="140299" x="6502400" y="174625"/>
          <p14:tracePt t="140301" x="6502400" y="165100"/>
          <p14:tracePt t="140303" x="6502400" y="157163"/>
          <p14:tracePt t="140304" x="6502400" y="149225"/>
          <p14:tracePt t="140305" x="6494463" y="149225"/>
          <p14:tracePt t="140307" x="6486525" y="141288"/>
          <p14:tracePt t="140307" x="6486525" y="133350"/>
          <p14:tracePt t="140309" x="6477000" y="123825"/>
          <p14:tracePt t="140314" x="6469063" y="107950"/>
          <p14:tracePt t="140316" x="6469063" y="100013"/>
          <p14:tracePt t="140317" x="6461125" y="90488"/>
          <p14:tracePt t="140319" x="6461125" y="82550"/>
          <p14:tracePt t="140319" x="6461125" y="74613"/>
          <p14:tracePt t="140321" x="6453188" y="74613"/>
          <p14:tracePt t="140322" x="6453188" y="66675"/>
          <p14:tracePt t="140323" x="6443663" y="66675"/>
          <p14:tracePt t="140326" x="6443663" y="58738"/>
          <p14:tracePt t="140327" x="6435725" y="49213"/>
          <p14:tracePt t="140331" x="6427788" y="41275"/>
          <p14:tracePt t="140332" x="6427788" y="33338"/>
          <p14:tracePt t="140334" x="6419850" y="25400"/>
          <p14:tracePt t="140338" x="6411913" y="15875"/>
          <p14:tracePt t="140339" x="6411913" y="7938"/>
          <p14:tracePt t="140340" x="6402388" y="7938"/>
          <p14:tracePt t="140342" x="6402388" y="0"/>
        </p14:tracePtLst>
      </p14:laserTraceLst>
    </p:ext>
  </p:extLs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Title 1">
            <a:extLst>
              <a:ext uri="{FF2B5EF4-FFF2-40B4-BE49-F238E27FC236}">
                <a16:creationId xmlns:a16="http://schemas.microsoft.com/office/drawing/2014/main" id="{B37C150B-0888-97AF-44CB-4098B71E41F6}"/>
              </a:ext>
            </a:extLst>
          </p:cNvPr>
          <p:cNvSpPr>
            <a:spLocks noGrp="1"/>
          </p:cNvSpPr>
          <p:nvPr>
            <p:ph type="title"/>
          </p:nvPr>
        </p:nvSpPr>
        <p:spPr>
          <a:xfrm>
            <a:off x="7620000" y="2209800"/>
            <a:ext cx="3932237" cy="1752600"/>
          </a:xfrm>
        </p:spPr>
        <p:txBody>
          <a:bodyPr>
            <a:normAutofit/>
          </a:bodyPr>
          <a:lstStyle/>
          <a:p>
            <a:r>
              <a:rPr lang="en-US" sz="6600" dirty="0"/>
              <a:t>Thank you </a:t>
            </a:r>
          </a:p>
        </p:txBody>
      </p:sp>
      <p:pic>
        <p:nvPicPr>
          <p:cNvPr id="1026" name="Picture 2" descr="Science Jokes on Instagram: &quot;#cardiac#lol#true#me#love#like#pic#rofl#mylife#funny#laugh#joke# ...">
            <a:extLst>
              <a:ext uri="{FF2B5EF4-FFF2-40B4-BE49-F238E27FC236}">
                <a16:creationId xmlns:a16="http://schemas.microsoft.com/office/drawing/2014/main" id="{8E4593F5-1FAD-496B-AD1B-1173DCAAE249}"/>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5406" y="0"/>
            <a:ext cx="6857999" cy="6857999"/>
          </a:xfrm>
          <a:prstGeom prst="rect">
            <a:avLst/>
          </a:prstGeom>
          <a:solidFill>
            <a:srgbClr val="FFFFFF"/>
          </a:solidFill>
        </p:spPr>
      </p:pic>
    </p:spTree>
    <p:extLst>
      <p:ext uri="{BB962C8B-B14F-4D97-AF65-F5344CB8AC3E}">
        <p14:creationId xmlns:p14="http://schemas.microsoft.com/office/powerpoint/2010/main" val="37428728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ormAutofit/>
          </a:bodyPr>
          <a:lstStyle/>
          <a:p>
            <a:r>
              <a:rPr lang="en-US"/>
              <a:t>Introduction</a:t>
            </a:r>
          </a:p>
        </p:txBody>
      </p:sp>
      <p:sp>
        <p:nvSpPr>
          <p:cNvPr id="3" name="Content Placeholder 2"/>
          <p:cNvSpPr>
            <a:spLocks noGrp="1"/>
          </p:cNvSpPr>
          <p:nvPr>
            <p:ph sz="half" idx="2"/>
          </p:nvPr>
        </p:nvSpPr>
        <p:spPr/>
        <p:txBody>
          <a:bodyPr>
            <a:normAutofit/>
          </a:bodyPr>
          <a:lstStyle/>
          <a:p>
            <a:pPr>
              <a:buFont typeface="Arial" panose="020B0604020202020204" pitchFamily="34" charset="0"/>
              <a:buChar char="•"/>
            </a:pPr>
            <a:r>
              <a:rPr lang="en-US" sz="1600" b="0" i="0" u="none" strike="noStrike" dirty="0">
                <a:solidFill>
                  <a:srgbClr val="000000"/>
                </a:solidFill>
                <a:effectLst/>
                <a:latin typeface="Times New Roman" panose="02020603050405020304" pitchFamily="18" charset="0"/>
              </a:rPr>
              <a:t>Early detection of cardiac diseases can decrease the mortality rate and overall complications.</a:t>
            </a:r>
          </a:p>
          <a:p>
            <a:pPr>
              <a:buFont typeface="Arial" panose="020B0604020202020204" pitchFamily="34" charset="0"/>
              <a:buChar char="•"/>
            </a:pPr>
            <a:r>
              <a:rPr lang="en-US" sz="1600" b="0" i="0" u="none" strike="noStrike" dirty="0">
                <a:solidFill>
                  <a:srgbClr val="000000"/>
                </a:solidFill>
                <a:effectLst/>
                <a:latin typeface="Times New Roman" panose="02020603050405020304" pitchFamily="18" charset="0"/>
              </a:rPr>
              <a:t>We are going to use an existing dataset from the </a:t>
            </a:r>
            <a:r>
              <a:rPr lang="en-US" sz="1600" b="1" i="0" u="none" strike="noStrike" dirty="0">
                <a:solidFill>
                  <a:srgbClr val="000000"/>
                </a:solidFill>
                <a:effectLst/>
                <a:latin typeface="Times New Roman" panose="02020603050405020304" pitchFamily="18" charset="0"/>
              </a:rPr>
              <a:t>UCI</a:t>
            </a:r>
            <a:r>
              <a:rPr lang="en-US" sz="1600" b="0" i="0" u="none" strike="noStrike" dirty="0">
                <a:solidFill>
                  <a:srgbClr val="000000"/>
                </a:solidFill>
                <a:effectLst/>
                <a:latin typeface="Times New Roman" panose="02020603050405020304" pitchFamily="18" charset="0"/>
              </a:rPr>
              <a:t> Machine learning repository containing 76 medical attributes, but all published experiments refer to using a </a:t>
            </a:r>
            <a:r>
              <a:rPr lang="en-US" sz="1600" b="1" i="0" u="none" strike="noStrike" dirty="0">
                <a:solidFill>
                  <a:srgbClr val="000000"/>
                </a:solidFill>
                <a:effectLst/>
                <a:latin typeface="Times New Roman" panose="02020603050405020304" pitchFamily="18" charset="0"/>
              </a:rPr>
              <a:t>subset of 14 of them</a:t>
            </a:r>
            <a:r>
              <a:rPr lang="en-US" sz="1600" b="0" i="0" u="none" strike="noStrike" dirty="0">
                <a:solidFill>
                  <a:srgbClr val="000000"/>
                </a:solidFill>
                <a:effectLst/>
                <a:latin typeface="Times New Roman" panose="02020603050405020304" pitchFamily="18" charset="0"/>
              </a:rPr>
              <a:t>. In particular, the </a:t>
            </a:r>
            <a:r>
              <a:rPr lang="en-US" sz="1600" b="1" i="0" u="none" strike="noStrike" dirty="0">
                <a:solidFill>
                  <a:srgbClr val="000000"/>
                </a:solidFill>
                <a:effectLst/>
                <a:latin typeface="Times New Roman" panose="02020603050405020304" pitchFamily="18" charset="0"/>
              </a:rPr>
              <a:t>Cleveland database </a:t>
            </a:r>
            <a:r>
              <a:rPr lang="en-US" sz="1600" b="0" i="0" u="none" strike="noStrike" dirty="0">
                <a:solidFill>
                  <a:srgbClr val="000000"/>
                </a:solidFill>
                <a:effectLst/>
                <a:latin typeface="Times New Roman" panose="02020603050405020304" pitchFamily="18" charset="0"/>
              </a:rPr>
              <a:t>is the only one that has been used by ML researchers to this date.</a:t>
            </a:r>
          </a:p>
          <a:p>
            <a:pPr>
              <a:buFont typeface="Arial" panose="020B0604020202020204" pitchFamily="34" charset="0"/>
              <a:buChar char="•"/>
            </a:pPr>
            <a:r>
              <a:rPr lang="en-US" sz="1600" b="0" i="0" u="none" strike="noStrike" dirty="0">
                <a:solidFill>
                  <a:srgbClr val="000000"/>
                </a:solidFill>
                <a:effectLst/>
                <a:latin typeface="Times New Roman" panose="02020603050405020304" pitchFamily="18" charset="0"/>
              </a:rPr>
              <a:t>Our goal is to run this model through different classifiers to see which one has the highest accuracy which we came across as popular choices during our topic research.</a:t>
            </a:r>
            <a:br>
              <a:rPr lang="en-US" dirty="0">
                <a:latin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p:txBody>
      </p:sp>
      <p:pic>
        <p:nvPicPr>
          <p:cNvPr id="5" name="Picture 4" descr="A picture containing timeline&#10;&#10;Description automatically generated">
            <a:extLst>
              <a:ext uri="{FF2B5EF4-FFF2-40B4-BE49-F238E27FC236}">
                <a16:creationId xmlns:a16="http://schemas.microsoft.com/office/drawing/2014/main" id="{77BA3AD1-2E53-44BD-825A-B0DFB63A4B1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1475" y="1825624"/>
            <a:ext cx="5715000" cy="3980247"/>
          </a:xfrm>
          <a:prstGeom prst="rect">
            <a:avLst/>
          </a:prstGeom>
          <a:noFill/>
        </p:spPr>
      </p:pic>
      <p:pic>
        <p:nvPicPr>
          <p:cNvPr id="8" name="Audio 7">
            <a:hlinkClick r:id="" action="ppaction://media"/>
            <a:extLst>
              <a:ext uri="{FF2B5EF4-FFF2-40B4-BE49-F238E27FC236}">
                <a16:creationId xmlns:a16="http://schemas.microsoft.com/office/drawing/2014/main" id="{08676D9D-874F-4772-BF2A-B05FC3582B8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772969468"/>
      </p:ext>
    </p:extLst>
  </p:cSld>
  <p:clrMapOvr>
    <a:masterClrMapping/>
  </p:clrMapOvr>
  <mc:AlternateContent xmlns:mc="http://schemas.openxmlformats.org/markup-compatibility/2006">
    <mc:Choice xmlns:p14="http://schemas.microsoft.com/office/powerpoint/2010/main" Requires="p14">
      <p:transition spd="med" p14:dur="700" advTm="29870">
        <p:fade/>
      </p:transition>
    </mc:Choice>
    <mc:Fallback>
      <p:transition spd="med" advTm="2987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652A92-22E4-4151-96BA-BA52F0BA0DA3}"/>
              </a:ext>
            </a:extLst>
          </p:cNvPr>
          <p:cNvSpPr>
            <a:spLocks noGrp="1"/>
          </p:cNvSpPr>
          <p:nvPr>
            <p:ph type="title"/>
          </p:nvPr>
        </p:nvSpPr>
        <p:spPr/>
        <p:txBody>
          <a:bodyPr/>
          <a:lstStyle/>
          <a:p>
            <a:r>
              <a:rPr lang="en-US" dirty="0"/>
              <a:t>Methodology</a:t>
            </a:r>
            <a:endParaRPr lang="en-IN" dirty="0"/>
          </a:p>
        </p:txBody>
      </p:sp>
      <p:pic>
        <p:nvPicPr>
          <p:cNvPr id="6" name="Content Placeholder 5" descr="Diagram&#10;&#10;Description automatically generated">
            <a:extLst>
              <a:ext uri="{FF2B5EF4-FFF2-40B4-BE49-F238E27FC236}">
                <a16:creationId xmlns:a16="http://schemas.microsoft.com/office/drawing/2014/main" id="{AB4B18AF-68E7-40EE-AED7-60C890F38F3F}"/>
              </a:ext>
            </a:extLst>
          </p:cNvPr>
          <p:cNvPicPr>
            <a:picLocks noGrp="1" noChangeAspect="1"/>
          </p:cNvPicPr>
          <p:nvPr>
            <p:ph sz="half" idx="1"/>
          </p:nvPr>
        </p:nvPicPr>
        <p:blipFill>
          <a:blip r:embed="rId4" cstate="print">
            <a:extLst>
              <a:ext uri="{28A0092B-C50C-407E-A947-70E740481C1C}">
                <a14:useLocalDpi xmlns:a14="http://schemas.microsoft.com/office/drawing/2010/main" val="0"/>
              </a:ext>
            </a:extLst>
          </a:blip>
          <a:stretch>
            <a:fillRect/>
          </a:stretch>
        </p:blipFill>
        <p:spPr>
          <a:xfrm>
            <a:off x="2095500" y="1600200"/>
            <a:ext cx="8001000" cy="4988370"/>
          </a:xfrm>
        </p:spPr>
      </p:pic>
      <p:pic>
        <p:nvPicPr>
          <p:cNvPr id="3" name="Audio 2">
            <a:hlinkClick r:id="" action="ppaction://media"/>
            <a:extLst>
              <a:ext uri="{FF2B5EF4-FFF2-40B4-BE49-F238E27FC236}">
                <a16:creationId xmlns:a16="http://schemas.microsoft.com/office/drawing/2014/main" id="{682523FE-94F2-4B13-86C3-4A63DF7F686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709043121"/>
      </p:ext>
    </p:extLst>
  </p:cSld>
  <p:clrMapOvr>
    <a:masterClrMapping/>
  </p:clrMapOvr>
  <mc:AlternateContent xmlns:mc="http://schemas.openxmlformats.org/markup-compatibility/2006">
    <mc:Choice xmlns:p14="http://schemas.microsoft.com/office/powerpoint/2010/main" Requires="p14">
      <p:transition spd="med" p14:dur="700" advTm="54391">
        <p:fade/>
      </p:transition>
    </mc:Choice>
    <mc:Fallback>
      <p:transition spd="med" advTm="5439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A30DB1-9952-4EE7-9AE6-2C4BCE7EEBB5}"/>
              </a:ext>
            </a:extLst>
          </p:cNvPr>
          <p:cNvSpPr>
            <a:spLocks noGrp="1"/>
          </p:cNvSpPr>
          <p:nvPr>
            <p:ph type="title"/>
          </p:nvPr>
        </p:nvSpPr>
        <p:spPr/>
        <p:txBody>
          <a:bodyPr/>
          <a:lstStyle/>
          <a:p>
            <a:r>
              <a:rPr lang="en-US" dirty="0"/>
              <a:t>Strategy</a:t>
            </a:r>
          </a:p>
        </p:txBody>
      </p:sp>
      <p:sp>
        <p:nvSpPr>
          <p:cNvPr id="3" name="Content Placeholder 2">
            <a:extLst>
              <a:ext uri="{FF2B5EF4-FFF2-40B4-BE49-F238E27FC236}">
                <a16:creationId xmlns:a16="http://schemas.microsoft.com/office/drawing/2014/main" id="{B6808E9D-F974-45B9-9CB4-ECF2EA11D67E}"/>
              </a:ext>
            </a:extLst>
          </p:cNvPr>
          <p:cNvSpPr>
            <a:spLocks noGrp="1"/>
          </p:cNvSpPr>
          <p:nvPr>
            <p:ph sz="half" idx="1"/>
          </p:nvPr>
        </p:nvSpPr>
        <p:spPr/>
        <p:txBody>
          <a:bodyPr/>
          <a:lstStyle/>
          <a:p>
            <a:r>
              <a:rPr lang="en-US" dirty="0"/>
              <a:t>Understanding dataset</a:t>
            </a:r>
          </a:p>
          <a:p>
            <a:r>
              <a:rPr lang="en-US" dirty="0"/>
              <a:t>Checking accuracy</a:t>
            </a:r>
          </a:p>
          <a:p>
            <a:r>
              <a:rPr lang="en-US" dirty="0"/>
              <a:t>Tuning model using cross validation</a:t>
            </a:r>
          </a:p>
          <a:p>
            <a:r>
              <a:rPr lang="en-US" dirty="0"/>
              <a:t>Using additional evaluation metrics to determine </a:t>
            </a:r>
          </a:p>
        </p:txBody>
      </p:sp>
      <p:pic>
        <p:nvPicPr>
          <p:cNvPr id="5" name="Audio 4">
            <a:hlinkClick r:id="" action="ppaction://media"/>
            <a:extLst>
              <a:ext uri="{FF2B5EF4-FFF2-40B4-BE49-F238E27FC236}">
                <a16:creationId xmlns:a16="http://schemas.microsoft.com/office/drawing/2014/main" id="{0B9BD7DB-EFA9-42AD-8541-27E9B4E1C16F}"/>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4034023703"/>
      </p:ext>
    </p:extLst>
  </p:cSld>
  <p:clrMapOvr>
    <a:masterClrMapping/>
  </p:clrMapOvr>
  <mc:AlternateContent xmlns:mc="http://schemas.openxmlformats.org/markup-compatibility/2006">
    <mc:Choice xmlns:p14="http://schemas.microsoft.com/office/powerpoint/2010/main" Requires="p14">
      <p:transition spd="med" p14:dur="700" advTm="37231">
        <p:fade/>
      </p:transition>
    </mc:Choice>
    <mc:Fallback>
      <p:transition spd="med" advTm="3723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A0A280-E98A-443F-90C3-D2C5CD6E4478}"/>
              </a:ext>
            </a:extLst>
          </p:cNvPr>
          <p:cNvSpPr>
            <a:spLocks noGrp="1"/>
          </p:cNvSpPr>
          <p:nvPr>
            <p:ph type="title"/>
          </p:nvPr>
        </p:nvSpPr>
        <p:spPr/>
        <p:txBody>
          <a:bodyPr/>
          <a:lstStyle/>
          <a:p>
            <a:r>
              <a:rPr lang="en-US" dirty="0"/>
              <a:t>Data Visualization</a:t>
            </a:r>
            <a:endParaRPr lang="en-IN" dirty="0"/>
          </a:p>
        </p:txBody>
      </p:sp>
      <p:pic>
        <p:nvPicPr>
          <p:cNvPr id="5" name="Picture 4">
            <a:extLst>
              <a:ext uri="{FF2B5EF4-FFF2-40B4-BE49-F238E27FC236}">
                <a16:creationId xmlns:a16="http://schemas.microsoft.com/office/drawing/2014/main" id="{3F5BF691-F1A5-48E7-B7C8-2BA4FD191A3A}"/>
              </a:ext>
            </a:extLst>
          </p:cNvPr>
          <p:cNvPicPr>
            <a:picLocks noChangeAspect="1"/>
          </p:cNvPicPr>
          <p:nvPr/>
        </p:nvPicPr>
        <p:blipFill>
          <a:blip r:embed="rId5"/>
          <a:stretch>
            <a:fillRect/>
          </a:stretch>
        </p:blipFill>
        <p:spPr>
          <a:xfrm>
            <a:off x="152399" y="1727663"/>
            <a:ext cx="7162800" cy="1185099"/>
          </a:xfrm>
          <a:prstGeom prst="rect">
            <a:avLst/>
          </a:prstGeom>
        </p:spPr>
      </p:pic>
      <p:pic>
        <p:nvPicPr>
          <p:cNvPr id="7" name="Picture 6">
            <a:extLst>
              <a:ext uri="{FF2B5EF4-FFF2-40B4-BE49-F238E27FC236}">
                <a16:creationId xmlns:a16="http://schemas.microsoft.com/office/drawing/2014/main" id="{55BFF7B8-23EA-4BA0-A020-A2AA3F24FF4B}"/>
              </a:ext>
            </a:extLst>
          </p:cNvPr>
          <p:cNvPicPr>
            <a:picLocks noChangeAspect="1"/>
          </p:cNvPicPr>
          <p:nvPr/>
        </p:nvPicPr>
        <p:blipFill>
          <a:blip r:embed="rId6"/>
          <a:stretch>
            <a:fillRect/>
          </a:stretch>
        </p:blipFill>
        <p:spPr>
          <a:xfrm>
            <a:off x="152398" y="3338841"/>
            <a:ext cx="7162800" cy="1188541"/>
          </a:xfrm>
          <a:prstGeom prst="rect">
            <a:avLst/>
          </a:prstGeom>
        </p:spPr>
      </p:pic>
      <p:pic>
        <p:nvPicPr>
          <p:cNvPr id="9" name="Picture 8">
            <a:extLst>
              <a:ext uri="{FF2B5EF4-FFF2-40B4-BE49-F238E27FC236}">
                <a16:creationId xmlns:a16="http://schemas.microsoft.com/office/drawing/2014/main" id="{9B114BFE-C5AC-4237-A48D-F81ADEFE5E3E}"/>
              </a:ext>
            </a:extLst>
          </p:cNvPr>
          <p:cNvPicPr>
            <a:picLocks noChangeAspect="1"/>
          </p:cNvPicPr>
          <p:nvPr/>
        </p:nvPicPr>
        <p:blipFill>
          <a:blip r:embed="rId7"/>
          <a:stretch>
            <a:fillRect/>
          </a:stretch>
        </p:blipFill>
        <p:spPr>
          <a:xfrm>
            <a:off x="1330268" y="4936208"/>
            <a:ext cx="7162800" cy="1187422"/>
          </a:xfrm>
          <a:prstGeom prst="rect">
            <a:avLst/>
          </a:prstGeom>
        </p:spPr>
      </p:pic>
      <p:pic>
        <p:nvPicPr>
          <p:cNvPr id="11" name="Picture 10">
            <a:extLst>
              <a:ext uri="{FF2B5EF4-FFF2-40B4-BE49-F238E27FC236}">
                <a16:creationId xmlns:a16="http://schemas.microsoft.com/office/drawing/2014/main" id="{2561D6CD-52A4-41F7-AC8D-D9B29E694E1B}"/>
              </a:ext>
            </a:extLst>
          </p:cNvPr>
          <p:cNvPicPr>
            <a:picLocks noChangeAspect="1"/>
          </p:cNvPicPr>
          <p:nvPr/>
        </p:nvPicPr>
        <p:blipFill rotWithShape="1">
          <a:blip r:embed="rId8"/>
          <a:srcRect r="34020"/>
          <a:stretch/>
        </p:blipFill>
        <p:spPr>
          <a:xfrm>
            <a:off x="7315199" y="3335975"/>
            <a:ext cx="4724402" cy="1187423"/>
          </a:xfrm>
          <a:prstGeom prst="rect">
            <a:avLst/>
          </a:prstGeom>
        </p:spPr>
      </p:pic>
      <p:pic>
        <p:nvPicPr>
          <p:cNvPr id="13" name="Picture 12">
            <a:extLst>
              <a:ext uri="{FF2B5EF4-FFF2-40B4-BE49-F238E27FC236}">
                <a16:creationId xmlns:a16="http://schemas.microsoft.com/office/drawing/2014/main" id="{4C803AAD-6E46-4F76-88B4-9455A0C229EB}"/>
              </a:ext>
            </a:extLst>
          </p:cNvPr>
          <p:cNvPicPr>
            <a:picLocks noChangeAspect="1"/>
          </p:cNvPicPr>
          <p:nvPr/>
        </p:nvPicPr>
        <p:blipFill>
          <a:blip r:embed="rId9"/>
          <a:stretch>
            <a:fillRect/>
          </a:stretch>
        </p:blipFill>
        <p:spPr>
          <a:xfrm>
            <a:off x="7315198" y="1727663"/>
            <a:ext cx="4724403" cy="1202352"/>
          </a:xfrm>
          <a:prstGeom prst="rect">
            <a:avLst/>
          </a:prstGeom>
        </p:spPr>
      </p:pic>
      <p:pic>
        <p:nvPicPr>
          <p:cNvPr id="15" name="Picture 14">
            <a:extLst>
              <a:ext uri="{FF2B5EF4-FFF2-40B4-BE49-F238E27FC236}">
                <a16:creationId xmlns:a16="http://schemas.microsoft.com/office/drawing/2014/main" id="{D8737227-3319-4D02-9E5E-00968000FC8C}"/>
              </a:ext>
            </a:extLst>
          </p:cNvPr>
          <p:cNvPicPr>
            <a:picLocks noChangeAspect="1"/>
          </p:cNvPicPr>
          <p:nvPr/>
        </p:nvPicPr>
        <p:blipFill>
          <a:blip r:embed="rId10"/>
          <a:stretch>
            <a:fillRect/>
          </a:stretch>
        </p:blipFill>
        <p:spPr>
          <a:xfrm>
            <a:off x="8493066" y="4936207"/>
            <a:ext cx="2368666" cy="1187423"/>
          </a:xfrm>
          <a:prstGeom prst="rect">
            <a:avLst/>
          </a:prstGeom>
        </p:spPr>
      </p:pic>
      <p:pic>
        <p:nvPicPr>
          <p:cNvPr id="3" name="Audio 2">
            <a:hlinkClick r:id="" action="ppaction://media"/>
            <a:extLst>
              <a:ext uri="{FF2B5EF4-FFF2-40B4-BE49-F238E27FC236}">
                <a16:creationId xmlns:a16="http://schemas.microsoft.com/office/drawing/2014/main" id="{E4A2CC8C-60C8-4E26-93D5-6C7EA2DD3D06}"/>
              </a:ext>
            </a:extLst>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028088222"/>
      </p:ext>
    </p:extLst>
  </p:cSld>
  <p:clrMapOvr>
    <a:masterClrMapping/>
  </p:clrMapOvr>
  <mc:AlternateContent xmlns:mc="http://schemas.openxmlformats.org/markup-compatibility/2006">
    <mc:Choice xmlns:p14="http://schemas.microsoft.com/office/powerpoint/2010/main" Requires="p14">
      <p:transition spd="med" p14:dur="700" advTm="36767">
        <p:fade/>
      </p:transition>
    </mc:Choice>
    <mc:Fallback>
      <p:transition spd="med" advTm="36767">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Correlation matrix </a:t>
            </a:r>
          </a:p>
        </p:txBody>
      </p:sp>
      <p:pic>
        <p:nvPicPr>
          <p:cNvPr id="1026" name="Picture 2">
            <a:extLst>
              <a:ext uri="{FF2B5EF4-FFF2-40B4-BE49-F238E27FC236}">
                <a16:creationId xmlns:a16="http://schemas.microsoft.com/office/drawing/2014/main" id="{84A6BEAE-2B73-48AD-BBA7-1E6BA2FAC830}"/>
              </a:ext>
            </a:extLst>
          </p:cNvPr>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533400" y="1905000"/>
            <a:ext cx="6335937" cy="45720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8F23B9AC-E313-4414-833B-53160D245C75}"/>
              </a:ext>
            </a:extLst>
          </p:cNvPr>
          <p:cNvSpPr txBox="1"/>
          <p:nvPr/>
        </p:nvSpPr>
        <p:spPr>
          <a:xfrm>
            <a:off x="7391400" y="2514600"/>
            <a:ext cx="4419600" cy="3554819"/>
          </a:xfrm>
          <a:prstGeom prst="rect">
            <a:avLst/>
          </a:prstGeom>
          <a:noFill/>
        </p:spPr>
        <p:txBody>
          <a:bodyPr wrap="square" rtlCol="0">
            <a:spAutoFit/>
          </a:bodyPr>
          <a:lstStyle/>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cp, </a:t>
            </a:r>
            <a:r>
              <a:rPr lang="en-US" sz="1600" dirty="0" err="1">
                <a:latin typeface="Times New Roman" panose="02020603050405020304" pitchFamily="18" charset="0"/>
                <a:cs typeface="Times New Roman" panose="02020603050405020304" pitchFamily="18" charset="0"/>
              </a:rPr>
              <a:t>thalach</a:t>
            </a:r>
            <a:r>
              <a:rPr lang="en-US" sz="1600" dirty="0">
                <a:latin typeface="Times New Roman" panose="02020603050405020304" pitchFamily="18" charset="0"/>
                <a:cs typeface="Times New Roman" panose="02020603050405020304" pitchFamily="18" charset="0"/>
              </a:rPr>
              <a:t> and slope have the strongest positive correlation with </a:t>
            </a:r>
            <a:r>
              <a:rPr lang="en-US" sz="1600" dirty="0" err="1">
                <a:latin typeface="Times New Roman" panose="02020603050405020304" pitchFamily="18" charset="0"/>
                <a:cs typeface="Times New Roman" panose="02020603050405020304" pitchFamily="18" charset="0"/>
              </a:rPr>
              <a:t>target,exang</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oldpeak</a:t>
            </a:r>
            <a:r>
              <a:rPr lang="en-US" sz="1600" dirty="0">
                <a:latin typeface="Times New Roman" panose="02020603050405020304" pitchFamily="18" charset="0"/>
                <a:cs typeface="Times New Roman" panose="02020603050405020304" pitchFamily="18" charset="0"/>
              </a:rPr>
              <a:t> and ca the strongest negative corr.</a:t>
            </a:r>
          </a:p>
          <a:p>
            <a:pPr marL="285750" indent="-285750">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It shows that there is no single feature that has a very high correlation with our target value. This makes sense because when you exercise, your heart requires more blood, but narrowed arteries slow down blood flow.</a:t>
            </a:r>
          </a:p>
          <a:p>
            <a:pPr marL="285750" indent="-285750">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Also, some of the features have a negative correlation with the target value and some have positive</a:t>
            </a:r>
          </a:p>
          <a:p>
            <a:endParaRPr lang="en-IN" sz="1700" dirty="0">
              <a:latin typeface="Times New Roman" panose="02020603050405020304" pitchFamily="18" charset="0"/>
              <a:cs typeface="Times New Roman" panose="02020603050405020304" pitchFamily="18" charset="0"/>
            </a:endParaRPr>
          </a:p>
        </p:txBody>
      </p:sp>
      <p:pic>
        <p:nvPicPr>
          <p:cNvPr id="3" name="Audio 2">
            <a:hlinkClick r:id="" action="ppaction://media"/>
            <a:extLst>
              <a:ext uri="{FF2B5EF4-FFF2-40B4-BE49-F238E27FC236}">
                <a16:creationId xmlns:a16="http://schemas.microsoft.com/office/drawing/2014/main" id="{8C31C4CA-D2A0-40D0-A108-160CD9863F7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928620899"/>
      </p:ext>
    </p:extLst>
  </p:cSld>
  <p:clrMapOvr>
    <a:masterClrMapping/>
  </p:clrMapOvr>
  <mc:AlternateContent xmlns:mc="http://schemas.openxmlformats.org/markup-compatibility/2006">
    <mc:Choice xmlns:p14="http://schemas.microsoft.com/office/powerpoint/2010/main" Requires="p14">
      <p:transition spd="med" p14:dur="700" advTm="70854">
        <p:fade/>
      </p:transition>
    </mc:Choice>
    <mc:Fallback>
      <p:transition spd="med" advTm="70854">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extLst>
    <p:ext uri="{3A86A75C-4F4B-4683-9AE1-C65F6400EC91}">
      <p14:laserTraceLst xmlns:p14="http://schemas.microsoft.com/office/powerpoint/2010/main">
        <p14:tracePtLst>
          <p14:tracePt t="27054" x="4616450" y="6254750"/>
          <p14:tracePt t="27130" x="2682875" y="6813550"/>
          <p14:tracePt t="27131" x="2697163" y="6783388"/>
          <p14:tracePt t="27132" x="2713038" y="6769100"/>
          <p14:tracePt t="27133" x="2727325" y="6738938"/>
          <p14:tracePt t="27134" x="2743200" y="6708775"/>
          <p14:tracePt t="27135" x="2757488" y="6694488"/>
          <p14:tracePt t="27136" x="2771775" y="6650038"/>
          <p14:tracePt t="27138" x="2771775" y="6619875"/>
          <p14:tracePt t="27139" x="2787650" y="6575425"/>
          <p14:tracePt t="27140" x="2801938" y="6545263"/>
          <p14:tracePt t="27141" x="2832100" y="6515100"/>
          <p14:tracePt t="27142" x="2846388" y="6500813"/>
          <p14:tracePt t="27144" x="2862263" y="6426200"/>
          <p14:tracePt t="27145" x="2876550" y="6396038"/>
          <p14:tracePt t="27146" x="2890838" y="6380163"/>
          <p14:tracePt t="27147" x="2921000" y="6351588"/>
          <p14:tracePt t="27148" x="2936875" y="6307138"/>
          <p14:tracePt t="27150" x="2965450" y="6246813"/>
          <p14:tracePt t="27151" x="2981325" y="6216650"/>
          <p14:tracePt t="27152" x="2995613" y="6172200"/>
          <p14:tracePt t="27153" x="3025775" y="6142038"/>
          <p14:tracePt t="27154" x="3040063" y="6111875"/>
          <p14:tracePt t="27156" x="3070225" y="6037263"/>
          <p14:tracePt t="27157" x="3084513" y="6008688"/>
          <p14:tracePt t="27158" x="3114675" y="5978525"/>
          <p14:tracePt t="27159" x="3130550" y="5934075"/>
          <p14:tracePt t="27160" x="3144838" y="5903913"/>
          <p14:tracePt t="27162" x="3175000" y="5859463"/>
          <p14:tracePt t="27163" x="3205163" y="5829300"/>
          <p14:tracePt t="27164" x="3233738" y="5768975"/>
          <p14:tracePt t="27166" x="3249613" y="5724525"/>
          <p14:tracePt t="27168" x="3308350" y="5665788"/>
          <p14:tracePt t="27169" x="3324225" y="5635625"/>
          <p14:tracePt t="27170" x="3338513" y="5591175"/>
          <p14:tracePt t="27171" x="3352800" y="5561013"/>
          <p14:tracePt t="27172" x="3368675" y="5546725"/>
          <p14:tracePt t="27174" x="3413125" y="5472113"/>
          <p14:tracePt t="27175" x="3443288" y="5441950"/>
          <p14:tracePt t="27176" x="3457575" y="5397500"/>
          <p14:tracePt t="27177" x="3473450" y="5381625"/>
          <p14:tracePt t="27178" x="3502025" y="5351463"/>
          <p14:tracePt t="27179" x="3532188" y="5307013"/>
          <p14:tracePt t="27180" x="3562350" y="5278438"/>
          <p14:tracePt t="27181" x="3576638" y="5248275"/>
          <p14:tracePt t="27182" x="3592513" y="5218113"/>
          <p14:tracePt t="27183" x="3621088" y="5187950"/>
          <p14:tracePt t="27184" x="3636963" y="5157788"/>
          <p14:tracePt t="27185" x="3667125" y="5143500"/>
          <p14:tracePt t="27187" x="3695700" y="5099050"/>
          <p14:tracePt t="27187" x="3711575" y="5068888"/>
          <p14:tracePt t="27188" x="3725863" y="5038725"/>
          <p14:tracePt t="27189" x="3756025" y="5024438"/>
          <p14:tracePt t="27190" x="3800475" y="4949825"/>
          <p14:tracePt t="27191" x="3830638" y="4935538"/>
          <p14:tracePt t="27193" x="3889375" y="4860925"/>
          <p14:tracePt t="27194" x="3905250" y="4830763"/>
          <p14:tracePt t="27196" x="3935413" y="4800600"/>
          <p14:tracePt t="27199" x="4010025" y="4725988"/>
          <p14:tracePt t="27200" x="4038600" y="4695825"/>
          <p14:tracePt t="27201" x="4054475" y="4681538"/>
          <p14:tracePt t="27202" x="4084638" y="4651375"/>
          <p14:tracePt t="27203" x="4113213" y="4606925"/>
          <p14:tracePt t="27204" x="4143375" y="4576763"/>
          <p14:tracePt t="27205" x="4157663" y="4562475"/>
          <p14:tracePt t="27206" x="4173538" y="4546600"/>
          <p14:tracePt t="27207" x="4203700" y="4518025"/>
          <p14:tracePt t="27208" x="4217988" y="4487863"/>
          <p14:tracePt t="27209" x="4248150" y="4457700"/>
          <p14:tracePt t="27210" x="4262438" y="4457700"/>
          <p14:tracePt t="27212" x="4278313" y="4427538"/>
          <p14:tracePt t="27213" x="4306888" y="4397375"/>
          <p14:tracePt t="27214" x="4337050" y="4368800"/>
          <p14:tracePt t="27215" x="4367213" y="4352925"/>
          <p14:tracePt t="27217" x="4381500" y="4322763"/>
          <p14:tracePt t="27218" x="4397375" y="4308475"/>
          <p14:tracePt t="27219" x="4441825" y="4264025"/>
          <p14:tracePt t="27220" x="4441825" y="4249738"/>
          <p14:tracePt t="27221" x="4456113" y="4233863"/>
          <p14:tracePt t="27223" x="4486275" y="4219575"/>
          <p14:tracePt t="27224" x="4486275" y="4189413"/>
          <p14:tracePt t="27225" x="4500563" y="4189413"/>
          <p14:tracePt t="27226" x="4516438" y="4159250"/>
          <p14:tracePt t="27227" x="4530725" y="4144963"/>
          <p14:tracePt t="27229" x="4546600" y="4114800"/>
          <p14:tracePt t="27230" x="4560888" y="4100513"/>
          <p14:tracePt t="27231" x="4575175" y="4084638"/>
          <p14:tracePt t="27232" x="4575175" y="4070350"/>
          <p14:tracePt t="27233" x="4591050" y="4054475"/>
          <p14:tracePt t="27235" x="4605338" y="4025900"/>
          <p14:tracePt t="27236" x="4605338" y="4010025"/>
          <p14:tracePt t="27237" x="4621213" y="4010025"/>
          <p14:tracePt t="27238" x="4635500" y="3995738"/>
          <p14:tracePt t="27239" x="4635500" y="3979863"/>
          <p14:tracePt t="27241" x="4649788" y="3965575"/>
          <p14:tracePt t="27242" x="4649788" y="3951288"/>
          <p14:tracePt t="27243" x="4665663" y="3935413"/>
          <p14:tracePt t="27246" x="4665663" y="3921125"/>
          <p14:tracePt t="27248" x="4679950" y="3890963"/>
          <p14:tracePt t="27249" x="4679950" y="3876675"/>
          <p14:tracePt t="27252" x="4679950" y="3860800"/>
          <p14:tracePt t="27253" x="4694238" y="3846513"/>
          <p14:tracePt t="27255" x="4694238" y="3832225"/>
          <p14:tracePt t="27257" x="4710113" y="3832225"/>
          <p14:tracePt t="27259" x="4710113" y="3802063"/>
          <p14:tracePt t="27261" x="4710113" y="3786188"/>
          <p14:tracePt t="27266" x="4710113" y="3771900"/>
          <p14:tracePt t="27267" x="4710113" y="3757613"/>
          <p14:tracePt t="27271" x="4710113" y="3741738"/>
          <p14:tracePt t="27272" x="4710113" y="3727450"/>
          <p14:tracePt t="27274" x="4710113" y="3711575"/>
          <p14:tracePt t="27277" x="4694238" y="3683000"/>
          <p14:tracePt t="27281" x="4694238" y="3667125"/>
          <p14:tracePt t="27282" x="4679950" y="3652838"/>
          <p14:tracePt t="27283" x="4679950" y="3636963"/>
          <p14:tracePt t="27285" x="4665663" y="3636963"/>
          <p14:tracePt t="27286" x="4665663" y="3622675"/>
          <p14:tracePt t="27288" x="4665663" y="3608388"/>
          <p14:tracePt t="27290" x="4635500" y="3592513"/>
          <p14:tracePt t="27292" x="4635500" y="3578225"/>
          <p14:tracePt t="27293" x="4621213" y="3563938"/>
          <p14:tracePt t="27296" x="4605338" y="3548063"/>
          <p14:tracePt t="27297" x="4605338" y="3533775"/>
          <p14:tracePt t="27298" x="4591050" y="3533775"/>
          <p14:tracePt t="27300" x="4591050" y="3517900"/>
          <p14:tracePt t="27302" x="4560888" y="3503613"/>
          <p14:tracePt t="27303" x="4560888" y="3489325"/>
          <p14:tracePt t="27304" x="4546600" y="3489325"/>
          <p14:tracePt t="27307" x="4546600" y="3473450"/>
          <p14:tracePt t="27308" x="4530725" y="3459163"/>
          <p14:tracePt t="27309" x="4516438" y="3459163"/>
          <p14:tracePt t="27311" x="4516438" y="3443288"/>
          <p14:tracePt t="27312" x="4500563" y="3443288"/>
          <p14:tracePt t="27314" x="4486275" y="3429000"/>
          <p14:tracePt t="27315" x="4471988" y="3429000"/>
          <p14:tracePt t="27316" x="4471988" y="3414713"/>
          <p14:tracePt t="27317" x="4471988" y="3398838"/>
          <p14:tracePt t="27318" x="4456113" y="3398838"/>
          <p14:tracePt t="27320" x="4441825" y="3384550"/>
          <p14:tracePt t="27321" x="4425950" y="3368675"/>
          <p14:tracePt t="27323" x="4425950" y="3354388"/>
          <p14:tracePt t="27326" x="4397375" y="3340100"/>
          <p14:tracePt t="27327" x="4381500" y="3340100"/>
          <p14:tracePt t="27328" x="4381500" y="3324225"/>
          <p14:tracePt t="27329" x="4367213" y="3324225"/>
          <p14:tracePt t="27330" x="4367213" y="3309938"/>
          <p14:tracePt t="27332" x="4352925" y="3309938"/>
          <p14:tracePt t="27333" x="4337050" y="3294063"/>
          <p14:tracePt t="27335" x="4322763" y="3279775"/>
          <p14:tracePt t="27336" x="4322763" y="3265488"/>
          <p14:tracePt t="27338" x="4292600" y="3265488"/>
          <p14:tracePt t="27340" x="4292600" y="3249613"/>
          <p14:tracePt t="27341" x="4278313" y="3235325"/>
          <p14:tracePt t="27342" x="4262438" y="3235325"/>
          <p14:tracePt t="27344" x="4248150" y="3235325"/>
          <p14:tracePt t="27345" x="4248150" y="3221038"/>
          <p14:tracePt t="27346" x="4232275" y="3221038"/>
          <p14:tracePt t="27347" x="4217988" y="3221038"/>
          <p14:tracePt t="27348" x="4217988" y="3205163"/>
          <p14:tracePt t="27350" x="4203700" y="3205163"/>
          <p14:tracePt t="27351" x="4187825" y="3205163"/>
          <p14:tracePt t="27352" x="4173538" y="3190875"/>
          <p14:tracePt t="27353" x="4173538" y="3175000"/>
          <p14:tracePt t="27356" x="4143375" y="3160713"/>
          <p14:tracePt t="27360" x="4129088" y="3160713"/>
          <p14:tracePt t="27361" x="4113213" y="3146425"/>
          <p14:tracePt t="27362" x="4098925" y="3130550"/>
          <p14:tracePt t="27364" x="4084638" y="3130550"/>
          <p14:tracePt t="27365" x="4068763" y="3130550"/>
          <p14:tracePt t="27368" x="4054475" y="3116263"/>
          <p14:tracePt t="27369" x="4038600" y="3116263"/>
          <p14:tracePt t="27370" x="4024313" y="3100388"/>
          <p14:tracePt t="27372" x="3994150" y="3100388"/>
          <p14:tracePt t="27374" x="3994150" y="3086100"/>
          <p14:tracePt t="27375" x="3979863" y="3086100"/>
          <p14:tracePt t="27376" x="3963988" y="3086100"/>
          <p14:tracePt t="27377" x="3949700" y="3086100"/>
          <p14:tracePt t="27378" x="3949700" y="3071813"/>
          <p14:tracePt t="27379" x="3935413" y="3071813"/>
          <p14:tracePt t="27380" x="3919538" y="3071813"/>
          <p14:tracePt t="27381" x="3919538" y="3055938"/>
          <p14:tracePt t="27382" x="3905250" y="3055938"/>
          <p14:tracePt t="27383" x="3889375" y="3055938"/>
          <p14:tracePt t="27384" x="3875088" y="3055938"/>
          <p14:tracePt t="27386" x="3860800" y="3055938"/>
          <p14:tracePt t="27387" x="3844925" y="3041650"/>
          <p14:tracePt t="27388" x="3830638" y="3025775"/>
          <p14:tracePt t="27389" x="3816350" y="3025775"/>
          <p14:tracePt t="27390" x="3800475" y="3025775"/>
          <p14:tracePt t="27392" x="3770313" y="3011488"/>
          <p14:tracePt t="27393" x="3756025" y="3011488"/>
          <p14:tracePt t="27395" x="3741738" y="3011488"/>
          <p14:tracePt t="27396" x="3711575" y="3011488"/>
          <p14:tracePt t="27398" x="3681413" y="3011488"/>
          <p14:tracePt t="27399" x="3667125" y="3011488"/>
          <p14:tracePt t="27400" x="3667125" y="2997200"/>
          <p14:tracePt t="27401" x="3636963" y="2997200"/>
          <p14:tracePt t="27403" x="3592513" y="2997200"/>
          <p14:tracePt t="27405" x="3562350" y="2981325"/>
          <p14:tracePt t="27406" x="3532188" y="2981325"/>
          <p14:tracePt t="27408" x="3502025" y="2967038"/>
          <p14:tracePt t="27409" x="3473450" y="2967038"/>
          <p14:tracePt t="27410" x="3457575" y="2967038"/>
          <p14:tracePt t="27411" x="3443288" y="2967038"/>
          <p14:tracePt t="27412" x="3427413" y="2967038"/>
          <p14:tracePt t="27413" x="3398838" y="2967038"/>
          <p14:tracePt t="27414" x="3368675" y="2951163"/>
          <p14:tracePt t="27416" x="3324225" y="2951163"/>
          <p14:tracePt t="27417" x="3308350" y="2951163"/>
          <p14:tracePt t="27418" x="3294063" y="2951163"/>
          <p14:tracePt t="27419" x="3263900" y="2951163"/>
          <p14:tracePt t="27420" x="3249613" y="2951163"/>
          <p14:tracePt t="27421" x="3219450" y="2951163"/>
          <p14:tracePt t="27423" x="3175000" y="2951163"/>
          <p14:tracePt t="27424" x="3130550" y="2951163"/>
          <p14:tracePt t="27425" x="3114675" y="2951163"/>
          <p14:tracePt t="27426" x="3084513" y="2936875"/>
          <p14:tracePt t="27427" x="3055938" y="2936875"/>
          <p14:tracePt t="27429" x="3011488" y="2936875"/>
          <p14:tracePt t="27430" x="2965450" y="2936875"/>
          <p14:tracePt t="27431" x="2951163" y="2936875"/>
          <p14:tracePt t="27432" x="2921000" y="2936875"/>
          <p14:tracePt t="27433" x="2906713" y="2936875"/>
          <p14:tracePt t="27435" x="2846388" y="2936875"/>
          <p14:tracePt t="27436" x="2832100" y="2936875"/>
          <p14:tracePt t="27437" x="2801938" y="2936875"/>
          <p14:tracePt t="27438" x="2743200" y="2922588"/>
          <p14:tracePt t="27441" x="2682875" y="2922588"/>
          <p14:tracePt t="27442" x="2652713" y="2922588"/>
          <p14:tracePt t="27443" x="2622550" y="2922588"/>
          <p14:tracePt t="27444" x="2593975" y="2922588"/>
          <p14:tracePt t="27445" x="2563813" y="2922588"/>
          <p14:tracePt t="27447" x="2474913" y="2906713"/>
          <p14:tracePt t="27448" x="2428875" y="2906713"/>
          <p14:tracePt t="27449" x="2400300" y="2906713"/>
          <p14:tracePt t="27450" x="2384425" y="2906713"/>
          <p14:tracePt t="27451" x="2339975" y="2906713"/>
          <p14:tracePt t="27453" x="2309813" y="2892425"/>
          <p14:tracePt t="27454" x="2265363" y="2892425"/>
          <p14:tracePt t="27455" x="2251075" y="2892425"/>
          <p14:tracePt t="27456" x="2220913" y="2892425"/>
          <p14:tracePt t="27457" x="2176463" y="2892425"/>
          <p14:tracePt t="27459" x="2132013" y="2892425"/>
          <p14:tracePt t="27460" x="2085975" y="2892425"/>
          <p14:tracePt t="27461" x="2057400" y="2892425"/>
          <p14:tracePt t="27462" x="2027238" y="2892425"/>
          <p14:tracePt t="27463" x="2011363" y="2892425"/>
          <p14:tracePt t="27465" x="1938338" y="2892425"/>
          <p14:tracePt t="27466" x="1922463" y="2892425"/>
          <p14:tracePt t="27467" x="1892300" y="2892425"/>
          <p14:tracePt t="27468" x="1878013" y="2892425"/>
          <p14:tracePt t="27471" x="1817688" y="2892425"/>
          <p14:tracePt t="27472" x="1803400" y="2892425"/>
          <p14:tracePt t="27473" x="1773238" y="2892425"/>
          <p14:tracePt t="27474" x="1758950" y="2892425"/>
          <p14:tracePt t="27475" x="1728788" y="2892425"/>
          <p14:tracePt t="27477" x="1698625" y="2892425"/>
          <p14:tracePt t="27478" x="1670050" y="2892425"/>
          <p14:tracePt t="27479" x="1639888" y="2892425"/>
          <p14:tracePt t="27480" x="1624013" y="2892425"/>
          <p14:tracePt t="27481" x="1609725" y="2892425"/>
          <p14:tracePt t="27483" x="1565275" y="2892425"/>
          <p14:tracePt t="27484" x="1549400" y="2892425"/>
          <p14:tracePt t="27485" x="1535113" y="2892425"/>
          <p14:tracePt t="27486" x="1520825" y="2892425"/>
          <p14:tracePt t="27487" x="1504950" y="2892425"/>
          <p14:tracePt t="27488" x="1474788" y="2892425"/>
          <p14:tracePt t="27489" x="1460500" y="2892425"/>
          <p14:tracePt t="27491" x="1430338" y="2892425"/>
          <p14:tracePt t="27492" x="1416050" y="2892425"/>
          <p14:tracePt t="27493" x="1401763" y="2906713"/>
          <p14:tracePt t="27494" x="1385888" y="2906713"/>
          <p14:tracePt t="27495" x="1371600" y="2906713"/>
          <p14:tracePt t="27496" x="1355725" y="2906713"/>
          <p14:tracePt t="27497" x="1327150" y="2906713"/>
          <p14:tracePt t="27499" x="1311275" y="2906713"/>
          <p14:tracePt t="27500" x="1281113" y="2906713"/>
          <p14:tracePt t="27502" x="1252538" y="2922588"/>
          <p14:tracePt t="27503" x="1236663" y="2922588"/>
          <p14:tracePt t="27505" x="1222375" y="2936875"/>
          <p14:tracePt t="27506" x="1192213" y="2936875"/>
          <p14:tracePt t="27508" x="1177925" y="2936875"/>
          <p14:tracePt t="27509" x="1162050" y="2951163"/>
          <p14:tracePt t="27511" x="1147763" y="2951163"/>
          <p14:tracePt t="27512" x="1133475" y="2951163"/>
          <p14:tracePt t="27513" x="1117600" y="2951163"/>
          <p14:tracePt t="27514" x="1103313" y="2951163"/>
          <p14:tracePt t="27515" x="1103313" y="2967038"/>
          <p14:tracePt t="27516" x="1073150" y="2981325"/>
          <p14:tracePt t="27520" x="1042988" y="2981325"/>
          <p14:tracePt t="27521" x="1042988" y="2997200"/>
          <p14:tracePt t="27522" x="1028700" y="2997200"/>
          <p14:tracePt t="27523" x="1012825" y="2997200"/>
          <p14:tracePt t="27524" x="998538" y="3011488"/>
          <p14:tracePt t="27525" x="998538" y="3025775"/>
          <p14:tracePt t="27527" x="984250" y="3025775"/>
          <p14:tracePt t="27528" x="968375" y="3025775"/>
          <p14:tracePt t="27529" x="968375" y="3041650"/>
          <p14:tracePt t="27532" x="938213" y="3055938"/>
          <p14:tracePt t="27533" x="923925" y="3055938"/>
          <p14:tracePt t="27534" x="923925" y="3071813"/>
          <p14:tracePt t="27535" x="909638" y="3086100"/>
          <p14:tracePt t="27536" x="909638" y="3100388"/>
          <p14:tracePt t="27538" x="879475" y="3100388"/>
          <p14:tracePt t="27539" x="879475" y="3116263"/>
          <p14:tracePt t="27540" x="879475" y="3130550"/>
          <p14:tracePt t="27541" x="865188" y="3130550"/>
          <p14:tracePt t="27544" x="849313" y="3160713"/>
          <p14:tracePt t="27545" x="849313" y="3175000"/>
          <p14:tracePt t="27547" x="835025" y="3190875"/>
          <p14:tracePt t="27548" x="819150" y="3205163"/>
          <p14:tracePt t="27550" x="804863" y="3205163"/>
          <p14:tracePt t="27551" x="804863" y="3235325"/>
          <p14:tracePt t="27552" x="804863" y="3249613"/>
          <p14:tracePt t="27554" x="804863" y="3265488"/>
          <p14:tracePt t="27556" x="790575" y="3279775"/>
          <p14:tracePt t="27557" x="790575" y="3294063"/>
          <p14:tracePt t="27558" x="790575" y="3309938"/>
          <p14:tracePt t="27559" x="774700" y="3324225"/>
          <p14:tracePt t="27562" x="774700" y="3354388"/>
          <p14:tracePt t="27563" x="774700" y="3368675"/>
          <p14:tracePt t="27564" x="774700" y="3384550"/>
          <p14:tracePt t="27565" x="774700" y="3414713"/>
          <p14:tracePt t="27566" x="760413" y="3414713"/>
          <p14:tracePt t="27568" x="760413" y="3459163"/>
          <p14:tracePt t="27569" x="760413" y="3489325"/>
          <p14:tracePt t="27570" x="760413" y="3503613"/>
          <p14:tracePt t="27571" x="744538" y="3517900"/>
          <p14:tracePt t="27572" x="744538" y="3533775"/>
          <p14:tracePt t="27574" x="744538" y="3578225"/>
          <p14:tracePt t="27575" x="744538" y="3592513"/>
          <p14:tracePt t="27576" x="744538" y="3608388"/>
          <p14:tracePt t="27577" x="744538" y="3636963"/>
          <p14:tracePt t="27578" x="744538" y="3667125"/>
          <p14:tracePt t="27580" x="744538" y="3697288"/>
          <p14:tracePt t="27582" x="744538" y="3727450"/>
          <p14:tracePt t="27583" x="744538" y="3757613"/>
          <p14:tracePt t="27584" x="744538" y="3771900"/>
          <p14:tracePt t="27585" x="744538" y="3802063"/>
          <p14:tracePt t="27586" x="744538" y="3816350"/>
          <p14:tracePt t="27587" x="744538" y="3846513"/>
          <p14:tracePt t="27588" x="744538" y="3876675"/>
          <p14:tracePt t="27589" x="744538" y="3906838"/>
          <p14:tracePt t="27590" x="744538" y="3921125"/>
          <p14:tracePt t="27591" x="744538" y="3935413"/>
          <p14:tracePt t="27592" x="744538" y="3965575"/>
          <p14:tracePt t="27593" x="744538" y="3995738"/>
          <p14:tracePt t="27594" x="744538" y="4010025"/>
          <p14:tracePt t="27595" x="744538" y="4040188"/>
          <p14:tracePt t="27596" x="744538" y="4054475"/>
          <p14:tracePt t="27597" x="744538" y="4084638"/>
          <p14:tracePt t="27598" x="744538" y="4129088"/>
          <p14:tracePt t="27600" x="744538" y="4159250"/>
          <p14:tracePt t="27601" x="744538" y="4189413"/>
          <p14:tracePt t="27603" x="744538" y="4219575"/>
          <p14:tracePt t="27604" x="744538" y="4233863"/>
          <p14:tracePt t="27605" x="744538" y="4264025"/>
          <p14:tracePt t="27606" x="744538" y="4278313"/>
          <p14:tracePt t="27607" x="744538" y="4294188"/>
          <p14:tracePt t="27608" x="744538" y="4322763"/>
          <p14:tracePt t="27609" x="744538" y="4338638"/>
          <p14:tracePt t="27611" x="744538" y="4383088"/>
          <p14:tracePt t="27612" x="744538" y="4397375"/>
          <p14:tracePt t="27613" x="744538" y="4413250"/>
          <p14:tracePt t="27614" x="744538" y="4443413"/>
          <p14:tracePt t="27617" x="760413" y="4471988"/>
          <p14:tracePt t="27618" x="760413" y="4502150"/>
          <p14:tracePt t="27619" x="760413" y="4518025"/>
          <p14:tracePt t="27620" x="760413" y="4532313"/>
          <p14:tracePt t="27623" x="760413" y="4562475"/>
          <p14:tracePt t="27624" x="760413" y="4592638"/>
          <p14:tracePt t="27625" x="760413" y="4606925"/>
          <p14:tracePt t="27626" x="774700" y="4606925"/>
          <p14:tracePt t="27627" x="774700" y="4637088"/>
          <p14:tracePt t="27629" x="774700" y="4651375"/>
          <p14:tracePt t="27630" x="790575" y="4665663"/>
          <p14:tracePt t="27631" x="790575" y="4681538"/>
          <p14:tracePt t="27632" x="790575" y="4695825"/>
          <p14:tracePt t="27633" x="790575" y="4711700"/>
          <p14:tracePt t="27634" x="790575" y="4725988"/>
          <p14:tracePt t="27635" x="804863" y="4725988"/>
          <p14:tracePt t="27636" x="804863" y="4740275"/>
          <p14:tracePt t="27637" x="819150" y="4756150"/>
          <p14:tracePt t="27638" x="819150" y="4770438"/>
          <p14:tracePt t="27639" x="835025" y="4786313"/>
          <p14:tracePt t="27641" x="835025" y="4814888"/>
          <p14:tracePt t="27642" x="849313" y="4814888"/>
          <p14:tracePt t="27643" x="849313" y="4830763"/>
          <p14:tracePt t="27644" x="865188" y="4845050"/>
          <p14:tracePt t="27645" x="879475" y="4860925"/>
          <p14:tracePt t="27647" x="879475" y="4889500"/>
          <p14:tracePt t="27648" x="893763" y="4905375"/>
          <p14:tracePt t="27649" x="909638" y="4905375"/>
          <p14:tracePt t="27654" x="923925" y="4949825"/>
          <p14:tracePt t="27655" x="938213" y="4964113"/>
          <p14:tracePt t="27656" x="954088" y="4979988"/>
          <p14:tracePt t="27659" x="968375" y="5008563"/>
          <p14:tracePt t="27660" x="984250" y="5008563"/>
          <p14:tracePt t="27661" x="998538" y="5024438"/>
          <p14:tracePt t="27662" x="998538" y="5038725"/>
          <p14:tracePt t="27663" x="1012825" y="5038725"/>
          <p14:tracePt t="27665" x="1028700" y="5054600"/>
          <p14:tracePt t="27666" x="1042988" y="5068888"/>
          <p14:tracePt t="27667" x="1058863" y="5083175"/>
          <p14:tracePt t="27669" x="1073150" y="5099050"/>
          <p14:tracePt t="27671" x="1103313" y="5113338"/>
          <p14:tracePt t="27672" x="1103313" y="5129213"/>
          <p14:tracePt t="27673" x="1117600" y="5129213"/>
          <p14:tracePt t="27674" x="1133475" y="5143500"/>
          <p14:tracePt t="27675" x="1147763" y="5157788"/>
          <p14:tracePt t="27677" x="1162050" y="5173663"/>
          <p14:tracePt t="27678" x="1177925" y="5173663"/>
          <p14:tracePt t="27680" x="1192213" y="5187950"/>
          <p14:tracePt t="27681" x="1206500" y="5203825"/>
          <p14:tracePt t="27682" x="1222375" y="5203825"/>
          <p14:tracePt t="27684" x="1236663" y="5203825"/>
          <p14:tracePt t="27685" x="1252538" y="5218113"/>
          <p14:tracePt t="27686" x="1266825" y="5232400"/>
          <p14:tracePt t="27687" x="1281113" y="5232400"/>
          <p14:tracePt t="27688" x="1296988" y="5248275"/>
          <p14:tracePt t="27689" x="1311275" y="5248275"/>
          <p14:tracePt t="27690" x="1327150" y="5248275"/>
          <p14:tracePt t="27691" x="1341438" y="5248275"/>
          <p14:tracePt t="27692" x="1341438" y="5262563"/>
          <p14:tracePt t="27693" x="1371600" y="5262563"/>
          <p14:tracePt t="27694" x="1385888" y="5278438"/>
          <p14:tracePt t="27696" x="1416050" y="5292725"/>
          <p14:tracePt t="27698" x="1430338" y="5292725"/>
          <p14:tracePt t="27699" x="1460500" y="5292725"/>
          <p14:tracePt t="27700" x="1474788" y="5292725"/>
          <p14:tracePt t="27701" x="1490663" y="5307013"/>
          <p14:tracePt t="27702" x="1504950" y="5307013"/>
          <p14:tracePt t="27703" x="1520825" y="5322888"/>
          <p14:tracePt t="27704" x="1535113" y="5322888"/>
          <p14:tracePt t="27705" x="1549400" y="5322888"/>
          <p14:tracePt t="27706" x="1565275" y="5322888"/>
          <p14:tracePt t="27707" x="1579563" y="5337175"/>
          <p14:tracePt t="27708" x="1595438" y="5337175"/>
          <p14:tracePt t="27709" x="1609725" y="5337175"/>
          <p14:tracePt t="27710" x="1624013" y="5337175"/>
          <p14:tracePt t="27711" x="1654175" y="5337175"/>
          <p14:tracePt t="27712" x="1670050" y="5337175"/>
          <p14:tracePt t="27713" x="1684338" y="5337175"/>
          <p14:tracePt t="27714" x="1714500" y="5351463"/>
          <p14:tracePt t="27715" x="1728788" y="5351463"/>
          <p14:tracePt t="27716" x="1743075" y="5351463"/>
          <p14:tracePt t="27717" x="1773238" y="5367338"/>
          <p14:tracePt t="27718" x="1803400" y="5367338"/>
          <p14:tracePt t="27720" x="1833563" y="5367338"/>
          <p14:tracePt t="27721" x="1863725" y="5381625"/>
          <p14:tracePt t="27722" x="1892300" y="5381625"/>
          <p14:tracePt t="27723" x="1908175" y="5381625"/>
          <p14:tracePt t="27724" x="1938338" y="5381625"/>
          <p14:tracePt t="27726" x="1982788" y="5381625"/>
          <p14:tracePt t="27727" x="2011363" y="5381625"/>
          <p14:tracePt t="27729" x="2041525" y="5381625"/>
          <p14:tracePt t="27730" x="2071688" y="5381625"/>
          <p14:tracePt t="27732" x="2116138" y="5381625"/>
          <p14:tracePt t="27733" x="2132013" y="5381625"/>
          <p14:tracePt t="27734" x="2160588" y="5381625"/>
          <p14:tracePt t="27735" x="2190750" y="5381625"/>
          <p14:tracePt t="27736" x="2206625" y="5381625"/>
          <p14:tracePt t="27738" x="2235200" y="5381625"/>
          <p14:tracePt t="27739" x="2251075" y="5381625"/>
          <p14:tracePt t="27740" x="2279650" y="5381625"/>
          <p14:tracePt t="27741" x="2309813" y="5381625"/>
          <p14:tracePt t="27742" x="2325688" y="5381625"/>
          <p14:tracePt t="27744" x="2370138" y="5381625"/>
          <p14:tracePt t="27745" x="2414588" y="5381625"/>
          <p14:tracePt t="27746" x="2459038" y="5367338"/>
          <p14:tracePt t="27747" x="2474913" y="5367338"/>
          <p14:tracePt t="27748" x="2503488" y="5351463"/>
          <p14:tracePt t="27750" x="2547938" y="5337175"/>
          <p14:tracePt t="27751" x="2578100" y="5337175"/>
          <p14:tracePt t="27757" x="2727325" y="5292725"/>
          <p14:tracePt t="27758" x="2757488" y="5278438"/>
          <p14:tracePt t="27759" x="2771775" y="5278438"/>
          <p14:tracePt t="27760" x="2816225" y="5262563"/>
          <p14:tracePt t="27762" x="2876550" y="5232400"/>
          <p14:tracePt t="27763" x="2921000" y="5232400"/>
          <p14:tracePt t="27764" x="2921000" y="5218113"/>
          <p14:tracePt t="27765" x="2951163" y="5218113"/>
          <p14:tracePt t="27766" x="2981325" y="5203825"/>
          <p14:tracePt t="27768" x="3055938" y="5173663"/>
          <p14:tracePt t="27769" x="3084513" y="5143500"/>
          <p14:tracePt t="27770" x="3130550" y="5129213"/>
          <p14:tracePt t="27771" x="3159125" y="5129213"/>
          <p14:tracePt t="27772" x="3175000" y="5129213"/>
          <p14:tracePt t="27774" x="3233738" y="5083175"/>
          <p14:tracePt t="27775" x="3279775" y="5068888"/>
          <p14:tracePt t="27776" x="3294063" y="5054600"/>
          <p14:tracePt t="27777" x="3324225" y="5038725"/>
          <p14:tracePt t="27778" x="3352800" y="5038725"/>
          <p14:tracePt t="27780" x="3398838" y="5008563"/>
          <p14:tracePt t="27781" x="3443288" y="4994275"/>
          <p14:tracePt t="27782" x="3487738" y="4979988"/>
          <p14:tracePt t="27783" x="3502025" y="4964113"/>
          <p14:tracePt t="27784" x="3532188" y="4949825"/>
          <p14:tracePt t="27785" x="3562350" y="4935538"/>
          <p14:tracePt t="27786" x="3576638" y="4919663"/>
          <p14:tracePt t="27787" x="3621088" y="4905375"/>
          <p14:tracePt t="27788" x="3651250" y="4889500"/>
          <p14:tracePt t="27789" x="3681413" y="4875213"/>
          <p14:tracePt t="27790" x="3695700" y="4860925"/>
          <p14:tracePt t="27791" x="3741738" y="4830763"/>
          <p14:tracePt t="27792" x="3786188" y="4814888"/>
          <p14:tracePt t="27793" x="3816350" y="4800600"/>
          <p14:tracePt t="27794" x="3830638" y="4800600"/>
          <p14:tracePt t="27795" x="3860800" y="4770438"/>
          <p14:tracePt t="27796" x="3889375" y="4756150"/>
          <p14:tracePt t="27797" x="3889375" y="4740275"/>
          <p14:tracePt t="27798" x="3935413" y="4725988"/>
          <p14:tracePt t="27799" x="3949700" y="4711700"/>
          <p14:tracePt t="27801" x="3979863" y="4681538"/>
          <p14:tracePt t="27802" x="4010025" y="4665663"/>
          <p14:tracePt t="27803" x="4038600" y="4651375"/>
          <p14:tracePt t="27805" x="4054475" y="4651375"/>
          <p14:tracePt t="27805" x="4068763" y="4621213"/>
          <p14:tracePt t="27806" x="4084638" y="4606925"/>
          <p14:tracePt t="27807" x="4098925" y="4592638"/>
          <p14:tracePt t="27808" x="4129088" y="4576763"/>
          <p14:tracePt t="27809" x="4143375" y="4546600"/>
          <p14:tracePt t="27810" x="4157663" y="4532313"/>
          <p14:tracePt t="27812" x="4187825" y="4502150"/>
          <p14:tracePt t="27813" x="4203700" y="4487863"/>
          <p14:tracePt t="27814" x="4203700" y="4471988"/>
          <p14:tracePt t="27815" x="4232275" y="4457700"/>
          <p14:tracePt t="27816" x="4248150" y="4427538"/>
          <p14:tracePt t="27817" x="4262438" y="4413250"/>
          <p14:tracePt t="27818" x="4278313" y="4397375"/>
          <p14:tracePt t="27819" x="4278313" y="4383088"/>
          <p14:tracePt t="27820" x="4278313" y="4368800"/>
          <p14:tracePt t="27821" x="4306888" y="4338638"/>
          <p14:tracePt t="27822" x="4306888" y="4322763"/>
          <p14:tracePt t="27823" x="4322763" y="4308475"/>
          <p14:tracePt t="27824" x="4337050" y="4278313"/>
          <p14:tracePt t="27825" x="4352925" y="4249738"/>
          <p14:tracePt t="27826" x="4352925" y="4233863"/>
          <p14:tracePt t="27827" x="4367213" y="4219575"/>
          <p14:tracePt t="27829" x="4367213" y="4175125"/>
          <p14:tracePt t="27830" x="4381500" y="4144963"/>
          <p14:tracePt t="27831" x="4397375" y="4114800"/>
          <p14:tracePt t="27833" x="4397375" y="4084638"/>
          <p14:tracePt t="27835" x="4411663" y="4040188"/>
          <p14:tracePt t="27836" x="4411663" y="4010025"/>
          <p14:tracePt t="27837" x="4411663" y="3979863"/>
          <p14:tracePt t="27838" x="4411663" y="3965575"/>
          <p14:tracePt t="27839" x="4411663" y="3951288"/>
          <p14:tracePt t="27841" x="4411663" y="3906838"/>
          <p14:tracePt t="27842" x="4411663" y="3876675"/>
          <p14:tracePt t="27843" x="4411663" y="3860800"/>
          <p14:tracePt t="27844" x="4411663" y="3846513"/>
          <p14:tracePt t="27845" x="4411663" y="3832225"/>
          <p14:tracePt t="27847" x="4411663" y="3771900"/>
          <p14:tracePt t="27848" x="4411663" y="3757613"/>
          <p14:tracePt t="27849" x="4411663" y="3741738"/>
          <p14:tracePt t="27850" x="4397375" y="3711575"/>
          <p14:tracePt t="27851" x="4381500" y="3711575"/>
          <p14:tracePt t="27853" x="4367213" y="3652838"/>
          <p14:tracePt t="27855" x="4337050" y="3622675"/>
          <p14:tracePt t="27856" x="4322763" y="3592513"/>
          <p14:tracePt t="27860" x="4278313" y="3533775"/>
          <p14:tracePt t="27861" x="4262438" y="3503613"/>
          <p14:tracePt t="27862" x="4248150" y="3489325"/>
          <p14:tracePt t="27863" x="4217988" y="3473450"/>
          <p14:tracePt t="27865" x="4187825" y="3429000"/>
          <p14:tracePt t="27866" x="4157663" y="3429000"/>
          <p14:tracePt t="27867" x="4129088" y="3398838"/>
          <p14:tracePt t="27868" x="4113213" y="3368675"/>
          <p14:tracePt t="27869" x="4084638" y="3354388"/>
          <p14:tracePt t="27871" x="4038600" y="3324225"/>
          <p14:tracePt t="27872" x="4024313" y="3309938"/>
          <p14:tracePt t="27873" x="3994150" y="3294063"/>
          <p14:tracePt t="27874" x="3935413" y="3265488"/>
          <p14:tracePt t="27875" x="3905250" y="3249613"/>
          <p14:tracePt t="27877" x="3860800" y="3205163"/>
          <p14:tracePt t="27878" x="3816350" y="3190875"/>
          <p14:tracePt t="27879" x="3786188" y="3190875"/>
          <p14:tracePt t="27880" x="3770313" y="3175000"/>
          <p14:tracePt t="27881" x="3741738" y="3160713"/>
          <p14:tracePt t="27883" x="3695700" y="3130550"/>
          <p14:tracePt t="27884" x="3651250" y="3116263"/>
          <p14:tracePt t="27885" x="3621088" y="3100388"/>
          <p14:tracePt t="27886" x="3592513" y="3100388"/>
          <p14:tracePt t="27887" x="3562350" y="3100388"/>
          <p14:tracePt t="27888" x="3517900" y="3086100"/>
          <p14:tracePt t="27889" x="3487738" y="3071813"/>
          <p14:tracePt t="27891" x="3457575" y="3055938"/>
          <p14:tracePt t="27892" x="3413125" y="3041650"/>
          <p14:tracePt t="27893" x="3382963" y="3041650"/>
          <p14:tracePt t="27894" x="3352800" y="3025775"/>
          <p14:tracePt t="27895" x="3308350" y="3025775"/>
          <p14:tracePt t="27896" x="3263900" y="3011488"/>
          <p14:tracePt t="27897" x="3249613" y="3011488"/>
          <p14:tracePt t="27898" x="3219450" y="3011488"/>
          <p14:tracePt t="27899" x="3189288" y="3011488"/>
          <p14:tracePt t="27900" x="3144838" y="2997200"/>
          <p14:tracePt t="27901" x="3100388" y="2997200"/>
          <p14:tracePt t="27902" x="3055938" y="2997200"/>
          <p14:tracePt t="27903" x="3025775" y="2981325"/>
          <p14:tracePt t="27904" x="2981325" y="2981325"/>
          <p14:tracePt t="27905" x="2951163" y="2981325"/>
          <p14:tracePt t="27906" x="2921000" y="2981325"/>
          <p14:tracePt t="27907" x="2876550" y="2981325"/>
          <p14:tracePt t="27908" x="2846388" y="2981325"/>
          <p14:tracePt t="27909" x="2816225" y="2981325"/>
          <p14:tracePt t="27910" x="2771775" y="2981325"/>
          <p14:tracePt t="27911" x="2757488" y="2981325"/>
          <p14:tracePt t="27912" x="2697163" y="2981325"/>
          <p14:tracePt t="27913" x="2668588" y="2981325"/>
          <p14:tracePt t="27914" x="2638425" y="2981325"/>
          <p14:tracePt t="27915" x="2593975" y="2981325"/>
          <p14:tracePt t="27916" x="2547938" y="2981325"/>
          <p14:tracePt t="27917" x="2533650" y="2981325"/>
          <p14:tracePt t="27918" x="2489200" y="2997200"/>
          <p14:tracePt t="27919" x="2444750" y="2997200"/>
          <p14:tracePt t="27920" x="2428875" y="2997200"/>
          <p14:tracePt t="27921" x="2384425" y="3011488"/>
          <p14:tracePt t="27922" x="2354263" y="3011488"/>
          <p14:tracePt t="27923" x="2309813" y="3025775"/>
          <p14:tracePt t="27924" x="2279650" y="3041650"/>
          <p14:tracePt t="27925" x="2251075" y="3041650"/>
          <p14:tracePt t="27926" x="2220913" y="3055938"/>
          <p14:tracePt t="27927" x="2190750" y="3071813"/>
          <p14:tracePt t="27928" x="2146300" y="3086100"/>
          <p14:tracePt t="27929" x="2116138" y="3100388"/>
          <p14:tracePt t="27930" x="2101850" y="3100388"/>
          <p14:tracePt t="27932" x="2027238" y="3116263"/>
          <p14:tracePt t="27933" x="1997075" y="3130550"/>
          <p14:tracePt t="27934" x="1982788" y="3146425"/>
          <p14:tracePt t="27935" x="1938338" y="3160713"/>
          <p14:tracePt t="27936" x="1922463" y="3175000"/>
          <p14:tracePt t="27937" x="1892300" y="3190875"/>
          <p14:tracePt t="27938" x="1863725" y="3205163"/>
          <p14:tracePt t="27939" x="1833563" y="3221038"/>
          <p14:tracePt t="27940" x="1817688" y="3235325"/>
          <p14:tracePt t="27941" x="1789113" y="3249613"/>
          <p14:tracePt t="27942" x="1758950" y="3279775"/>
          <p14:tracePt t="27944" x="1714500" y="3294063"/>
          <p14:tracePt t="27945" x="1684338" y="3324225"/>
          <p14:tracePt t="27946" x="1654175" y="3340100"/>
          <p14:tracePt t="27947" x="1609725" y="3384550"/>
          <p14:tracePt t="27948" x="1609725" y="3398838"/>
          <p14:tracePt t="27950" x="1549400" y="3443288"/>
          <p14:tracePt t="27951" x="1549400" y="3459163"/>
          <p14:tracePt t="27952" x="1520825" y="3473450"/>
          <p14:tracePt t="27953" x="1490663" y="3503613"/>
          <p14:tracePt t="27956" x="1460500" y="3563938"/>
          <p14:tracePt t="27957" x="1446213" y="3578225"/>
          <p14:tracePt t="27958" x="1416050" y="3592513"/>
          <p14:tracePt t="27959" x="1401763" y="3622675"/>
          <p14:tracePt t="27960" x="1385888" y="3636963"/>
          <p14:tracePt t="27962" x="1371600" y="3683000"/>
          <p14:tracePt t="27963" x="1341438" y="3711575"/>
          <p14:tracePt t="27964" x="1327150" y="3741738"/>
          <p14:tracePt t="27965" x="1311275" y="3757613"/>
          <p14:tracePt t="27966" x="1311275" y="3786188"/>
          <p14:tracePt t="27968" x="1281113" y="3832225"/>
          <p14:tracePt t="27969" x="1266825" y="3860800"/>
          <p14:tracePt t="27970" x="1252538" y="3876675"/>
          <p14:tracePt t="27971" x="1236663" y="3906838"/>
          <p14:tracePt t="27972" x="1236663" y="3921125"/>
          <p14:tracePt t="27974" x="1222375" y="3965575"/>
          <p14:tracePt t="27975" x="1206500" y="3995738"/>
          <p14:tracePt t="27976" x="1192213" y="4010025"/>
          <p14:tracePt t="27977" x="1192213" y="4040188"/>
          <p14:tracePt t="27978" x="1177925" y="4054475"/>
          <p14:tracePt t="27980" x="1177925" y="4100513"/>
          <p14:tracePt t="27981" x="1177925" y="4114800"/>
          <p14:tracePt t="27982" x="1162050" y="4144963"/>
          <p14:tracePt t="27983" x="1162050" y="4159250"/>
          <p14:tracePt t="27984" x="1147763" y="4175125"/>
          <p14:tracePt t="27986" x="1147763" y="4203700"/>
          <p14:tracePt t="27987" x="1147763" y="4219575"/>
          <p14:tracePt t="27988" x="1133475" y="4233863"/>
          <p14:tracePt t="27989" x="1133475" y="4264025"/>
          <p14:tracePt t="27990" x="1133475" y="4278313"/>
          <p14:tracePt t="27991" x="1133475" y="4308475"/>
          <p14:tracePt t="27993" x="1133475" y="4352925"/>
          <p14:tracePt t="27994" x="1133475" y="4368800"/>
          <p14:tracePt t="27996" x="1133475" y="4397375"/>
          <p14:tracePt t="27997" x="1133475" y="4427538"/>
          <p14:tracePt t="27999" x="1133475" y="4443413"/>
          <p14:tracePt t="28000" x="1133475" y="4457700"/>
          <p14:tracePt t="28002" x="1133475" y="4487863"/>
          <p14:tracePt t="28003" x="1147763" y="4502150"/>
          <p14:tracePt t="28004" x="1147763" y="4518025"/>
          <p14:tracePt t="28005" x="1147763" y="4532313"/>
          <p14:tracePt t="28006" x="1162050" y="4546600"/>
          <p14:tracePt t="28008" x="1162050" y="4562475"/>
          <p14:tracePt t="28009" x="1177925" y="4592638"/>
          <p14:tracePt t="28010" x="1192213" y="4592638"/>
          <p14:tracePt t="28011" x="1192213" y="4606925"/>
          <p14:tracePt t="28012" x="1206500" y="4621213"/>
          <p14:tracePt t="28014" x="1222375" y="4637088"/>
          <p14:tracePt t="28015" x="1236663" y="4651375"/>
          <p14:tracePt t="28016" x="1236663" y="4665663"/>
          <p14:tracePt t="28017" x="1252538" y="4665663"/>
          <p14:tracePt t="28018" x="1266825" y="4681538"/>
          <p14:tracePt t="28019" x="1281113" y="4695825"/>
          <p14:tracePt t="28021" x="1296988" y="4711700"/>
          <p14:tracePt t="28023" x="1311275" y="4740275"/>
          <p14:tracePt t="28024" x="1341438" y="4740275"/>
          <p14:tracePt t="28025" x="1355725" y="4740275"/>
          <p14:tracePt t="28026" x="1355725" y="4756150"/>
          <p14:tracePt t="28027" x="1385888" y="4770438"/>
          <p14:tracePt t="28028" x="1401763" y="4786313"/>
          <p14:tracePt t="28029" x="1416050" y="4786313"/>
          <p14:tracePt t="28030" x="1430338" y="4786313"/>
          <p14:tracePt t="28031" x="1446213" y="4786313"/>
          <p14:tracePt t="28032" x="1460500" y="4800600"/>
          <p14:tracePt t="28033" x="1490663" y="4800600"/>
          <p14:tracePt t="28035" x="1504950" y="4814888"/>
          <p14:tracePt t="28036" x="1520825" y="4814888"/>
          <p14:tracePt t="28037" x="1535113" y="4814888"/>
          <p14:tracePt t="28038" x="1565275" y="4830763"/>
          <p14:tracePt t="28039" x="1595438" y="4830763"/>
          <p14:tracePt t="28041" x="1624013" y="4845050"/>
          <p14:tracePt t="28042" x="1639888" y="4845050"/>
          <p14:tracePt t="28043" x="1670050" y="4860925"/>
          <p14:tracePt t="28044" x="1698625" y="4860925"/>
          <p14:tracePt t="28045" x="1714500" y="4860925"/>
          <p14:tracePt t="28047" x="1758950" y="4860925"/>
          <p14:tracePt t="28048" x="1773238" y="4875213"/>
          <p14:tracePt t="28049" x="1803400" y="4875213"/>
          <p14:tracePt t="28050" x="1817688" y="4875213"/>
          <p14:tracePt t="28051" x="1863725" y="4875213"/>
          <p14:tracePt t="28053" x="1908175" y="4875213"/>
          <p14:tracePt t="28054" x="1938338" y="4875213"/>
          <p14:tracePt t="28055" x="1966913" y="4875213"/>
          <p14:tracePt t="28056" x="1982788" y="4875213"/>
          <p14:tracePt t="28057" x="2011363" y="4875213"/>
          <p14:tracePt t="28059" x="2071688" y="4875213"/>
          <p14:tracePt t="28060" x="2101850" y="4875213"/>
          <p14:tracePt t="28061" x="2132013" y="4875213"/>
          <p14:tracePt t="28062" x="2160588" y="4875213"/>
          <p14:tracePt t="28063" x="2206625" y="4875213"/>
          <p14:tracePt t="28065" x="2265363" y="4860925"/>
          <p14:tracePt t="28066" x="2295525" y="4860925"/>
          <p14:tracePt t="28067" x="2325688" y="4845050"/>
          <p14:tracePt t="28068" x="2354263" y="4845050"/>
          <p14:tracePt t="28069" x="2384425" y="4830763"/>
          <p14:tracePt t="28071" x="2444750" y="4814888"/>
          <p14:tracePt t="28072" x="2474913" y="4814888"/>
          <p14:tracePt t="28073" x="2503488" y="4800600"/>
          <p14:tracePt t="28074" x="2519363" y="4800600"/>
          <p14:tracePt t="28075" x="2547938" y="4800600"/>
          <p14:tracePt t="28077" x="2608263" y="4786313"/>
          <p14:tracePt t="28078" x="2638425" y="4770438"/>
          <p14:tracePt t="28079" x="2652713" y="4756150"/>
          <p14:tracePt t="28080" x="2682875" y="4756150"/>
          <p14:tracePt t="28081" x="2713038" y="4740275"/>
          <p14:tracePt t="28083" x="2771775" y="4711700"/>
          <p14:tracePt t="28084" x="2801938" y="4711700"/>
          <p14:tracePt t="28085" x="2816225" y="4711700"/>
          <p14:tracePt t="28086" x="2846388" y="4695825"/>
          <p14:tracePt t="28087" x="2876550" y="4681538"/>
          <p14:tracePt t="28088" x="2906713" y="4665663"/>
          <p14:tracePt t="28090" x="2921000" y="4651375"/>
          <p14:tracePt t="28090" x="2951163" y="4637088"/>
          <p14:tracePt t="28091" x="2965450" y="4637088"/>
          <p14:tracePt t="28093" x="2995613" y="4621213"/>
          <p14:tracePt t="28094" x="3025775" y="4606925"/>
          <p14:tracePt t="28096" x="3070225" y="4576763"/>
          <p14:tracePt t="28097" x="3084513" y="4562475"/>
          <p14:tracePt t="28098" x="3100388" y="4562475"/>
          <p14:tracePt t="28099" x="3114675" y="4546600"/>
          <p14:tracePt t="28100" x="3130550" y="4532313"/>
          <p14:tracePt t="28102" x="3159125" y="4518025"/>
          <p14:tracePt t="28103" x="3175000" y="4502150"/>
          <p14:tracePt t="28104" x="3189288" y="4487863"/>
          <p14:tracePt t="28106" x="3205163" y="4471988"/>
          <p14:tracePt t="28108" x="3233738" y="4443413"/>
          <p14:tracePt t="28109" x="3249613" y="4427538"/>
          <p14:tracePt t="28110" x="3263900" y="4427538"/>
          <p14:tracePt t="28111" x="3279775" y="4397375"/>
          <p14:tracePt t="28112" x="3279775" y="4383088"/>
          <p14:tracePt t="28113" x="3294063" y="4383088"/>
          <p14:tracePt t="28114" x="3308350" y="4352925"/>
          <p14:tracePt t="28116" x="3308350" y="4338638"/>
          <p14:tracePt t="28117" x="3324225" y="4338638"/>
          <p14:tracePt t="28118" x="3338513" y="4308475"/>
          <p14:tracePt t="28119" x="3338513" y="4294188"/>
          <p14:tracePt t="28120" x="3352800" y="4294188"/>
          <p14:tracePt t="28121" x="3352800" y="4278313"/>
          <p14:tracePt t="28122" x="3352800" y="4264025"/>
          <p14:tracePt t="28123" x="3368675" y="4264025"/>
          <p14:tracePt t="28124" x="3368675" y="4249738"/>
          <p14:tracePt t="28125" x="3382963" y="4233863"/>
          <p14:tracePt t="28126" x="3382963" y="4219575"/>
          <p14:tracePt t="28127" x="3398838" y="4203700"/>
          <p14:tracePt t="28128" x="3398838" y="4189413"/>
          <p14:tracePt t="28130" x="3398838" y="4175125"/>
          <p14:tracePt t="28132" x="3398838" y="4144963"/>
          <p14:tracePt t="28133" x="3413125" y="4129088"/>
          <p14:tracePt t="28134" x="3413125" y="4114800"/>
          <p14:tracePt t="28135" x="3413125" y="4100513"/>
          <p14:tracePt t="28138" x="3413125" y="4070350"/>
          <p14:tracePt t="28140" x="3427413" y="4054475"/>
          <p14:tracePt t="28141" x="3427413" y="4025900"/>
          <p14:tracePt t="28144" x="3427413" y="3995738"/>
          <p14:tracePt t="28145" x="3427413" y="3979863"/>
          <p14:tracePt t="28147" x="3427413" y="3965575"/>
          <p14:tracePt t="28150" x="3427413" y="3935413"/>
          <p14:tracePt t="28151" x="3427413" y="3921125"/>
          <p14:tracePt t="28154" x="3427413" y="3890963"/>
          <p14:tracePt t="28156" x="3427413" y="3860800"/>
          <p14:tracePt t="28157" x="3413125" y="3860800"/>
          <p14:tracePt t="28158" x="3413125" y="3846513"/>
          <p14:tracePt t="28160" x="3413125" y="3832225"/>
          <p14:tracePt t="28162" x="3413125" y="3816350"/>
          <p14:tracePt t="28163" x="3413125" y="3802063"/>
          <p14:tracePt t="28164" x="3398838" y="3802063"/>
          <p14:tracePt t="28165" x="3398838" y="3786188"/>
          <p14:tracePt t="28166" x="3398838" y="3771900"/>
          <p14:tracePt t="28168" x="3382963" y="3771900"/>
          <p14:tracePt t="28169" x="3368675" y="3757613"/>
          <p14:tracePt t="28170" x="3368675" y="3741738"/>
          <p14:tracePt t="28174" x="3368675" y="3727450"/>
          <p14:tracePt t="28175" x="3352800" y="3711575"/>
          <p14:tracePt t="28177" x="3352800" y="3697288"/>
          <p14:tracePt t="28178" x="3338513" y="3697288"/>
          <p14:tracePt t="28182" x="3338513" y="3683000"/>
          <p14:tracePt t="28183" x="3324225" y="3667125"/>
          <p14:tracePt t="28185" x="3308350" y="3667125"/>
          <p14:tracePt t="28187" x="3308350" y="3652838"/>
          <p14:tracePt t="28188" x="3294063" y="3652838"/>
          <p14:tracePt t="28192" x="3279775" y="3652838"/>
          <p14:tracePt t="28193" x="3279775" y="3636963"/>
          <p14:tracePt t="28194" x="3263900" y="3636963"/>
          <p14:tracePt t="28200" x="3249613" y="3622675"/>
          <p14:tracePt t="28202" x="3233738" y="3622675"/>
          <p14:tracePt t="28205" x="3219450" y="3622675"/>
          <p14:tracePt t="28213" x="3205163" y="3622675"/>
          <p14:tracePt t="28215" x="3189288" y="3622675"/>
          <p14:tracePt t="28222" x="3175000" y="3622675"/>
          <p14:tracePt t="28225" x="3159125" y="3622675"/>
          <p14:tracePt t="28230" x="3144838" y="3622675"/>
          <p14:tracePt t="28237" x="3130550" y="3622675"/>
          <p14:tracePt t="28243" x="3114675" y="3622675"/>
          <p14:tracePt t="28253" x="3100388" y="3622675"/>
          <p14:tracePt t="28259" x="3084513" y="3622675"/>
          <p14:tracePt t="28268" x="3070225" y="3622675"/>
          <p14:tracePt t="28479" x="3070225" y="3636963"/>
          <p14:tracePt t="28481" x="3055938" y="3636963"/>
          <p14:tracePt t="28484" x="3055938" y="3652838"/>
          <p14:tracePt t="28486" x="3040063" y="3652838"/>
          <p14:tracePt t="28486" x="3040063" y="3667125"/>
          <p14:tracePt t="28490" x="3040063" y="3697288"/>
          <p14:tracePt t="28491" x="3025775" y="3711575"/>
          <p14:tracePt t="28496" x="3011488" y="3757613"/>
          <p14:tracePt t="28498" x="3011488" y="3771900"/>
          <p14:tracePt t="28500" x="3011488" y="3786188"/>
          <p14:tracePt t="28502" x="2995613" y="3802063"/>
          <p14:tracePt t="28503" x="2995613" y="3816350"/>
          <p14:tracePt t="28504" x="2995613" y="3832225"/>
          <p14:tracePt t="28505" x="2981325" y="3832225"/>
          <p14:tracePt t="28507" x="2981325" y="3846513"/>
          <p14:tracePt t="28508" x="2981325" y="3860800"/>
          <p14:tracePt t="28509" x="2965450" y="3860800"/>
          <p14:tracePt t="28510" x="2965450" y="3876675"/>
          <p14:tracePt t="28511" x="2965450" y="3890963"/>
          <p14:tracePt t="28513" x="2965450" y="3906838"/>
          <p14:tracePt t="28516" x="2951163" y="3921125"/>
          <p14:tracePt t="28517" x="2951163" y="3935413"/>
          <p14:tracePt t="28519" x="2936875" y="3935413"/>
          <p14:tracePt t="28520" x="2936875" y="3951288"/>
          <p14:tracePt t="28521" x="2936875" y="3965575"/>
          <p14:tracePt t="28522" x="2936875" y="3979863"/>
          <p14:tracePt t="28527" x="2921000" y="4010025"/>
          <p14:tracePt t="28528" x="2906713" y="4010025"/>
          <p14:tracePt t="28529" x="2906713" y="4025900"/>
          <p14:tracePt t="28530" x="2890838" y="4040188"/>
          <p14:tracePt t="28531" x="2890838" y="4054475"/>
          <p14:tracePt t="28533" x="2876550" y="4070350"/>
          <p14:tracePt t="28535" x="2876550" y="4084638"/>
          <p14:tracePt t="28537" x="2862263" y="4084638"/>
          <p14:tracePt t="28538" x="2862263" y="4114800"/>
          <p14:tracePt t="28540" x="2846388" y="4129088"/>
          <p14:tracePt t="28541" x="2832100" y="4144963"/>
          <p14:tracePt t="28542" x="2832100" y="4159250"/>
          <p14:tracePt t="28544" x="2816225" y="4175125"/>
          <p14:tracePt t="28546" x="2801938" y="4189413"/>
          <p14:tracePt t="28547" x="2787650" y="4203700"/>
          <p14:tracePt t="28550" x="2771775" y="4233863"/>
          <p14:tracePt t="28552" x="2757488" y="4249738"/>
          <p14:tracePt t="28553" x="2743200" y="4264025"/>
          <p14:tracePt t="28554" x="2743200" y="4278313"/>
          <p14:tracePt t="28556" x="2727325" y="4294188"/>
          <p14:tracePt t="28557" x="2713038" y="4308475"/>
          <p14:tracePt t="28559" x="2697163" y="4322763"/>
          <p14:tracePt t="28560" x="2682875" y="4338638"/>
          <p14:tracePt t="28562" x="2668588" y="4352925"/>
          <p14:tracePt t="28563" x="2668588" y="4368800"/>
          <p14:tracePt t="28564" x="2652713" y="4368800"/>
          <p14:tracePt t="28565" x="2638425" y="4397375"/>
          <p14:tracePt t="28566" x="2622550" y="4397375"/>
          <p14:tracePt t="28568" x="2622550" y="4413250"/>
          <p14:tracePt t="28569" x="2608263" y="4427538"/>
          <p14:tracePt t="28570" x="2593975" y="4443413"/>
          <p14:tracePt t="28572" x="2578100" y="4457700"/>
          <p14:tracePt t="28574" x="2547938" y="4471988"/>
          <p14:tracePt t="28575" x="2547938" y="4487863"/>
          <p14:tracePt t="28576" x="2547938" y="4502150"/>
          <p14:tracePt t="28577" x="2533650" y="4502150"/>
          <p14:tracePt t="28578" x="2519363" y="4518025"/>
          <p14:tracePt t="28580" x="2519363" y="4532313"/>
          <p14:tracePt t="28581" x="2503488" y="4546600"/>
          <p14:tracePt t="28582" x="2489200" y="4546600"/>
          <p14:tracePt t="28583" x="2474913" y="4562475"/>
          <p14:tracePt t="28584" x="2474913" y="4576763"/>
          <p14:tracePt t="28586" x="2444750" y="4592638"/>
          <p14:tracePt t="28587" x="2444750" y="4606925"/>
          <p14:tracePt t="28588" x="2428875" y="4621213"/>
          <p14:tracePt t="28589" x="2428875" y="4637088"/>
          <p14:tracePt t="28590" x="2414588" y="4637088"/>
          <p14:tracePt t="28591" x="2400300" y="4637088"/>
          <p14:tracePt t="28592" x="2400300" y="4651375"/>
          <p14:tracePt t="28593" x="2400300" y="4665663"/>
          <p14:tracePt t="28594" x="2384425" y="4665663"/>
          <p14:tracePt t="28595" x="2370138" y="4681538"/>
          <p14:tracePt t="28596" x="2370138" y="4695825"/>
          <p14:tracePt t="28597" x="2354263" y="4711700"/>
          <p14:tracePt t="28599" x="2339975" y="4711700"/>
          <p14:tracePt t="28600" x="2325688" y="4725988"/>
          <p14:tracePt t="28601" x="2325688" y="4740275"/>
          <p14:tracePt t="28603" x="2309813" y="4756150"/>
          <p14:tracePt t="28605" x="2279650" y="4770438"/>
          <p14:tracePt t="28606" x="2279650" y="4786313"/>
          <p14:tracePt t="28607" x="2279650" y="4800600"/>
          <p14:tracePt t="28608" x="2265363" y="4814888"/>
          <p14:tracePt t="28609" x="2251075" y="4814888"/>
          <p14:tracePt t="28611" x="2235200" y="4830763"/>
          <p14:tracePt t="28612" x="2235200" y="4845050"/>
          <p14:tracePt t="28613" x="2220913" y="4860925"/>
          <p14:tracePt t="28614" x="2206625" y="4860925"/>
          <p14:tracePt t="28616" x="2190750" y="4889500"/>
          <p14:tracePt t="28617" x="2176463" y="4889500"/>
          <p14:tracePt t="28618" x="2176463" y="4905375"/>
          <p14:tracePt t="28619" x="2160588" y="4905375"/>
          <p14:tracePt t="28620" x="2160588" y="4919663"/>
          <p14:tracePt t="28621" x="2146300" y="4935538"/>
          <p14:tracePt t="28623" x="2132013" y="4935538"/>
          <p14:tracePt t="28624" x="2132013" y="4949825"/>
          <p14:tracePt t="28625" x="2116138" y="4949825"/>
          <p14:tracePt t="28626" x="2116138" y="4964113"/>
          <p14:tracePt t="28627" x="2101850" y="4979988"/>
          <p14:tracePt t="28628" x="2085975" y="4979988"/>
          <p14:tracePt t="28630" x="2085975" y="4994275"/>
          <p14:tracePt t="28631" x="2071688" y="5008563"/>
          <p14:tracePt t="28632" x="2057400" y="5008563"/>
          <p14:tracePt t="28634" x="2057400" y="5024438"/>
          <p14:tracePt t="28635" x="2041525" y="5038725"/>
          <p14:tracePt t="28636" x="2027238" y="5054600"/>
          <p14:tracePt t="28639" x="2011363" y="5068888"/>
          <p14:tracePt t="28641" x="1997075" y="5083175"/>
          <p14:tracePt t="28642" x="1982788" y="5083175"/>
          <p14:tracePt t="28644" x="1982788" y="5099050"/>
          <p14:tracePt t="28645" x="1966913" y="5113338"/>
          <p14:tracePt t="28647" x="1952625" y="5129213"/>
          <p14:tracePt t="28649" x="1938338" y="5129213"/>
          <p14:tracePt t="28650" x="1938338" y="5143500"/>
          <p14:tracePt t="28651" x="1922463" y="5157788"/>
          <p14:tracePt t="28653" x="1908175" y="5157788"/>
          <p14:tracePt t="28655" x="1892300" y="5173663"/>
          <p14:tracePt t="28656" x="1878013" y="5173663"/>
          <p14:tracePt t="28657" x="1878013" y="5187950"/>
          <p14:tracePt t="28659" x="1878013" y="5203825"/>
          <p14:tracePt t="28660" x="1863725" y="5203825"/>
          <p14:tracePt t="28661" x="1847850" y="5203825"/>
          <p14:tracePt t="28662" x="1833563" y="5218113"/>
          <p14:tracePt t="28666" x="1817688" y="5232400"/>
          <p14:tracePt t="28667" x="1803400" y="5232400"/>
          <p14:tracePt t="28668" x="1803400" y="5248275"/>
          <p14:tracePt t="28671" x="1773238" y="5262563"/>
          <p14:tracePt t="28673" x="1758950" y="5262563"/>
          <p14:tracePt t="28674" x="1758950" y="5278438"/>
          <p14:tracePt t="28677" x="1743075" y="5292725"/>
          <p14:tracePt t="28678" x="1728788" y="5292725"/>
          <p14:tracePt t="28679" x="1728788" y="5307013"/>
          <p14:tracePt t="28684" x="1698625" y="5322888"/>
          <p14:tracePt t="28686" x="1684338" y="5322888"/>
          <p14:tracePt t="28688" x="1684338" y="5337175"/>
          <p14:tracePt t="28691" x="1670050" y="5337175"/>
          <p14:tracePt t="28694" x="1654175" y="5337175"/>
          <p14:tracePt t="28699" x="1654175" y="5351463"/>
          <p14:tracePt t="28747" x="1639888" y="5351463"/>
          <p14:tracePt t="28749" x="1624013" y="5351463"/>
          <p14:tracePt t="28752" x="1609725" y="5351463"/>
          <p14:tracePt t="28757" x="1595438" y="5351463"/>
          <p14:tracePt t="28758" x="1579563" y="5351463"/>
          <p14:tracePt t="28762" x="1565275" y="5351463"/>
          <p14:tracePt t="28766" x="1549400" y="5351463"/>
          <p14:tracePt t="28771" x="1520825" y="5351463"/>
          <p14:tracePt t="28772" x="1520825" y="5367338"/>
          <p14:tracePt t="28774" x="1504950" y="5367338"/>
          <p14:tracePt t="28780" x="1490663" y="5367338"/>
          <p14:tracePt t="28781" x="1474788" y="5381625"/>
          <p14:tracePt t="28784" x="1460500" y="5381625"/>
          <p14:tracePt t="28788" x="1446213" y="5381625"/>
          <p14:tracePt t="28789" x="1430338" y="5381625"/>
          <p14:tracePt t="28793" x="1430338" y="5397500"/>
          <p14:tracePt t="28795" x="1416050" y="5397500"/>
          <p14:tracePt t="28798" x="1401763" y="5397500"/>
          <p14:tracePt t="28803" x="1401763" y="5411788"/>
          <p14:tracePt t="28804" x="1385888" y="5411788"/>
          <p14:tracePt t="28806" x="1371600" y="5411788"/>
          <p14:tracePt t="28809" x="1355725" y="5411788"/>
          <p14:tracePt t="28816" x="1341438" y="5426075"/>
          <p14:tracePt t="28817" x="1327150" y="5426075"/>
          <p14:tracePt t="28820" x="1327150" y="5441950"/>
          <p14:tracePt t="28821" x="1311275" y="5441950"/>
          <p14:tracePt t="28823" x="1296988" y="5441950"/>
          <p14:tracePt t="28825" x="1281113" y="5441950"/>
          <p14:tracePt t="28830" x="1266825" y="5441950"/>
          <p14:tracePt t="28833" x="1252538" y="5456238"/>
          <p14:tracePt t="28835" x="1236663" y="5456238"/>
          <p14:tracePt t="28837" x="1222375" y="5456238"/>
          <p14:tracePt t="28839" x="1206500" y="5456238"/>
          <p14:tracePt t="28842" x="1192213" y="5456238"/>
          <p14:tracePt t="28844" x="1177925" y="5456238"/>
          <p14:tracePt t="28847" x="1162050" y="5456238"/>
          <p14:tracePt t="28849" x="1147763" y="5472113"/>
          <p14:tracePt t="28850" x="1133475" y="5472113"/>
          <p14:tracePt t="28854" x="1117600" y="5486400"/>
          <p14:tracePt t="28855" x="1103313" y="5486400"/>
          <p14:tracePt t="28860" x="1073150" y="5486400"/>
          <p14:tracePt t="28866" x="1042988" y="5486400"/>
          <p14:tracePt t="28867" x="1028700" y="5500688"/>
          <p14:tracePt t="28874" x="998538" y="5516563"/>
          <p14:tracePt t="28878" x="984250" y="5530850"/>
          <p14:tracePt t="28879" x="968375" y="5530850"/>
          <p14:tracePt t="28884" x="954088" y="5530850"/>
          <p14:tracePt t="28886" x="938213" y="5530850"/>
          <p14:tracePt t="28888" x="923925" y="5530850"/>
          <p14:tracePt t="28890" x="923925" y="5546725"/>
          <p14:tracePt t="28896" x="909638" y="5546725"/>
          <p14:tracePt t="28896" x="893763" y="5546725"/>
          <p14:tracePt t="28902" x="879475" y="5561013"/>
          <p14:tracePt t="28907" x="865188" y="5561013"/>
          <p14:tracePt t="28908" x="849313" y="5561013"/>
          <p14:tracePt t="28915" x="835025" y="5561013"/>
          <p14:tracePt t="28920" x="819150" y="5561013"/>
          <p14:tracePt t="28922" x="804863" y="5561013"/>
          <p14:tracePt t="28928" x="790575" y="5561013"/>
          <p14:tracePt t="28932" x="774700" y="5561013"/>
          <p14:tracePt t="28939" x="760413" y="5561013"/>
          <p14:tracePt t="28940" x="744538" y="5561013"/>
          <p14:tracePt t="28945" x="730250" y="5561013"/>
          <p14:tracePt t="28949" x="715963" y="5575300"/>
          <p14:tracePt t="28950" x="700088" y="5575300"/>
          <p14:tracePt t="28953" x="685800" y="5575300"/>
          <p14:tracePt t="28956" x="669925" y="5575300"/>
          <p14:tracePt t="28959" x="655638" y="5575300"/>
          <p14:tracePt t="28960" x="655638" y="5591175"/>
          <p14:tracePt t="28962" x="641350" y="5591175"/>
          <p14:tracePt t="28964" x="625475" y="5591175"/>
          <p14:tracePt t="28968" x="611188" y="5591175"/>
          <p14:tracePt t="28969" x="611188" y="5605463"/>
          <p14:tracePt t="28971" x="596900" y="5605463"/>
          <p14:tracePt t="28976" x="581025" y="5605463"/>
          <p14:tracePt t="28978" x="566738" y="5605463"/>
          <p14:tracePt t="28981" x="550863" y="5605463"/>
          <p14:tracePt t="28989" x="536575" y="5621338"/>
          <p14:tracePt t="28993" x="522288" y="5621338"/>
          <p14:tracePt t="29004" x="506413" y="5621338"/>
          <p14:tracePt t="29013" x="506413" y="5635625"/>
          <p14:tracePt t="29095" x="492125" y="5635625"/>
          <p14:tracePt t="29098" x="492125" y="5621338"/>
          <p14:tracePt t="29102" x="476250" y="5605463"/>
          <p14:tracePt t="29104" x="476250" y="5591175"/>
          <p14:tracePt t="29106" x="476250" y="5575300"/>
          <p14:tracePt t="29108" x="476250" y="5561013"/>
          <p14:tracePt t="29110" x="476250" y="5546725"/>
          <p14:tracePt t="29111" x="461963" y="5546725"/>
          <p14:tracePt t="29112" x="461963" y="5530850"/>
          <p14:tracePt t="29113" x="461963" y="5516563"/>
          <p14:tracePt t="29114" x="461963" y="5500688"/>
          <p14:tracePt t="29116" x="461963" y="5486400"/>
          <p14:tracePt t="29117" x="447675" y="5472113"/>
          <p14:tracePt t="29118" x="447675" y="5456238"/>
          <p14:tracePt t="29119" x="447675" y="5441950"/>
          <p14:tracePt t="29120" x="447675" y="5426075"/>
          <p14:tracePt t="29121" x="447675" y="5411788"/>
          <p14:tracePt t="29122" x="447675" y="5397500"/>
          <p14:tracePt t="29123" x="447675" y="5381625"/>
          <p14:tracePt t="29124" x="447675" y="5351463"/>
          <p14:tracePt t="29125" x="447675" y="5337175"/>
          <p14:tracePt t="29126" x="447675" y="5322888"/>
          <p14:tracePt t="29127" x="447675" y="5307013"/>
          <p14:tracePt t="29128" x="447675" y="5292725"/>
          <p14:tracePt t="29129" x="431800" y="5262563"/>
          <p14:tracePt t="29130" x="431800" y="5248275"/>
          <p14:tracePt t="29132" x="431800" y="5232400"/>
          <p14:tracePt t="29132" x="431800" y="5203825"/>
          <p14:tracePt t="29133" x="431800" y="5173663"/>
          <p14:tracePt t="29134" x="417513" y="5157788"/>
          <p14:tracePt t="29135" x="417513" y="5129213"/>
          <p14:tracePt t="29136" x="417513" y="5113338"/>
          <p14:tracePt t="29138" x="417513" y="5068888"/>
          <p14:tracePt t="29139" x="417513" y="5054600"/>
          <p14:tracePt t="29140" x="417513" y="5024438"/>
          <p14:tracePt t="29141" x="417513" y="5008563"/>
          <p14:tracePt t="29142" x="401638" y="4979988"/>
          <p14:tracePt t="29144" x="401638" y="4935538"/>
          <p14:tracePt t="29145" x="401638" y="4905375"/>
          <p14:tracePt t="29146" x="401638" y="4860925"/>
          <p14:tracePt t="29147" x="387350" y="4845050"/>
          <p14:tracePt t="29148" x="387350" y="4814888"/>
          <p14:tracePt t="29150" x="387350" y="4786313"/>
          <p14:tracePt t="29150" x="387350" y="4770438"/>
          <p14:tracePt t="29151" x="373063" y="4740275"/>
          <p14:tracePt t="29152" x="373063" y="4725988"/>
          <p14:tracePt t="29153" x="373063" y="4695825"/>
          <p14:tracePt t="29154" x="373063" y="4665663"/>
          <p14:tracePt t="29156" x="373063" y="4637088"/>
          <p14:tracePt t="29157" x="373063" y="4621213"/>
          <p14:tracePt t="29158" x="373063" y="4592638"/>
          <p14:tracePt t="29159" x="357188" y="4562475"/>
          <p14:tracePt t="29162" x="357188" y="4518025"/>
          <p14:tracePt t="29163" x="357188" y="4487863"/>
          <p14:tracePt t="29164" x="357188" y="4471988"/>
          <p14:tracePt t="29165" x="357188" y="4427538"/>
          <p14:tracePt t="29166" x="357188" y="4397375"/>
          <p14:tracePt t="29168" x="357188" y="4352925"/>
          <p14:tracePt t="29169" x="357188" y="4338638"/>
          <p14:tracePt t="29170" x="357188" y="4308475"/>
          <p14:tracePt t="29171" x="342900" y="4278313"/>
          <p14:tracePt t="29172" x="342900" y="4264025"/>
          <p14:tracePt t="29174" x="342900" y="4219575"/>
          <p14:tracePt t="29175" x="342900" y="4189413"/>
          <p14:tracePt t="29176" x="342900" y="4159250"/>
          <p14:tracePt t="29178" x="342900" y="4129088"/>
          <p14:tracePt t="29180" x="342900" y="4084638"/>
          <p14:tracePt t="29181" x="342900" y="4054475"/>
          <p14:tracePt t="29182" x="342900" y="4025900"/>
          <p14:tracePt t="29183" x="342900" y="3995738"/>
          <p14:tracePt t="29184" x="342900" y="3965575"/>
          <p14:tracePt t="29186" x="342900" y="3921125"/>
          <p14:tracePt t="29187" x="342900" y="3906838"/>
          <p14:tracePt t="29188" x="342900" y="3876675"/>
          <p14:tracePt t="29189" x="342900" y="3832225"/>
          <p14:tracePt t="29190" x="342900" y="3816350"/>
          <p14:tracePt t="29191" x="342900" y="3786188"/>
          <p14:tracePt t="29192" x="342900" y="3771900"/>
          <p14:tracePt t="29193" x="342900" y="3757613"/>
          <p14:tracePt t="29194" x="342900" y="3727450"/>
          <p14:tracePt t="29195" x="342900" y="3711575"/>
          <p14:tracePt t="29196" x="342900" y="3683000"/>
          <p14:tracePt t="29197" x="342900" y="3667125"/>
          <p14:tracePt t="29198" x="342900" y="3652838"/>
          <p14:tracePt t="29199" x="342900" y="3622675"/>
          <p14:tracePt t="29200" x="342900" y="3608388"/>
          <p14:tracePt t="29201" x="342900" y="3578225"/>
          <p14:tracePt t="29202" x="342900" y="3563938"/>
          <p14:tracePt t="29203" x="342900" y="3548063"/>
          <p14:tracePt t="29204" x="342900" y="3517900"/>
          <p14:tracePt t="29205" x="342900" y="3503613"/>
          <p14:tracePt t="29206" x="342900" y="3489325"/>
          <p14:tracePt t="29207" x="342900" y="3459163"/>
          <p14:tracePt t="29208" x="342900" y="3443288"/>
          <p14:tracePt t="29209" x="342900" y="3414713"/>
          <p14:tracePt t="29211" x="342900" y="3384550"/>
          <p14:tracePt t="29212" x="342900" y="3354388"/>
          <p14:tracePt t="29213" x="342900" y="3340100"/>
          <p14:tracePt t="29214" x="342900" y="3324225"/>
          <p14:tracePt t="29215" x="342900" y="3309938"/>
          <p14:tracePt t="29216" x="342900" y="3294063"/>
          <p14:tracePt t="29217" x="342900" y="3265488"/>
          <p14:tracePt t="29219" x="342900" y="3249613"/>
          <p14:tracePt t="29220" x="342900" y="3221038"/>
          <p14:tracePt t="29221" x="342900" y="3205163"/>
          <p14:tracePt t="29223" x="342900" y="3175000"/>
          <p14:tracePt t="29224" x="342900" y="3160713"/>
          <p14:tracePt t="29225" x="342900" y="3130550"/>
          <p14:tracePt t="29226" x="342900" y="3116263"/>
          <p14:tracePt t="29227" x="342900" y="3100388"/>
          <p14:tracePt t="29228" x="342900" y="3086100"/>
          <p14:tracePt t="29229" x="328613" y="3071813"/>
          <p14:tracePt t="29230" x="328613" y="3041650"/>
          <p14:tracePt t="29231" x="328613" y="3025775"/>
          <p14:tracePt t="29232" x="328613" y="3011488"/>
          <p14:tracePt t="29233" x="328613" y="2997200"/>
          <p14:tracePt t="29235" x="328613" y="2951163"/>
          <p14:tracePt t="29236" x="328613" y="2922588"/>
          <p14:tracePt t="29237" x="328613" y="2892425"/>
          <p14:tracePt t="29238" x="328613" y="2847975"/>
          <p14:tracePt t="29239" x="328613" y="2832100"/>
          <p14:tracePt t="29241" x="328613" y="2773363"/>
          <p14:tracePt t="29242" x="328613" y="2728913"/>
          <p14:tracePt t="29243" x="328613" y="2682875"/>
          <p14:tracePt t="29244" x="328613" y="2668588"/>
          <p14:tracePt t="29245" x="328613" y="2638425"/>
          <p14:tracePt t="29247" x="328613" y="2579688"/>
          <p14:tracePt t="29248" x="328613" y="2549525"/>
          <p14:tracePt t="29249" x="328613" y="2535238"/>
          <p14:tracePt t="29250" x="328613" y="2505075"/>
          <p14:tracePt t="29251" x="328613" y="2474913"/>
          <p14:tracePt t="29253" x="328613" y="2430463"/>
          <p14:tracePt t="29254" x="328613" y="2414588"/>
          <p14:tracePt t="29255" x="328613" y="2400300"/>
          <p14:tracePt t="29256" x="328613" y="2370138"/>
          <p14:tracePt t="29259" x="312738" y="2325688"/>
          <p14:tracePt t="29261" x="312738" y="2311400"/>
          <p14:tracePt t="29262" x="312738" y="2295525"/>
          <p14:tracePt t="29263" x="312738" y="2281238"/>
          <p14:tracePt t="29265" x="312738" y="2265363"/>
          <p14:tracePt t="29266" x="312738" y="2251075"/>
          <p14:tracePt t="29269" x="312738" y="2236788"/>
          <p14:tracePt t="29271" x="312738" y="2220913"/>
          <p14:tracePt t="29277" x="312738" y="2206625"/>
          <p14:tracePt t="29278" x="312738" y="2192338"/>
          <p14:tracePt t="29282" x="312738" y="2176463"/>
          <p14:tracePt t="29340" x="298450" y="2176463"/>
          <p14:tracePt t="29347" x="298450" y="2192338"/>
          <p14:tracePt t="29350" x="282575" y="2206625"/>
          <p14:tracePt t="29354" x="282575" y="2236788"/>
          <p14:tracePt t="29356" x="282575" y="2265363"/>
          <p14:tracePt t="29358" x="282575" y="2281238"/>
          <p14:tracePt t="29359" x="268288" y="2295525"/>
          <p14:tracePt t="29360" x="268288" y="2311400"/>
          <p14:tracePt t="29362" x="268288" y="2355850"/>
          <p14:tracePt t="29364" x="268288" y="2370138"/>
          <p14:tracePt t="29365" x="268288" y="2400300"/>
          <p14:tracePt t="29366" x="268288" y="2414588"/>
          <p14:tracePt t="29368" x="268288" y="2444750"/>
          <p14:tracePt t="29369" x="268288" y="2474913"/>
          <p14:tracePt t="29370" x="268288" y="2505075"/>
          <p14:tracePt t="29371" x="268288" y="2519363"/>
          <p14:tracePt t="29372" x="268288" y="2563813"/>
          <p14:tracePt t="29374" x="268288" y="2593975"/>
          <p14:tracePt t="29375" x="268288" y="2624138"/>
          <p14:tracePt t="29376" x="268288" y="2668588"/>
          <p14:tracePt t="29377" x="268288" y="2713038"/>
          <p14:tracePt t="29378" x="268288" y="2728913"/>
          <p14:tracePt t="29380" x="268288" y="2832100"/>
          <p14:tracePt t="29381" x="268288" y="2862263"/>
          <p14:tracePt t="29382" x="254000" y="2922588"/>
          <p14:tracePt t="29383" x="254000" y="2967038"/>
          <p14:tracePt t="29384" x="254000" y="2997200"/>
          <p14:tracePt t="29386" x="254000" y="3100388"/>
          <p14:tracePt t="29387" x="238125" y="3130550"/>
          <p14:tracePt t="29388" x="238125" y="3175000"/>
          <p14:tracePt t="29389" x="238125" y="3221038"/>
          <p14:tracePt t="29390" x="238125" y="3279775"/>
          <p14:tracePt t="29391" x="238125" y="3309938"/>
          <p14:tracePt t="29392" x="238125" y="3368675"/>
          <p14:tracePt t="29393" x="238125" y="3414713"/>
          <p14:tracePt t="29394" x="238125" y="3473450"/>
          <p14:tracePt t="29395" x="223838" y="3503613"/>
          <p14:tracePt t="29396" x="223838" y="3578225"/>
          <p14:tracePt t="29397" x="223838" y="3636963"/>
          <p14:tracePt t="29398" x="223838" y="3697288"/>
          <p14:tracePt t="29399" x="207963" y="3727450"/>
          <p14:tracePt t="29400" x="207963" y="3771900"/>
          <p14:tracePt t="29401" x="207963" y="3832225"/>
          <p14:tracePt t="29402" x="207963" y="3876675"/>
          <p14:tracePt t="29403" x="207963" y="3921125"/>
          <p14:tracePt t="29404" x="207963" y="3935413"/>
          <p14:tracePt t="29405" x="207963" y="3979863"/>
          <p14:tracePt t="29406" x="207963" y="4025900"/>
          <p14:tracePt t="29407" x="193675" y="4084638"/>
          <p14:tracePt t="29408" x="193675" y="4114800"/>
          <p14:tracePt t="29409" x="193675" y="4159250"/>
          <p14:tracePt t="29410" x="193675" y="4278313"/>
          <p14:tracePt t="29411" x="193675" y="4308475"/>
          <p14:tracePt t="29412" x="179388" y="4352925"/>
          <p14:tracePt t="29413" x="179388" y="4413250"/>
          <p14:tracePt t="29414" x="179388" y="4457700"/>
          <p14:tracePt t="29416" x="179388" y="4502150"/>
          <p14:tracePt t="29417" x="179388" y="4546600"/>
          <p14:tracePt t="29418" x="179388" y="4592638"/>
          <p14:tracePt t="29419" x="179388" y="4637088"/>
          <p14:tracePt t="29420" x="163513" y="4681538"/>
          <p14:tracePt t="29421" x="163513" y="4711700"/>
          <p14:tracePt t="29422" x="163513" y="4740275"/>
          <p14:tracePt t="29423" x="163513" y="4800600"/>
          <p14:tracePt t="29424" x="163513" y="4814888"/>
          <p14:tracePt t="29425" x="163513" y="4860925"/>
          <p14:tracePt t="29426" x="149225" y="4905375"/>
          <p14:tracePt t="29427" x="149225" y="4935538"/>
          <p14:tracePt t="29429" x="149225" y="4979988"/>
          <p14:tracePt t="29429" x="149225" y="5024438"/>
          <p14:tracePt t="29430" x="149225" y="5038725"/>
          <p14:tracePt t="29431" x="149225" y="5083175"/>
          <p14:tracePt t="29432" x="149225" y="5099050"/>
          <p14:tracePt t="29433" x="149225" y="5143500"/>
          <p14:tracePt t="29435" x="133350" y="5203825"/>
          <p14:tracePt t="29436" x="133350" y="5232400"/>
          <p14:tracePt t="29437" x="133350" y="5262563"/>
          <p14:tracePt t="29438" x="133350" y="5292725"/>
          <p14:tracePt t="29439" x="119063" y="5322888"/>
          <p14:tracePt t="29440" x="119063" y="5351463"/>
          <p14:tracePt t="29441" x="119063" y="5367338"/>
          <p14:tracePt t="29442" x="119063" y="5397500"/>
          <p14:tracePt t="29443" x="119063" y="5441950"/>
          <p14:tracePt t="29444" x="119063" y="5456238"/>
          <p14:tracePt t="29445" x="119063" y="5486400"/>
          <p14:tracePt t="29446" x="119063" y="5500688"/>
          <p14:tracePt t="29447" x="119063" y="5516563"/>
          <p14:tracePt t="29448" x="119063" y="5546725"/>
          <p14:tracePt t="29449" x="119063" y="5561013"/>
          <p14:tracePt t="29450" x="104775" y="5575300"/>
          <p14:tracePt t="29451" x="104775" y="5591175"/>
          <p14:tracePt t="29453" x="104775" y="5635625"/>
          <p14:tracePt t="29455" x="104775" y="5649913"/>
          <p14:tracePt t="29456" x="104775" y="5680075"/>
          <p14:tracePt t="29459" x="104775" y="5694363"/>
          <p14:tracePt t="29460" x="104775" y="5710238"/>
          <p14:tracePt t="29461" x="104775" y="5724525"/>
          <p14:tracePt t="29465" x="104775" y="5740400"/>
          <p14:tracePt t="29467" x="104775" y="5754688"/>
          <p14:tracePt t="29476" x="104775" y="5768975"/>
          <p14:tracePt t="29555" x="104775" y="5754688"/>
          <p14:tracePt t="29558" x="104775" y="5740400"/>
          <p14:tracePt t="29560" x="104775" y="5724525"/>
          <p14:tracePt t="29562" x="104775" y="5710238"/>
          <p14:tracePt t="29563" x="104775" y="5694363"/>
          <p14:tracePt t="29566" x="104775" y="5649913"/>
          <p14:tracePt t="29568" x="104775" y="5621338"/>
          <p14:tracePt t="29569" x="104775" y="5591175"/>
          <p14:tracePt t="29570" x="119063" y="5575300"/>
          <p14:tracePt t="29571" x="119063" y="5561013"/>
          <p14:tracePt t="29572" x="119063" y="5530850"/>
          <p14:tracePt t="29574" x="133350" y="5486400"/>
          <p14:tracePt t="29575" x="133350" y="5456238"/>
          <p14:tracePt t="29576" x="149225" y="5441950"/>
          <p14:tracePt t="29577" x="149225" y="5411788"/>
          <p14:tracePt t="29578" x="149225" y="5381625"/>
          <p14:tracePt t="29580" x="163513" y="5337175"/>
          <p14:tracePt t="29581" x="163513" y="5322888"/>
          <p14:tracePt t="29582" x="163513" y="5278438"/>
          <p14:tracePt t="29583" x="163513" y="5248275"/>
          <p14:tracePt t="29584" x="179388" y="5203825"/>
          <p14:tracePt t="29586" x="179388" y="5173663"/>
          <p14:tracePt t="29587" x="179388" y="5143500"/>
          <p14:tracePt t="29588" x="193675" y="5099050"/>
          <p14:tracePt t="29589" x="193675" y="5083175"/>
          <p14:tracePt t="29590" x="207963" y="5054600"/>
          <p14:tracePt t="29592" x="223838" y="4979988"/>
          <p14:tracePt t="29593" x="223838" y="4935538"/>
          <p14:tracePt t="29594" x="223838" y="4889500"/>
          <p14:tracePt t="29595" x="238125" y="4875213"/>
          <p14:tracePt t="29596" x="238125" y="4830763"/>
          <p14:tracePt t="29597" x="254000" y="4786313"/>
          <p14:tracePt t="29598" x="254000" y="4756150"/>
          <p14:tracePt t="29599" x="268288" y="4711700"/>
          <p14:tracePt t="29600" x="268288" y="4665663"/>
          <p14:tracePt t="29601" x="282575" y="4621213"/>
          <p14:tracePt t="29602" x="282575" y="4576763"/>
          <p14:tracePt t="29604" x="298450" y="4471988"/>
          <p14:tracePt t="29605" x="312738" y="4427538"/>
          <p14:tracePt t="29606" x="312738" y="4397375"/>
          <p14:tracePt t="29607" x="328613" y="4338638"/>
          <p14:tracePt t="29608" x="328613" y="4308475"/>
          <p14:tracePt t="29609" x="328613" y="4249738"/>
          <p14:tracePt t="29611" x="342900" y="4189413"/>
          <p14:tracePt t="29612" x="342900" y="4144963"/>
          <p14:tracePt t="29613" x="357188" y="4114800"/>
          <p14:tracePt t="29614" x="357188" y="4070350"/>
          <p14:tracePt t="29615" x="373063" y="4025900"/>
          <p14:tracePt t="29616" x="373063" y="4010025"/>
          <p14:tracePt t="29617" x="387350" y="3965575"/>
          <p14:tracePt t="29618" x="387350" y="3921125"/>
          <p14:tracePt t="29619" x="387350" y="3890963"/>
          <p14:tracePt t="29620" x="401638" y="3860800"/>
          <p14:tracePt t="29621" x="401638" y="3816350"/>
          <p14:tracePt t="29623" x="417513" y="3771900"/>
          <p14:tracePt t="29624" x="417513" y="3727450"/>
          <p14:tracePt t="29625" x="431800" y="3711575"/>
          <p14:tracePt t="29626" x="431800" y="3667125"/>
          <p14:tracePt t="29627" x="447675" y="3636963"/>
          <p14:tracePt t="29629" x="447675" y="3622675"/>
          <p14:tracePt t="29629" x="447675" y="3578225"/>
          <p14:tracePt t="29630" x="447675" y="3548063"/>
          <p14:tracePt t="29631" x="447675" y="3533775"/>
          <p14:tracePt t="29632" x="461963" y="3503613"/>
          <p14:tracePt t="29633" x="461963" y="3473450"/>
          <p14:tracePt t="29634" x="476250" y="3459163"/>
          <p14:tracePt t="29635" x="476250" y="3429000"/>
          <p14:tracePt t="29636" x="476250" y="3384550"/>
          <p14:tracePt t="29637" x="492125" y="3368675"/>
          <p14:tracePt t="29638" x="492125" y="3340100"/>
          <p14:tracePt t="29639" x="492125" y="3309938"/>
          <p14:tracePt t="29641" x="506413" y="3279775"/>
          <p14:tracePt t="29642" x="506413" y="3249613"/>
          <p14:tracePt t="29643" x="522288" y="3235325"/>
          <p14:tracePt t="29644" x="522288" y="3205163"/>
          <p14:tracePt t="29645" x="536575" y="3175000"/>
          <p14:tracePt t="29646" x="536575" y="3160713"/>
          <p14:tracePt t="29647" x="536575" y="3130550"/>
          <p14:tracePt t="29648" x="536575" y="3116263"/>
          <p14:tracePt t="29649" x="536575" y="3086100"/>
          <p14:tracePt t="29650" x="536575" y="3071813"/>
          <p14:tracePt t="29651" x="550863" y="3055938"/>
          <p14:tracePt t="29653" x="550863" y="3011488"/>
          <p14:tracePt t="29654" x="566738" y="2997200"/>
          <p14:tracePt t="29655" x="566738" y="2981325"/>
          <p14:tracePt t="29656" x="581025" y="2951163"/>
          <p14:tracePt t="29659" x="581025" y="2922588"/>
          <p14:tracePt t="29660" x="596900" y="2906713"/>
          <p14:tracePt t="29661" x="596900" y="2878138"/>
          <p14:tracePt t="29666" x="596900" y="2832100"/>
          <p14:tracePt t="29667" x="596900" y="2817813"/>
          <p14:tracePt t="29668" x="611188" y="2803525"/>
          <p14:tracePt t="29669" x="611188" y="2787650"/>
          <p14:tracePt t="29671" x="611188" y="2757488"/>
          <p14:tracePt t="29673" x="611188" y="2743200"/>
          <p14:tracePt t="29674" x="625475" y="2713038"/>
          <p14:tracePt t="29677" x="625475" y="2698750"/>
          <p14:tracePt t="29678" x="625475" y="2682875"/>
          <p14:tracePt t="29680" x="625475" y="2668588"/>
          <p14:tracePt t="29681" x="625475" y="2654300"/>
          <p14:tracePt t="29683" x="625475" y="2638425"/>
          <p14:tracePt t="29685" x="625475" y="2624138"/>
          <p14:tracePt t="29687" x="625475" y="2608263"/>
          <p14:tracePt t="29690" x="625475" y="2593975"/>
          <p14:tracePt t="29692" x="625475" y="2579688"/>
          <p14:tracePt t="29693" x="625475" y="2563813"/>
          <p14:tracePt t="29694" x="641350" y="2563813"/>
          <p14:tracePt t="29697" x="641350" y="2549525"/>
          <p14:tracePt t="29699" x="641350" y="2535238"/>
          <p14:tracePt t="29703" x="641350" y="2519363"/>
          <p14:tracePt t="29708" x="641350" y="2489200"/>
          <p14:tracePt t="29714" x="641350" y="2474913"/>
          <p14:tracePt t="29720" x="641350" y="2460625"/>
          <p14:tracePt t="31576" x="641350" y="2474913"/>
          <p14:tracePt t="31578" x="655638" y="2474913"/>
          <p14:tracePt t="31581" x="655638" y="2489200"/>
          <p14:tracePt t="31583" x="655638" y="2505075"/>
          <p14:tracePt t="31587" x="655638" y="2519363"/>
          <p14:tracePt t="31588" x="669925" y="2519363"/>
          <p14:tracePt t="31589" x="669925" y="2535238"/>
          <p14:tracePt t="31592" x="669925" y="2549525"/>
          <p14:tracePt t="31597" x="669925" y="2563813"/>
          <p14:tracePt t="31600" x="669925" y="2593975"/>
          <p14:tracePt t="31605" x="669925" y="2608263"/>
          <p14:tracePt t="31606" x="669925" y="2624138"/>
          <p14:tracePt t="31610" x="669925" y="2638425"/>
          <p14:tracePt t="31611" x="669925" y="2654300"/>
          <p14:tracePt t="31613" x="685800" y="2668588"/>
          <p14:tracePt t="31617" x="685800" y="2682875"/>
          <p14:tracePt t="31618" x="685800" y="2698750"/>
          <p14:tracePt t="31623" x="685800" y="2728913"/>
          <p14:tracePt t="31624" x="700088" y="2728913"/>
          <p14:tracePt t="31626" x="700088" y="2743200"/>
          <p14:tracePt t="31627" x="700088" y="2757488"/>
          <p14:tracePt t="31628" x="700088" y="2773363"/>
          <p14:tracePt t="31631" x="700088" y="2787650"/>
          <p14:tracePt t="31632" x="700088" y="2803525"/>
          <p14:tracePt t="31635" x="700088" y="2817813"/>
          <p14:tracePt t="31636" x="700088" y="2832100"/>
          <p14:tracePt t="31638" x="700088" y="2847975"/>
          <p14:tracePt t="31641" x="715963" y="2878138"/>
          <p14:tracePt t="31643" x="715963" y="2892425"/>
          <p14:tracePt t="31644" x="715963" y="2906713"/>
          <p14:tracePt t="31646" x="730250" y="2922588"/>
          <p14:tracePt t="31648" x="730250" y="2951163"/>
          <p14:tracePt t="31650" x="730250" y="2981325"/>
          <p14:tracePt t="31653" x="744538" y="3011488"/>
          <p14:tracePt t="31655" x="744538" y="3025775"/>
          <p14:tracePt t="31656" x="744538" y="3055938"/>
          <p14:tracePt t="31658" x="744538" y="3071813"/>
          <p14:tracePt t="31659" x="744538" y="3086100"/>
          <p14:tracePt t="31660" x="744538" y="3100388"/>
          <p14:tracePt t="31661" x="760413" y="3100388"/>
          <p14:tracePt t="31662" x="760413" y="3116263"/>
          <p14:tracePt t="31663" x="760413" y="3130550"/>
          <p14:tracePt t="31665" x="774700" y="3146425"/>
          <p14:tracePt t="31666" x="774700" y="3160713"/>
          <p14:tracePt t="31667" x="790575" y="3175000"/>
          <p14:tracePt t="31668" x="790575" y="3190875"/>
          <p14:tracePt t="31669" x="790575" y="3205163"/>
          <p14:tracePt t="31671" x="790575" y="3221038"/>
          <p14:tracePt t="31673" x="790575" y="3235325"/>
          <p14:tracePt t="31674" x="804863" y="3249613"/>
          <p14:tracePt t="31677" x="819150" y="3279775"/>
          <p14:tracePt t="31678" x="819150" y="3309938"/>
          <p14:tracePt t="31680" x="819150" y="3324225"/>
          <p14:tracePt t="31681" x="819150" y="3340100"/>
          <p14:tracePt t="31683" x="835025" y="3354388"/>
          <p14:tracePt t="31684" x="835025" y="3368675"/>
          <p14:tracePt t="31685" x="849313" y="3384550"/>
          <p14:tracePt t="31687" x="865188" y="3414713"/>
          <p14:tracePt t="31689" x="865188" y="3429000"/>
          <p14:tracePt t="31690" x="865188" y="3443288"/>
          <p14:tracePt t="31691" x="865188" y="3459163"/>
          <p14:tracePt t="31693" x="879475" y="3473450"/>
          <p14:tracePt t="31695" x="879475" y="3503613"/>
          <p14:tracePt t="31697" x="879475" y="3517900"/>
          <p14:tracePt t="31698" x="893763" y="3517900"/>
          <p14:tracePt t="31699" x="893763" y="3533775"/>
          <p14:tracePt t="31701" x="909638" y="3548063"/>
          <p14:tracePt t="31702" x="909638" y="3563938"/>
          <p14:tracePt t="31703" x="909638" y="3578225"/>
          <p14:tracePt t="31705" x="909638" y="3592513"/>
          <p14:tracePt t="31706" x="909638" y="3608388"/>
          <p14:tracePt t="31707" x="909638" y="3622675"/>
          <p14:tracePt t="31709" x="923925" y="3622675"/>
          <p14:tracePt t="31710" x="923925" y="3636963"/>
          <p14:tracePt t="31712" x="923925" y="3652838"/>
          <p14:tracePt t="31714" x="938213" y="3667125"/>
          <p14:tracePt t="31715" x="938213" y="3683000"/>
          <p14:tracePt t="31716" x="938213" y="3697288"/>
          <p14:tracePt t="31719" x="938213" y="3711575"/>
          <p14:tracePt t="31720" x="938213" y="3727450"/>
          <p14:tracePt t="31723" x="954088" y="3741738"/>
          <p14:tracePt t="31724" x="954088" y="3757613"/>
          <p14:tracePt t="31726" x="954088" y="3771900"/>
          <p14:tracePt t="31728" x="968375" y="3771900"/>
          <p14:tracePt t="31729" x="968375" y="3802063"/>
          <p14:tracePt t="31731" x="984250" y="3816350"/>
          <p14:tracePt t="31733" x="984250" y="3832225"/>
          <p14:tracePt t="31735" x="984250" y="3846513"/>
          <p14:tracePt t="31738" x="984250" y="3860800"/>
          <p14:tracePt t="31740" x="984250" y="3876675"/>
          <p14:tracePt t="31744" x="998538" y="3890963"/>
          <p14:tracePt t="31745" x="998538" y="3906838"/>
          <p14:tracePt t="31748" x="1012825" y="3921125"/>
          <p14:tracePt t="31754" x="1012825" y="3935413"/>
          <p14:tracePt t="31756" x="1012825" y="3951288"/>
          <p14:tracePt t="31760" x="1028700" y="3965575"/>
          <p14:tracePt t="31763" x="1042988" y="3979863"/>
          <p14:tracePt t="31768" x="1042988" y="3995738"/>
          <p14:tracePt t="31773" x="1042988" y="4010025"/>
          <p14:tracePt t="31775" x="1058863" y="4010025"/>
          <p14:tracePt t="31775" x="1058863" y="4025900"/>
          <p14:tracePt t="31777" x="1073150" y="4025900"/>
          <p14:tracePt t="31780" x="1073150" y="4040188"/>
          <p14:tracePt t="31781" x="1087438" y="4040188"/>
          <p14:tracePt t="31785" x="1087438" y="4054475"/>
          <p14:tracePt t="31787" x="1087438" y="4070350"/>
          <p14:tracePt t="31789" x="1103313" y="4070350"/>
          <p14:tracePt t="31792" x="1117600" y="4084638"/>
          <p14:tracePt t="31794" x="1117600" y="4100513"/>
          <p14:tracePt t="31796" x="1133475" y="4100513"/>
          <p14:tracePt t="31798" x="1147763" y="4100513"/>
          <p14:tracePt t="31799" x="1147763" y="4114800"/>
          <p14:tracePt t="31800" x="1162050" y="4114800"/>
          <p14:tracePt t="31801" x="1162050" y="4129088"/>
          <p14:tracePt t="31802" x="1162050" y="4144963"/>
          <p14:tracePt t="31804" x="1192213" y="4144963"/>
          <p14:tracePt t="31806" x="1192213" y="4159250"/>
          <p14:tracePt t="31807" x="1192213" y="4175125"/>
          <p14:tracePt t="31808" x="1206500" y="4175125"/>
          <p14:tracePt t="31810" x="1236663" y="4203700"/>
          <p14:tracePt t="31811" x="1236663" y="4219575"/>
          <p14:tracePt t="31812" x="1236663" y="4233863"/>
          <p14:tracePt t="31813" x="1266825" y="4249738"/>
          <p14:tracePt t="31814" x="1281113" y="4264025"/>
          <p14:tracePt t="31815" x="1281113" y="4278313"/>
          <p14:tracePt t="31816" x="1296988" y="4294188"/>
          <p14:tracePt t="31817" x="1327150" y="4308475"/>
          <p14:tracePt t="31818" x="1355725" y="4338638"/>
          <p14:tracePt t="31819" x="1355725" y="4368800"/>
          <p14:tracePt t="31821" x="1385888" y="4397375"/>
          <p14:tracePt t="31823" x="1430338" y="4427538"/>
          <p14:tracePt t="31824" x="1460500" y="4471988"/>
          <p14:tracePt t="31825" x="1490663" y="4487863"/>
          <p14:tracePt t="31826" x="1520825" y="4518025"/>
          <p14:tracePt t="31827" x="1535113" y="4518025"/>
          <p14:tracePt t="31828" x="1565275" y="4546600"/>
          <p14:tracePt t="31829" x="1579563" y="4576763"/>
          <p14:tracePt t="31830" x="1609725" y="4576763"/>
          <p14:tracePt t="31831" x="1624013" y="4606925"/>
          <p14:tracePt t="31832" x="1654175" y="4621213"/>
          <p14:tracePt t="31833" x="1684338" y="4651375"/>
          <p14:tracePt t="31834" x="1714500" y="4665663"/>
          <p14:tracePt t="31835" x="1728788" y="4681538"/>
          <p14:tracePt t="31836" x="1758950" y="4695825"/>
          <p14:tracePt t="31837" x="1789113" y="4711700"/>
          <p14:tracePt t="31838" x="1817688" y="4740275"/>
          <p14:tracePt t="31839" x="1847850" y="4770438"/>
          <p14:tracePt t="31841" x="1892300" y="4800600"/>
          <p14:tracePt t="31842" x="1922463" y="4800600"/>
          <p14:tracePt t="31843" x="1938338" y="4814888"/>
          <p14:tracePt t="31844" x="1966913" y="4845050"/>
          <p14:tracePt t="31845" x="1982788" y="4860925"/>
          <p14:tracePt t="31846" x="2011363" y="4860925"/>
          <p14:tracePt t="31847" x="2041525" y="4875213"/>
          <p14:tracePt t="31848" x="2071688" y="4905375"/>
          <p14:tracePt t="31850" x="2085975" y="4919663"/>
          <p14:tracePt t="31851" x="2101850" y="4919663"/>
          <p14:tracePt t="31852" x="2116138" y="4935538"/>
          <p14:tracePt t="31853" x="2146300" y="4949825"/>
          <p14:tracePt t="31854" x="2160588" y="4964113"/>
          <p14:tracePt t="31855" x="2160588" y="4979988"/>
          <p14:tracePt t="31856" x="2206625" y="4979988"/>
          <p14:tracePt t="31857" x="2206625" y="4994275"/>
          <p14:tracePt t="31859" x="2235200" y="5024438"/>
          <p14:tracePt t="31860" x="2251075" y="5024438"/>
          <p14:tracePt t="31861" x="2265363" y="5024438"/>
          <p14:tracePt t="31862" x="2265363" y="5038725"/>
          <p14:tracePt t="31863" x="2265363" y="5054600"/>
          <p14:tracePt t="31865" x="2295525" y="5054600"/>
          <p14:tracePt t="31867" x="2295525" y="5068888"/>
          <p14:tracePt t="31868" x="2309813" y="5083175"/>
          <p14:tracePt t="31871" x="2325688" y="5099050"/>
          <p14:tracePt t="31873" x="2339975" y="5099050"/>
          <p14:tracePt t="31878" x="2339975" y="5113338"/>
          <p14:tracePt t="31879" x="2354263" y="5113338"/>
          <p14:tracePt t="31880" x="2354263" y="5129213"/>
          <p14:tracePt t="31883" x="2370138" y="5129213"/>
          <p14:tracePt t="31890" x="2384425" y="5143500"/>
          <p14:tracePt t="31895" x="2400300" y="5143500"/>
          <p14:tracePt t="31896" x="2400300" y="5157788"/>
          <p14:tracePt t="31902" x="2414588" y="5157788"/>
          <p14:tracePt t="31903" x="2414588" y="5173663"/>
          <p14:tracePt t="32137" x="2400300" y="5173663"/>
          <p14:tracePt t="32146" x="2384425" y="5173663"/>
          <p14:tracePt t="32184" x="2370138" y="5173663"/>
          <p14:tracePt t="32368" x="2354263" y="5173663"/>
          <p14:tracePt t="32370" x="2354263" y="5157788"/>
          <p14:tracePt t="32375" x="2354263" y="5143500"/>
          <p14:tracePt t="32384" x="2339975" y="5143500"/>
          <p14:tracePt t="32386" x="2339975" y="5129213"/>
          <p14:tracePt t="32392" x="2325688" y="5113338"/>
          <p14:tracePt t="32405" x="2309813" y="5113338"/>
          <p14:tracePt t="32406" x="2309813" y="5099050"/>
          <p14:tracePt t="32410" x="2309813" y="5083175"/>
          <p14:tracePt t="32419" x="2309813" y="5068888"/>
          <p14:tracePt t="32422" x="2295525" y="5068888"/>
          <p14:tracePt t="32428" x="2295525" y="5054600"/>
          <p14:tracePt t="32429" x="2279650" y="5054600"/>
          <p14:tracePt t="32436" x="2279650" y="5038725"/>
          <p14:tracePt t="32441" x="2265363" y="5038725"/>
          <p14:tracePt t="32441" x="2265363" y="5024438"/>
          <p14:tracePt t="32446" x="2251075" y="5008563"/>
          <p14:tracePt t="32449" x="2235200" y="5008563"/>
          <p14:tracePt t="32450" x="2235200" y="4994275"/>
          <p14:tracePt t="32459" x="2235200" y="4979988"/>
          <p14:tracePt t="32460" x="2220913" y="4979988"/>
          <p14:tracePt t="32466" x="2220913" y="4964113"/>
          <p14:tracePt t="32466" x="2206625" y="4964113"/>
          <p14:tracePt t="32483" x="2206625" y="4949825"/>
          <p14:tracePt t="32490" x="2190750" y="4949825"/>
          <p14:tracePt t="32496" x="2190750" y="4935538"/>
          <p14:tracePt t="32746" x="2190750" y="4949825"/>
          <p14:tracePt t="32754" x="2176463" y="4964113"/>
          <p14:tracePt t="32757" x="2176463" y="4979988"/>
          <p14:tracePt t="32768" x="2176463" y="4994275"/>
          <p14:tracePt t="32775" x="2176463" y="5008563"/>
          <p14:tracePt t="32925" x="2160588" y="5008563"/>
          <p14:tracePt t="32929" x="2160588" y="4994275"/>
          <p14:tracePt t="32930" x="2146300" y="4994275"/>
          <p14:tracePt t="32937" x="2132013" y="4994275"/>
          <p14:tracePt t="32938" x="2132013" y="4979988"/>
          <p14:tracePt t="32939" x="2132013" y="4964113"/>
          <p14:tracePt t="32948" x="2116138" y="4949825"/>
          <p14:tracePt t="32950" x="2116138" y="4935538"/>
          <p14:tracePt t="32954" x="2101850" y="4919663"/>
          <p14:tracePt t="32960" x="2101850" y="4905375"/>
          <p14:tracePt t="32963" x="2101850" y="4889500"/>
          <p14:tracePt t="32968" x="2085975" y="4889500"/>
          <p14:tracePt t="32969" x="2085975" y="4875213"/>
          <p14:tracePt t="32973" x="2071688" y="4860925"/>
          <p14:tracePt t="32974" x="2071688" y="4845050"/>
          <p14:tracePt t="32979" x="2057400" y="4845050"/>
          <p14:tracePt t="32980" x="2057400" y="4830763"/>
          <p14:tracePt t="32982" x="2057400" y="4814888"/>
          <p14:tracePt t="32987" x="2057400" y="4800600"/>
          <p14:tracePt t="32989" x="2041525" y="4786313"/>
          <p14:tracePt t="32993" x="2027238" y="4770438"/>
          <p14:tracePt t="32994" x="2027238" y="4756150"/>
          <p14:tracePt t="32999" x="2027238" y="4740275"/>
          <p14:tracePt t="33003" x="2027238" y="4725988"/>
          <p14:tracePt t="33005" x="2027238" y="4711700"/>
          <p14:tracePt t="33007" x="2027238" y="4695825"/>
          <p14:tracePt t="33010" x="2011363" y="4681538"/>
          <p14:tracePt t="33011" x="2011363" y="4665663"/>
          <p14:tracePt t="33017" x="1997075" y="4637088"/>
          <p14:tracePt t="33023" x="1997075" y="4621213"/>
          <p14:tracePt t="33024" x="1997075" y="4606925"/>
          <p14:tracePt t="33025" x="1982788" y="4606925"/>
          <p14:tracePt t="33026" x="1982788" y="4592638"/>
          <p14:tracePt t="33032" x="1982788" y="4576763"/>
          <p14:tracePt t="33033" x="1982788" y="4562475"/>
          <p14:tracePt t="33041" x="1982788" y="4532313"/>
          <p14:tracePt t="33043" x="1966913" y="4532313"/>
          <p14:tracePt t="33044" x="1966913" y="4518025"/>
          <p14:tracePt t="33050" x="1966913" y="4502150"/>
          <p14:tracePt t="33051" x="1966913" y="4487863"/>
          <p14:tracePt t="33053" x="1952625" y="4487863"/>
          <p14:tracePt t="33056" x="1952625" y="4471988"/>
          <p14:tracePt t="33058" x="1952625" y="4457700"/>
          <p14:tracePt t="33061" x="1952625" y="4443413"/>
          <p14:tracePt t="33066" x="1952625" y="4427538"/>
          <p14:tracePt t="33068" x="1952625" y="4413250"/>
          <p14:tracePt t="33075" x="1952625" y="4397375"/>
          <p14:tracePt t="33077" x="1952625" y="4383088"/>
          <p14:tracePt t="33081" x="1952625" y="4368800"/>
          <p14:tracePt t="33085" x="1952625" y="4352925"/>
          <p14:tracePt t="33089" x="1952625" y="4338638"/>
          <p14:tracePt t="33096" x="1952625" y="4322763"/>
          <p14:tracePt t="33097" x="1952625" y="4308475"/>
          <p14:tracePt t="33102" x="1952625" y="4294188"/>
          <p14:tracePt t="33107" x="1952625" y="4278313"/>
          <p14:tracePt t="33109" x="1952625" y="4264025"/>
          <p14:tracePt t="33117" x="1952625" y="4249738"/>
          <p14:tracePt t="33120" x="1952625" y="4233863"/>
          <p14:tracePt t="33128" x="1952625" y="4219575"/>
          <p14:tracePt t="33135" x="1952625" y="4203700"/>
          <p14:tracePt t="33139" x="1952625" y="4189413"/>
          <p14:tracePt t="33157" x="1952625" y="4175125"/>
          <p14:tracePt t="33180" x="1952625" y="4159250"/>
          <p14:tracePt t="33207" x="1952625" y="4144963"/>
          <p14:tracePt t="33217" x="1966913" y="4144963"/>
          <p14:tracePt t="33218" x="1966913" y="4129088"/>
          <p14:tracePt t="33224" x="1966913" y="4114800"/>
          <p14:tracePt t="33229" x="1982788" y="4114800"/>
          <p14:tracePt t="33234" x="1997075" y="4114800"/>
          <p14:tracePt t="33237" x="1997075" y="4100513"/>
          <p14:tracePt t="33239" x="2011363" y="4100513"/>
          <p14:tracePt t="33247" x="2011363" y="4084638"/>
          <p14:tracePt t="33250" x="2027238" y="4084638"/>
          <p14:tracePt t="33256" x="2041525" y="4084638"/>
          <p14:tracePt t="33264" x="2041525" y="4070350"/>
          <p14:tracePt t="33266" x="2057400" y="4070350"/>
          <p14:tracePt t="33272" x="2071688" y="4054475"/>
          <p14:tracePt t="33277" x="2085975" y="4054475"/>
          <p14:tracePt t="33278" x="2085975" y="4040188"/>
          <p14:tracePt t="33283" x="2101850" y="4040188"/>
          <p14:tracePt t="33288" x="2116138" y="4040188"/>
          <p14:tracePt t="33295" x="2132013" y="4040188"/>
          <p14:tracePt t="33300" x="2146300" y="4025900"/>
          <p14:tracePt t="33302" x="2160588" y="4025900"/>
          <p14:tracePt t="33309" x="2176463" y="4025900"/>
          <p14:tracePt t="33313" x="2190750" y="4010025"/>
          <p14:tracePt t="33320" x="2206625" y="4010025"/>
          <p14:tracePt t="33321" x="2220913" y="4010025"/>
          <p14:tracePt t="33326" x="2235200" y="4010025"/>
          <p14:tracePt t="33332" x="2251075" y="4010025"/>
          <p14:tracePt t="33333" x="2265363" y="4010025"/>
          <p14:tracePt t="33338" x="2279650" y="4010025"/>
          <p14:tracePt t="33343" x="2295525" y="4010025"/>
          <p14:tracePt t="33345" x="2295525" y="3995738"/>
          <p14:tracePt t="33347" x="2309813" y="3995738"/>
          <p14:tracePt t="33350" x="2325688" y="3995738"/>
          <p14:tracePt t="33353" x="2339975" y="3995738"/>
          <p14:tracePt t="33360" x="2354263" y="3995738"/>
          <p14:tracePt t="33362" x="2370138" y="3995738"/>
          <p14:tracePt t="33369" x="2384425" y="3995738"/>
          <p14:tracePt t="33371" x="2400300" y="3995738"/>
          <p14:tracePt t="33374" x="2414588" y="3995738"/>
          <p14:tracePt t="33380" x="2428875" y="3995738"/>
          <p14:tracePt t="33382" x="2444750" y="3995738"/>
          <p14:tracePt t="33387" x="2444750" y="3979863"/>
          <p14:tracePt t="33388" x="2459038" y="3979863"/>
          <p14:tracePt t="33391" x="2474913" y="3979863"/>
          <p14:tracePt t="33393" x="2489200" y="3979863"/>
          <p14:tracePt t="33399" x="2503488" y="3979863"/>
          <p14:tracePt t="33400" x="2519363" y="3979863"/>
          <p14:tracePt t="33405" x="2533650" y="3979863"/>
          <p14:tracePt t="33407" x="2547938" y="3979863"/>
          <p14:tracePt t="33410" x="2563813" y="3979863"/>
          <p14:tracePt t="33413" x="2578100" y="3979863"/>
          <p14:tracePt t="33416" x="2593975" y="3979863"/>
          <p14:tracePt t="33420" x="2608263" y="3979863"/>
          <p14:tracePt t="33421" x="2622550" y="3979863"/>
          <p14:tracePt t="33423" x="2638425" y="3979863"/>
          <p14:tracePt t="33427" x="2652713" y="3979863"/>
          <p14:tracePt t="33428" x="2668588" y="3979863"/>
          <p14:tracePt t="33432" x="2697163" y="3979863"/>
          <p14:tracePt t="33434" x="2713038" y="3979863"/>
          <p14:tracePt t="33438" x="2727325" y="3979863"/>
          <p14:tracePt t="33440" x="2743200" y="3979863"/>
          <p14:tracePt t="33441" x="2757488" y="3965575"/>
          <p14:tracePt t="33442" x="2771775" y="3965575"/>
          <p14:tracePt t="33446" x="2787650" y="3965575"/>
          <p14:tracePt t="33447" x="2801938" y="3965575"/>
          <p14:tracePt t="33448" x="2816225" y="3965575"/>
          <p14:tracePt t="33454" x="2846388" y="3965575"/>
          <p14:tracePt t="33455" x="2862263" y="3965575"/>
          <p14:tracePt t="33456" x="2876550" y="3965575"/>
          <p14:tracePt t="33459" x="2890838" y="3965575"/>
          <p14:tracePt t="33461" x="2906713" y="3965575"/>
          <p14:tracePt t="33465" x="2921000" y="3965575"/>
          <p14:tracePt t="33466" x="2936875" y="3951288"/>
          <p14:tracePt t="33467" x="2951163" y="3951288"/>
          <p14:tracePt t="33469" x="2965450" y="3951288"/>
          <p14:tracePt t="33472" x="2981325" y="3951288"/>
          <p14:tracePt t="33473" x="2995613" y="3951288"/>
          <p14:tracePt t="33478" x="3025775" y="3951288"/>
          <p14:tracePt t="33479" x="3040063" y="3951288"/>
          <p14:tracePt t="33483" x="3055938" y="3951288"/>
          <p14:tracePt t="33484" x="3070225" y="3935413"/>
          <p14:tracePt t="33489" x="3100388" y="3935413"/>
          <p14:tracePt t="33490" x="3114675" y="3935413"/>
          <p14:tracePt t="33496" x="3159125" y="3935413"/>
          <p14:tracePt t="33498" x="3175000" y="3935413"/>
          <p14:tracePt t="33499" x="3189288" y="3935413"/>
          <p14:tracePt t="33502" x="3205163" y="3935413"/>
          <p14:tracePt t="33503" x="3219450" y="3935413"/>
          <p14:tracePt t="33507" x="3233738" y="3935413"/>
          <p14:tracePt t="33508" x="3249613" y="3935413"/>
          <p14:tracePt t="33509" x="3263900" y="3935413"/>
          <p14:tracePt t="33514" x="3308350" y="3935413"/>
          <p14:tracePt t="33517" x="3324225" y="3935413"/>
          <p14:tracePt t="33519" x="3338513" y="3935413"/>
          <p14:tracePt t="33522" x="3352800" y="3935413"/>
          <p14:tracePt t="33523" x="3368675" y="3935413"/>
          <p14:tracePt t="33526" x="3382963" y="3935413"/>
          <p14:tracePt t="33527" x="3398838" y="3935413"/>
          <p14:tracePt t="33528" x="3413125" y="3935413"/>
          <p14:tracePt t="33532" x="3443288" y="3935413"/>
          <p14:tracePt t="33535" x="3457575" y="3935413"/>
          <p14:tracePt t="33536" x="3473450" y="3935413"/>
          <p14:tracePt t="33537" x="3487738" y="3935413"/>
          <p14:tracePt t="33540" x="3502025" y="3935413"/>
          <p14:tracePt t="33543" x="3517900" y="3935413"/>
          <p14:tracePt t="33545" x="3548063" y="3935413"/>
          <p14:tracePt t="33547" x="3562350" y="3935413"/>
          <p14:tracePt t="33550" x="3576638" y="3935413"/>
          <p14:tracePt t="33551" x="3592513" y="3935413"/>
          <p14:tracePt t="33552" x="3606800" y="3935413"/>
          <p14:tracePt t="33555" x="3621088" y="3935413"/>
          <p14:tracePt t="33556" x="3636963" y="3935413"/>
          <p14:tracePt t="33558" x="3651250" y="3935413"/>
          <p14:tracePt t="33559" x="3667125" y="3935413"/>
          <p14:tracePt t="33562" x="3681413" y="3935413"/>
          <p14:tracePt t="33563" x="3695700" y="3935413"/>
          <p14:tracePt t="33564" x="3711575" y="3935413"/>
          <p14:tracePt t="33568" x="3741738" y="3935413"/>
          <p14:tracePt t="33570" x="3756025" y="3935413"/>
          <p14:tracePt t="33573" x="3770313" y="3935413"/>
          <p14:tracePt t="33574" x="3786188" y="3935413"/>
          <p14:tracePt t="33576" x="3800475" y="3935413"/>
          <p14:tracePt t="33577" x="3816350" y="3935413"/>
          <p14:tracePt t="33580" x="3830638" y="3921125"/>
          <p14:tracePt t="33582" x="3844925" y="3921125"/>
          <p14:tracePt t="33583" x="3860800" y="3921125"/>
          <p14:tracePt t="33586" x="3875088" y="3921125"/>
          <p14:tracePt t="33588" x="3889375" y="3921125"/>
          <p14:tracePt t="33589" x="3889375" y="3906838"/>
          <p14:tracePt t="33593" x="3919538" y="3906838"/>
          <p14:tracePt t="33594" x="3935413" y="3906838"/>
          <p14:tracePt t="33596" x="3949700" y="3906838"/>
          <p14:tracePt t="33598" x="3963988" y="3906838"/>
          <p14:tracePt t="33601" x="3979863" y="3890963"/>
          <p14:tracePt t="33603" x="3994150" y="3890963"/>
          <p14:tracePt t="33604" x="4010025" y="3890963"/>
          <p14:tracePt t="33606" x="4024313" y="3890963"/>
          <p14:tracePt t="33607" x="4038600" y="3890963"/>
          <p14:tracePt t="33609" x="4054475" y="3890963"/>
          <p14:tracePt t="33611" x="4068763" y="3890963"/>
          <p14:tracePt t="33612" x="4084638" y="3890963"/>
          <p14:tracePt t="33614" x="4098925" y="3890963"/>
          <p14:tracePt t="33616" x="4113213" y="3890963"/>
          <p14:tracePt t="33617" x="4129088" y="3890963"/>
          <p14:tracePt t="33618" x="4143375" y="3876675"/>
          <p14:tracePt t="33623" x="4187825" y="3876675"/>
          <p14:tracePt t="33624" x="4187825" y="3860800"/>
          <p14:tracePt t="33625" x="4203700" y="3860800"/>
          <p14:tracePt t="33626" x="4232275" y="3860800"/>
          <p14:tracePt t="33629" x="4248150" y="3860800"/>
          <p14:tracePt t="33630" x="4262438" y="3860800"/>
          <p14:tracePt t="33632" x="4278313" y="3860800"/>
          <p14:tracePt t="33634" x="4306888" y="3860800"/>
          <p14:tracePt t="33636" x="4322763" y="3860800"/>
          <p14:tracePt t="33637" x="4337050" y="3860800"/>
          <p14:tracePt t="33639" x="4352925" y="3860800"/>
          <p14:tracePt t="33640" x="4367213" y="3846513"/>
          <p14:tracePt t="33641" x="4381500" y="3846513"/>
          <p14:tracePt t="33643" x="4397375" y="3846513"/>
          <p14:tracePt t="33644" x="4411663" y="3846513"/>
          <p14:tracePt t="33646" x="4425950" y="3832225"/>
          <p14:tracePt t="33647" x="4441825" y="3832225"/>
          <p14:tracePt t="33649" x="4456113" y="3832225"/>
          <p14:tracePt t="33650" x="4471988" y="3832225"/>
          <p14:tracePt t="33651" x="4486275" y="3832225"/>
          <p14:tracePt t="33653" x="4500563" y="3832225"/>
          <p14:tracePt t="33654" x="4516438" y="3832225"/>
          <p14:tracePt t="33656" x="4530725" y="3832225"/>
          <p14:tracePt t="33657" x="4546600" y="3832225"/>
          <p14:tracePt t="33659" x="4560888" y="3816350"/>
          <p14:tracePt t="33660" x="4575175" y="3816350"/>
          <p14:tracePt t="33661" x="4591050" y="3816350"/>
          <p14:tracePt t="33663" x="4591050" y="3802063"/>
          <p14:tracePt t="33665" x="4621213" y="3802063"/>
          <p14:tracePt t="33666" x="4635500" y="3802063"/>
          <p14:tracePt t="33669" x="4649788" y="3802063"/>
          <p14:tracePt t="33671" x="4665663" y="3786188"/>
          <p14:tracePt t="33672" x="4679950" y="3786188"/>
          <p14:tracePt t="33674" x="4694238" y="3786188"/>
          <p14:tracePt t="33675" x="4710113" y="3786188"/>
          <p14:tracePt t="33678" x="4740275" y="3786188"/>
          <p14:tracePt t="33680" x="4754563" y="3786188"/>
          <p14:tracePt t="33681" x="4768850" y="3771900"/>
          <p14:tracePt t="33683" x="4784725" y="3771900"/>
          <p14:tracePt t="33684" x="4799013" y="3771900"/>
          <p14:tracePt t="33685" x="4799013" y="3757613"/>
          <p14:tracePt t="33687" x="4814888" y="3757613"/>
          <p14:tracePt t="33689" x="4829175" y="3757613"/>
          <p14:tracePt t="33690" x="4843463" y="3757613"/>
          <p14:tracePt t="33692" x="4859338" y="3757613"/>
          <p14:tracePt t="33695" x="4889500" y="3741738"/>
          <p14:tracePt t="33697" x="4903788" y="3741738"/>
          <p14:tracePt t="33701" x="4933950" y="3727450"/>
          <p14:tracePt t="33702" x="4948238" y="3727450"/>
          <p14:tracePt t="33703" x="4948238" y="3711575"/>
          <p14:tracePt t="33704" x="4962525" y="3711575"/>
          <p14:tracePt t="33705" x="4978400" y="3711575"/>
          <p14:tracePt t="33708" x="4992688" y="3711575"/>
          <p14:tracePt t="33709" x="5008563" y="3711575"/>
          <p14:tracePt t="33710" x="5022850" y="3711575"/>
          <p14:tracePt t="33714" x="5053013" y="3697288"/>
          <p14:tracePt t="33717" x="5067300" y="3697288"/>
          <p14:tracePt t="33720" x="5097463" y="3683000"/>
          <p14:tracePt t="33725" x="5111750" y="3683000"/>
          <p14:tracePt t="33726" x="5157788" y="3683000"/>
          <p14:tracePt t="33727" x="5157788" y="3667125"/>
          <p14:tracePt t="33729" x="5172075" y="3667125"/>
          <p14:tracePt t="33732" x="5186363" y="3667125"/>
          <p14:tracePt t="33733" x="5202238" y="3667125"/>
          <p14:tracePt t="33738" x="5216525" y="3667125"/>
          <p14:tracePt t="33739" x="5230813" y="3667125"/>
          <p14:tracePt t="33741" x="5246688" y="3667125"/>
          <p14:tracePt t="33742" x="5246688" y="3652838"/>
          <p14:tracePt t="33744" x="5260975" y="3652838"/>
          <p14:tracePt t="33746" x="5276850" y="3652838"/>
          <p14:tracePt t="33750" x="5291138" y="3636963"/>
          <p14:tracePt t="33751" x="5305425" y="3636963"/>
          <p14:tracePt t="33753" x="5321300" y="3636963"/>
          <p14:tracePt t="33757" x="5335588" y="3636963"/>
          <p14:tracePt t="33759" x="5351463" y="3636963"/>
          <p14:tracePt t="33762" x="5365750" y="3636963"/>
          <p14:tracePt t="33763" x="5365750" y="3622675"/>
          <p14:tracePt t="33765" x="5380038" y="3622675"/>
          <p14:tracePt t="33766" x="5395913" y="3622675"/>
          <p14:tracePt t="33769" x="5395913" y="3608388"/>
          <p14:tracePt t="33770" x="5410200" y="3608388"/>
          <p14:tracePt t="33774" x="5426075" y="3592513"/>
          <p14:tracePt t="33777" x="5440363" y="3592513"/>
          <p14:tracePt t="33780" x="5454650" y="3592513"/>
          <p14:tracePt t="33782" x="5470525" y="3592513"/>
          <p14:tracePt t="33784" x="5470525" y="3578225"/>
          <p14:tracePt t="33787" x="5484813" y="3578225"/>
          <p14:tracePt t="33788" x="5499100" y="3578225"/>
          <p14:tracePt t="33790" x="5499100" y="3563938"/>
          <p14:tracePt t="33794" x="5514975" y="3563938"/>
          <p14:tracePt t="33799" x="5529263" y="3563938"/>
          <p14:tracePt t="33800" x="5529263" y="3548063"/>
          <p14:tracePt t="33801" x="5545138" y="3548063"/>
          <p14:tracePt t="33805" x="5545138" y="3533775"/>
          <p14:tracePt t="33810" x="5559425" y="3533775"/>
          <p14:tracePt t="33813" x="5573713" y="3533775"/>
          <p14:tracePt t="33820" x="5589588" y="3517900"/>
          <p14:tracePt t="33823" x="5603875" y="3517900"/>
          <p14:tracePt t="33828" x="5603875" y="3503613"/>
          <p14:tracePt t="33834" x="5619750" y="3503613"/>
          <p14:tracePt t="33839" x="5634038" y="3503613"/>
          <p14:tracePt t="33840" x="5634038" y="3489325"/>
          <p14:tracePt t="33846" x="5648325" y="3489325"/>
          <p14:tracePt t="33859" x="5664200" y="3489325"/>
          <p14:tracePt t="33866" x="5678488" y="3473450"/>
          <p14:tracePt t="33871" x="5678488" y="3459163"/>
          <p14:tracePt t="33872" x="5694363" y="3459163"/>
          <p14:tracePt t="33877" x="5708650" y="3459163"/>
          <p14:tracePt t="33879" x="5722938" y="3459163"/>
          <p14:tracePt t="33885" x="5722938" y="3443288"/>
          <p14:tracePt t="33886" x="5738813" y="3443288"/>
          <p14:tracePt t="33891" x="5753100" y="3443288"/>
          <p14:tracePt t="33893" x="5753100" y="3429000"/>
          <p14:tracePt t="33896" x="5767388" y="3429000"/>
          <p14:tracePt t="33898" x="5767388" y="3414713"/>
          <p14:tracePt t="33901" x="5783263" y="3414713"/>
          <p14:tracePt t="33903" x="5797550" y="3414713"/>
          <p14:tracePt t="33909" x="5797550" y="3398838"/>
          <p14:tracePt t="33911" x="5813425" y="3398838"/>
          <p14:tracePt t="33913" x="5827713" y="3398838"/>
          <p14:tracePt t="33914" x="5827713" y="3384550"/>
          <p14:tracePt t="33920" x="5842000" y="3384550"/>
          <p14:tracePt t="33925" x="5842000" y="3368675"/>
          <p14:tracePt t="33926" x="5857875" y="3368675"/>
          <p14:tracePt t="33927" x="5872163" y="3368675"/>
          <p14:tracePt t="33932" x="5872163" y="3354388"/>
          <p14:tracePt t="33933" x="5872163" y="3340100"/>
          <p14:tracePt t="33938" x="5888038" y="3340100"/>
          <p14:tracePt t="33939" x="5902325" y="3340100"/>
          <p14:tracePt t="33944" x="5902325" y="3324225"/>
          <p14:tracePt t="33949" x="5916613" y="3324225"/>
          <p14:tracePt t="33952" x="5916613" y="3309938"/>
          <p14:tracePt t="33956" x="5932488" y="3309938"/>
          <p14:tracePt t="33960" x="5946775" y="3309938"/>
          <p14:tracePt t="33967" x="5946775" y="3294063"/>
          <p14:tracePt t="33970" x="5946775" y="3279775"/>
          <p14:tracePt t="33974" x="5962650" y="3279775"/>
          <p14:tracePt t="33979" x="5962650" y="3265488"/>
          <p14:tracePt t="33986" x="5976938" y="3265488"/>
          <p14:tracePt t="33992" x="5976938" y="3249613"/>
          <p14:tracePt t="33999" x="5976938" y="3235325"/>
          <p14:tracePt t="34004" x="5991225" y="3235325"/>
          <p14:tracePt t="34011" x="5991225" y="3221038"/>
          <p14:tracePt t="34016" x="6007100" y="3205163"/>
          <p14:tracePt t="34020" x="6007100" y="3190875"/>
          <p14:tracePt t="34026" x="6021388" y="3190875"/>
          <p14:tracePt t="34028" x="6021388" y="3175000"/>
          <p14:tracePt t="34034" x="6021388" y="3160713"/>
          <p14:tracePt t="34041" x="6021388" y="3146425"/>
          <p14:tracePt t="34042" x="6021388" y="3130550"/>
          <p14:tracePt t="34047" x="6035675" y="3130550"/>
          <p14:tracePt t="34048" x="6035675" y="3116263"/>
          <p14:tracePt t="34054" x="6035675" y="3100388"/>
          <p14:tracePt t="34058" x="6051550" y="3086100"/>
          <p14:tracePt t="34065" x="6051550" y="3071813"/>
          <p14:tracePt t="34067" x="6051550" y="3055938"/>
          <p14:tracePt t="34075" x="6051550" y="3041650"/>
          <p14:tracePt t="34078" x="6051550" y="3025775"/>
          <p14:tracePt t="34080" x="6051550" y="3011488"/>
          <p14:tracePt t="34086" x="6051550" y="2997200"/>
          <p14:tracePt t="34089" x="6051550" y="2981325"/>
          <p14:tracePt t="34093" x="6051550" y="2967038"/>
          <p14:tracePt t="34096" x="6051550" y="2951163"/>
          <p14:tracePt t="34098" x="6051550" y="2936875"/>
          <p14:tracePt t="34103" x="6051550" y="2922588"/>
          <p14:tracePt t="34107" x="6051550" y="2906713"/>
          <p14:tracePt t="34112" x="6051550" y="2892425"/>
          <p14:tracePt t="34113" x="6051550" y="2878138"/>
          <p14:tracePt t="34116" x="6051550" y="2862263"/>
          <p14:tracePt t="34123" x="6051550" y="2847975"/>
          <p14:tracePt t="34125" x="6051550" y="2832100"/>
          <p14:tracePt t="34133" x="6051550" y="2817813"/>
          <p14:tracePt t="34138" x="6051550" y="2803525"/>
          <p14:tracePt t="34144" x="6051550" y="2787650"/>
          <p14:tracePt t="34159" x="6051550" y="2773363"/>
          <p14:tracePt t="34168" x="6051550" y="2757488"/>
          <p14:tracePt t="34172" x="6035675" y="2757488"/>
          <p14:tracePt t="34239" x="6021388" y="2757488"/>
          <p14:tracePt t="34250" x="6007100" y="2757488"/>
          <p14:tracePt t="34256" x="5991225" y="2757488"/>
          <p14:tracePt t="34265" x="5976938" y="2757488"/>
          <p14:tracePt t="34270" x="5962650" y="2757488"/>
          <p14:tracePt t="34274" x="5962650" y="2773363"/>
          <p14:tracePt t="34275" x="5946775" y="2773363"/>
          <p14:tracePt t="34277" x="5932488" y="2773363"/>
          <p14:tracePt t="34279" x="5916613" y="2773363"/>
          <p14:tracePt t="34283" x="5916613" y="2787650"/>
          <p14:tracePt t="34284" x="5902325" y="2787650"/>
          <p14:tracePt t="34285" x="5902325" y="2803525"/>
          <p14:tracePt t="34286" x="5888038" y="2803525"/>
          <p14:tracePt t="34290" x="5872163" y="2817813"/>
          <p14:tracePt t="34294" x="5857875" y="2817813"/>
          <p14:tracePt t="34296" x="5842000" y="2832100"/>
          <p14:tracePt t="34299" x="5827713" y="2832100"/>
          <p14:tracePt t="34301" x="5813425" y="2847975"/>
          <p14:tracePt t="34305" x="5797550" y="2847975"/>
          <p14:tracePt t="34307" x="5783263" y="2862263"/>
          <p14:tracePt t="34309" x="5767388" y="2878138"/>
          <p14:tracePt t="34313" x="5767388" y="2892425"/>
          <p14:tracePt t="34314" x="5753100" y="2892425"/>
          <p14:tracePt t="34315" x="5738813" y="2892425"/>
          <p14:tracePt t="34320" x="5722938" y="2906713"/>
          <p14:tracePt t="34322" x="5708650" y="2922588"/>
          <p14:tracePt t="34324" x="5694363" y="2922588"/>
          <p14:tracePt t="34328" x="5694363" y="2936875"/>
          <p14:tracePt t="34329" x="5678488" y="2936875"/>
          <p14:tracePt t="34330" x="5678488" y="2951163"/>
          <p14:tracePt t="34332" x="5664200" y="2951163"/>
          <p14:tracePt t="34334" x="5664200" y="2967038"/>
          <p14:tracePt t="34338" x="5648325" y="2967038"/>
          <p14:tracePt t="34341" x="5634038" y="2981325"/>
          <p14:tracePt t="34343" x="5634038" y="2997200"/>
          <p14:tracePt t="34345" x="5619750" y="2997200"/>
          <p14:tracePt t="34350" x="5619750" y="3011488"/>
          <p14:tracePt t="34353" x="5619750" y="3025775"/>
          <p14:tracePt t="34354" x="5603875" y="3025775"/>
          <p14:tracePt t="34356" x="5603875" y="3041650"/>
          <p14:tracePt t="34357" x="5589588" y="3041650"/>
          <p14:tracePt t="34364" x="5589588" y="3055938"/>
          <p14:tracePt t="34368" x="5589588" y="3071813"/>
          <p14:tracePt t="34370" x="5573713" y="3071813"/>
          <p14:tracePt t="34375" x="5573713" y="3086100"/>
          <p14:tracePt t="34378" x="5559425" y="3086100"/>
          <p14:tracePt t="34381" x="5559425" y="3100388"/>
          <p14:tracePt t="34391" x="5559425" y="3116263"/>
          <p14:tracePt t="34393" x="5559425" y="3130550"/>
          <p14:tracePt t="34399" x="5545138" y="3146425"/>
          <p14:tracePt t="34405" x="5529263" y="3146425"/>
          <p14:tracePt t="34410" x="5529263" y="3160713"/>
          <p14:tracePt t="34416" x="5529263" y="3175000"/>
          <p14:tracePt t="34417" x="5514975" y="3175000"/>
          <p14:tracePt t="34424" x="5514975" y="3190875"/>
          <p14:tracePt t="34426" x="5514975" y="3205163"/>
          <p14:tracePt t="34430" x="5499100" y="3221038"/>
          <p14:tracePt t="34434" x="5484813" y="3221038"/>
          <p14:tracePt t="34435" x="5484813" y="3235325"/>
          <p14:tracePt t="34437" x="5484813" y="3249613"/>
          <p14:tracePt t="34442" x="5484813" y="3265488"/>
          <p14:tracePt t="34443" x="5470525" y="3265488"/>
          <p14:tracePt t="34444" x="5470525" y="3279775"/>
          <p14:tracePt t="34446" x="5470525" y="3294063"/>
          <p14:tracePt t="34449" x="5454650" y="3294063"/>
          <p14:tracePt t="34450" x="5454650" y="3309938"/>
          <p14:tracePt t="34453" x="5440363" y="3324225"/>
          <p14:tracePt t="34456" x="5440363" y="3340100"/>
          <p14:tracePt t="34459" x="5440363" y="3354388"/>
          <p14:tracePt t="34460" x="5440363" y="3368675"/>
          <p14:tracePt t="34462" x="5426075" y="3368675"/>
          <p14:tracePt t="34463" x="5426075" y="3384550"/>
          <p14:tracePt t="34465" x="5426075" y="3398838"/>
          <p14:tracePt t="34467" x="5410200" y="3414713"/>
          <p14:tracePt t="34469" x="5410200" y="3429000"/>
          <p14:tracePt t="34470" x="5410200" y="3443288"/>
          <p14:tracePt t="34476" x="5395913" y="3473450"/>
          <p14:tracePt t="34479" x="5380038" y="3489325"/>
          <p14:tracePt t="34482" x="5380038" y="3503613"/>
          <p14:tracePt t="34483" x="5380038" y="3517900"/>
          <p14:tracePt t="34484" x="5365750" y="3517900"/>
          <p14:tracePt t="34489" x="5365750" y="3533775"/>
          <p14:tracePt t="34493" x="5351463" y="3548063"/>
          <p14:tracePt t="34496" x="5335588" y="3548063"/>
          <p14:tracePt t="34502" x="5335588" y="3563938"/>
          <p14:tracePt t="34507" x="5335588" y="3578225"/>
          <p14:tracePt t="34507" x="5321300" y="3578225"/>
          <p14:tracePt t="34514" x="5305425" y="3578225"/>
          <p14:tracePt t="34520" x="5305425" y="3592513"/>
          <p14:tracePt t="34521" x="5291138" y="3592513"/>
          <p14:tracePt t="34526" x="5291138" y="3608388"/>
          <p14:tracePt t="34537" x="5291138" y="3622675"/>
          <p14:tracePt t="34539" x="5276850" y="3622675"/>
          <p14:tracePt t="34547" x="5260975" y="3622675"/>
          <p14:tracePt t="34550" x="5260975" y="3636963"/>
          <p14:tracePt t="34557" x="5260975" y="3652838"/>
          <p14:tracePt t="34562" x="5246688" y="3652838"/>
          <p14:tracePt t="34568" x="5246688" y="3667125"/>
          <p14:tracePt t="34569" x="5230813" y="3667125"/>
          <p14:tracePt t="34571" x="5230813" y="3683000"/>
          <p14:tracePt t="34575" x="5216525" y="3683000"/>
          <p14:tracePt t="34576" x="5216525" y="3697288"/>
          <p14:tracePt t="34585" x="5202238" y="3697288"/>
          <p14:tracePt t="34587" x="5186363" y="3711575"/>
          <p14:tracePt t="34588" x="5186363" y="3727450"/>
          <p14:tracePt t="34594" x="5172075" y="3727450"/>
          <p14:tracePt t="34596" x="5172075" y="3741738"/>
          <p14:tracePt t="34600" x="5157788" y="3757613"/>
          <p14:tracePt t="34601" x="5141913" y="3757613"/>
          <p14:tracePt t="34604" x="5141913" y="3771900"/>
          <p14:tracePt t="34607" x="5127625" y="3771900"/>
          <p14:tracePt t="34610" x="5111750" y="3771900"/>
          <p14:tracePt t="34611" x="5111750" y="3786188"/>
          <p14:tracePt t="34617" x="5097463" y="3802063"/>
          <p14:tracePt t="34618" x="5083175" y="3802063"/>
          <p14:tracePt t="34623" x="5067300" y="3816350"/>
          <p14:tracePt t="34624" x="5067300" y="3832225"/>
          <p14:tracePt t="34625" x="5053013" y="3832225"/>
          <p14:tracePt t="34628" x="5037138" y="3846513"/>
          <p14:tracePt t="34631" x="5022850" y="3846513"/>
          <p14:tracePt t="34636" x="5008563" y="3860800"/>
          <p14:tracePt t="34638" x="4992688" y="3876675"/>
          <p14:tracePt t="34640" x="4978400" y="3876675"/>
          <p14:tracePt t="34642" x="4962525" y="3876675"/>
          <p14:tracePt t="34646" x="4962525" y="3890963"/>
          <p14:tracePt t="34647" x="4948238" y="3890963"/>
          <p14:tracePt t="34648" x="4948238" y="3906838"/>
          <p14:tracePt t="34649" x="4933950" y="3906838"/>
          <p14:tracePt t="34653" x="4918075" y="3906838"/>
          <p14:tracePt t="34654" x="4918075" y="3921125"/>
          <p14:tracePt t="34656" x="4903788" y="3921125"/>
          <p14:tracePt t="34658" x="4889500" y="3921125"/>
          <p14:tracePt t="34662" x="4873625" y="3921125"/>
          <p14:tracePt t="34664" x="4873625" y="3935413"/>
          <p14:tracePt t="34665" x="4859338" y="3935413"/>
          <p14:tracePt t="34671" x="4843463" y="3951288"/>
          <p14:tracePt t="34672" x="4829175" y="3951288"/>
          <p14:tracePt t="34674" x="4814888" y="3951288"/>
          <p14:tracePt t="34679" x="4799013" y="3951288"/>
          <p14:tracePt t="34681" x="4784725" y="3965575"/>
          <p14:tracePt t="34686" x="4768850" y="3965575"/>
          <p14:tracePt t="34688" x="4768850" y="3979863"/>
          <p14:tracePt t="34689" x="4754563" y="3979863"/>
          <p14:tracePt t="34691" x="4740275" y="3979863"/>
          <p14:tracePt t="34695" x="4740275" y="3995738"/>
          <p14:tracePt t="34696" x="4724400" y="3995738"/>
          <p14:tracePt t="34700" x="4710113" y="3995738"/>
          <p14:tracePt t="34703" x="4694238" y="3995738"/>
          <p14:tracePt t="34708" x="4679950" y="4010025"/>
          <p14:tracePt t="34709" x="4665663" y="4010025"/>
          <p14:tracePt t="34714" x="4649788" y="4025900"/>
          <p14:tracePt t="34717" x="4635500" y="4025900"/>
          <p14:tracePt t="34724" x="4621213" y="4040188"/>
          <p14:tracePt t="34725" x="4605338" y="4040188"/>
          <p14:tracePt t="34728" x="4605338" y="4054475"/>
          <p14:tracePt t="34731" x="4591050" y="4054475"/>
          <p14:tracePt t="34734" x="4575175" y="4054475"/>
          <p14:tracePt t="34736" x="4560888" y="4054475"/>
          <p14:tracePt t="34739" x="4560888" y="4070350"/>
          <p14:tracePt t="34741" x="4560888" y="4084638"/>
          <p14:tracePt t="34743" x="4546600" y="4084638"/>
          <p14:tracePt t="34745" x="4530725" y="4084638"/>
          <p14:tracePt t="34756" x="4486275" y="4100513"/>
          <p14:tracePt t="34761" x="4486275" y="4114800"/>
          <p14:tracePt t="34762" x="4471988" y="4114800"/>
          <p14:tracePt t="34764" x="4456113" y="4129088"/>
          <p14:tracePt t="34769" x="4441825" y="4129088"/>
          <p14:tracePt t="34771" x="4425950" y="4129088"/>
          <p14:tracePt t="34774" x="4411663" y="4144963"/>
          <p14:tracePt t="34776" x="4411663" y="4159250"/>
          <p14:tracePt t="34778" x="4397375" y="4159250"/>
          <p14:tracePt t="34781" x="4381500" y="4175125"/>
          <p14:tracePt t="34786" x="4367213" y="4175125"/>
          <p14:tracePt t="34787" x="4352925" y="4189413"/>
          <p14:tracePt t="34789" x="4337050" y="4203700"/>
          <p14:tracePt t="34793" x="4322763" y="4203700"/>
          <p14:tracePt t="34794" x="4306888" y="4203700"/>
          <p14:tracePt t="34795" x="4306888" y="4219575"/>
          <p14:tracePt t="34798" x="4292600" y="4219575"/>
          <p14:tracePt t="34799" x="4292600" y="4233863"/>
          <p14:tracePt t="34801" x="4278313" y="4249738"/>
          <p14:tracePt t="34804" x="4262438" y="4249738"/>
          <p14:tracePt t="34806" x="4248150" y="4249738"/>
          <p14:tracePt t="34808" x="4248150" y="4264025"/>
          <p14:tracePt t="34810" x="4232275" y="4264025"/>
          <p14:tracePt t="34811" x="4232275" y="4278313"/>
          <p14:tracePt t="34814" x="4217988" y="4278313"/>
          <p14:tracePt t="34816" x="4203700" y="4278313"/>
          <p14:tracePt t="34817" x="4203700" y="4294188"/>
          <p14:tracePt t="34818" x="4187825" y="4294188"/>
          <p14:tracePt t="34823" x="4173538" y="4322763"/>
          <p14:tracePt t="34825" x="4157663" y="4322763"/>
          <p14:tracePt t="34830" x="4143375" y="4322763"/>
          <p14:tracePt t="34831" x="4143375" y="4338638"/>
          <p14:tracePt t="34832" x="4129088" y="4338638"/>
          <p14:tracePt t="34836" x="4113213" y="4352925"/>
          <p14:tracePt t="34840" x="4098925" y="4352925"/>
          <p14:tracePt t="34841" x="4084638" y="4352925"/>
          <p14:tracePt t="34843" x="4084638" y="4368800"/>
          <p14:tracePt t="34847" x="4068763" y="4383088"/>
          <p14:tracePt t="34848" x="4054475" y="4383088"/>
          <p14:tracePt t="34853" x="4038600" y="4397375"/>
          <p14:tracePt t="34856" x="4024313" y="4397375"/>
          <p14:tracePt t="34859" x="4024313" y="4413250"/>
          <p14:tracePt t="34859" x="4010025" y="4413250"/>
          <p14:tracePt t="34862" x="4010025" y="4427538"/>
          <p14:tracePt t="34863" x="3994150" y="4427538"/>
          <p14:tracePt t="34865" x="3979863" y="4427538"/>
          <p14:tracePt t="34869" x="3979863" y="4443413"/>
          <p14:tracePt t="34871" x="3963988" y="4443413"/>
          <p14:tracePt t="34872" x="3963988" y="4457700"/>
          <p14:tracePt t="34873" x="3949700" y="4457700"/>
          <p14:tracePt t="34875" x="3935413" y="4457700"/>
          <p14:tracePt t="34877" x="3935413" y="4471988"/>
          <p14:tracePt t="34881" x="3905250" y="4471988"/>
          <p14:tracePt t="34883" x="3905250" y="4487863"/>
          <p14:tracePt t="34886" x="3889375" y="4487863"/>
          <p14:tracePt t="34887" x="3889375" y="4502150"/>
          <p14:tracePt t="34889" x="3875088" y="4502150"/>
          <p14:tracePt t="34891" x="3860800" y="4502150"/>
          <p14:tracePt t="34896" x="3844925" y="4518025"/>
          <p14:tracePt t="34900" x="3830638" y="4518025"/>
          <p14:tracePt t="34901" x="3830638" y="4532313"/>
          <p14:tracePt t="34904" x="3816350" y="4532313"/>
          <p14:tracePt t="34907" x="3800475" y="4532313"/>
          <p14:tracePt t="34909" x="3786188" y="4532313"/>
          <p14:tracePt t="34910" x="3786188" y="4546600"/>
          <p14:tracePt t="34913" x="3786188" y="4562475"/>
          <p14:tracePt t="34915" x="3770313" y="4562475"/>
          <p14:tracePt t="34917" x="3756025" y="4562475"/>
          <p14:tracePt t="34918" x="3756025" y="4576763"/>
          <p14:tracePt t="34922" x="3741738" y="4576763"/>
          <p14:tracePt t="34925" x="3725863" y="4576763"/>
          <p14:tracePt t="34926" x="3711575" y="4576763"/>
          <p14:tracePt t="34929" x="3711575" y="4592638"/>
          <p14:tracePt t="34933" x="3695700" y="4606925"/>
          <p14:tracePt t="34935" x="3681413" y="4606925"/>
          <p14:tracePt t="34943" x="3667125" y="4621213"/>
          <p14:tracePt t="34945" x="3651250" y="4621213"/>
          <p14:tracePt t="34951" x="3636963" y="4637088"/>
          <p14:tracePt t="34953" x="3636963" y="4651375"/>
          <p14:tracePt t="34955" x="3621088" y="4651375"/>
          <p14:tracePt t="34957" x="3606800" y="4651375"/>
          <p14:tracePt t="34962" x="3606800" y="4665663"/>
          <p14:tracePt t="34964" x="3592513" y="4665663"/>
          <p14:tracePt t="34968" x="3576638" y="4665663"/>
          <p14:tracePt t="34969" x="3576638" y="4681538"/>
          <p14:tracePt t="34974" x="3562350" y="4681538"/>
          <p14:tracePt t="34979" x="3548063" y="4681538"/>
          <p14:tracePt t="34980" x="3548063" y="4695825"/>
          <p14:tracePt t="34981" x="3532188" y="4695825"/>
          <p14:tracePt t="34985" x="3532188" y="4711700"/>
          <p14:tracePt t="34988" x="3517900" y="4711700"/>
          <p14:tracePt t="34993" x="3502025" y="4725988"/>
          <p14:tracePt t="35001" x="3487738" y="4725988"/>
          <p14:tracePt t="35005" x="3473450" y="4740275"/>
          <p14:tracePt t="35009" x="3457575" y="4756150"/>
          <p14:tracePt t="35016" x="3443288" y="4756150"/>
          <p14:tracePt t="35021" x="3427413" y="4756150"/>
          <p14:tracePt t="35023" x="3427413" y="4770438"/>
          <p14:tracePt t="35029" x="3413125" y="4786313"/>
          <p14:tracePt t="35030" x="3398838" y="4786313"/>
          <p14:tracePt t="35035" x="3398838" y="4800600"/>
          <p14:tracePt t="35036" x="3382963" y="4800600"/>
          <p14:tracePt t="35041" x="3368675" y="4800600"/>
          <p14:tracePt t="35046" x="3352800" y="4814888"/>
          <p14:tracePt t="35049" x="3352800" y="4830763"/>
          <p14:tracePt t="35053" x="3338513" y="4830763"/>
          <p14:tracePt t="35054" x="3324225" y="4830763"/>
          <p14:tracePt t="35059" x="3308350" y="4845050"/>
          <p14:tracePt t="35066" x="3308350" y="4860925"/>
          <p14:tracePt t="35070" x="3294063" y="4860925"/>
          <p14:tracePt t="35072" x="3279775" y="4875213"/>
          <p14:tracePt t="35084" x="3263900" y="4875213"/>
          <p14:tracePt t="35086" x="3263900" y="4889500"/>
          <p14:tracePt t="35092" x="3249613" y="4889500"/>
          <p14:tracePt t="35095" x="3249613" y="4905375"/>
          <p14:tracePt t="35100" x="3233738" y="4905375"/>
          <p14:tracePt t="35115" x="3233738" y="4919663"/>
          <p14:tracePt t="35119" x="3219450" y="4919663"/>
          <p14:tracePt t="35124" x="3219450" y="4935538"/>
          <p14:tracePt t="35138" x="3205163" y="4935538"/>
          <p14:tracePt t="35140" x="3205163" y="4949825"/>
          <p14:tracePt t="35156" x="3205163" y="4964113"/>
          <p14:tracePt t="35159" x="3189288" y="4964113"/>
          <p14:tracePt t="35165" x="3189288" y="4979988"/>
          <p14:tracePt t="35168" x="3175000" y="4979988"/>
          <p14:tracePt t="35176" x="3175000" y="4994275"/>
          <p14:tracePt t="35180" x="3175000" y="5008563"/>
          <p14:tracePt t="35191" x="3159125" y="5024438"/>
          <p14:tracePt t="35201" x="3144838" y="5024438"/>
          <p14:tracePt t="35206" x="3144838" y="5038725"/>
          <p14:tracePt t="35211" x="3144838" y="5054600"/>
          <p14:tracePt t="35215" x="3130550" y="5054600"/>
          <p14:tracePt t="35227" x="3130550" y="5068888"/>
          <p14:tracePt t="35233" x="3130550" y="5083175"/>
          <p14:tracePt t="35234" x="3114675" y="5083175"/>
          <p14:tracePt t="35242" x="3100388" y="5083175"/>
          <p14:tracePt t="35253" x="3100388" y="5099050"/>
          <p14:tracePt t="35266" x="3084513" y="5099050"/>
          <p14:tracePt t="35273" x="3084513" y="5113338"/>
          <p14:tracePt t="35282" x="3070225" y="5113338"/>
          <p14:tracePt t="35289" x="3070225" y="5129213"/>
          <p14:tracePt t="35291" x="3055938" y="5129213"/>
          <p14:tracePt t="35334" x="3040063" y="5129213"/>
          <p14:tracePt t="35352" x="3040063" y="5143500"/>
          <p14:tracePt t="35357" x="3025775" y="5143500"/>
          <p14:tracePt t="35393" x="3011488" y="5157788"/>
          <p14:tracePt t="35422" x="2995613" y="5157788"/>
          <p14:tracePt t="35433" x="2981325" y="5157788"/>
          <p14:tracePt t="35481" x="2965450" y="5157788"/>
          <p14:tracePt t="35500" x="2951163" y="5173663"/>
          <p14:tracePt t="35530" x="2936875" y="5173663"/>
          <p14:tracePt t="35538" x="2921000" y="5173663"/>
          <p14:tracePt t="35550" x="2906713" y="5173663"/>
          <p14:tracePt t="35554" x="2906713" y="5187950"/>
          <p14:tracePt t="35561" x="2890838" y="5187950"/>
          <p14:tracePt t="35565" x="2876550" y="5187950"/>
          <p14:tracePt t="35576" x="2862263" y="5187950"/>
          <p14:tracePt t="35580" x="2846388" y="5187950"/>
          <p14:tracePt t="35586" x="2832100" y="5187950"/>
          <p14:tracePt t="35592" x="2832100" y="5203825"/>
          <p14:tracePt t="35595" x="2816225" y="5203825"/>
          <p14:tracePt t="35600" x="2801938" y="5203825"/>
          <p14:tracePt t="35613" x="2787650" y="5203825"/>
          <p14:tracePt t="35620" x="2771775" y="5203825"/>
          <p14:tracePt t="35629" x="2757488" y="5203825"/>
          <p14:tracePt t="35658" x="2743200" y="5203825"/>
          <p14:tracePt t="35671" x="2727325" y="5203825"/>
          <p14:tracePt t="35699" x="2713038" y="5203825"/>
          <p14:tracePt t="35709" x="2697163" y="5203825"/>
          <p14:tracePt t="35732" x="2682875" y="5203825"/>
          <p14:tracePt t="35740" x="2668588" y="5203825"/>
          <p14:tracePt t="35747" x="2652713" y="5203825"/>
          <p14:tracePt t="35760" x="2638425" y="5203825"/>
          <p14:tracePt t="35767" x="2622550" y="5203825"/>
          <p14:tracePt t="35782" x="2608263" y="5203825"/>
          <p14:tracePt t="35789" x="2593975" y="5203825"/>
          <p14:tracePt t="35816" x="2578100" y="5203825"/>
          <p14:tracePt t="43469" x="2593975" y="5203825"/>
          <p14:tracePt t="43473" x="2608263" y="5203825"/>
          <p14:tracePt t="43482" x="2622550" y="5203825"/>
          <p14:tracePt t="43489" x="2638425" y="5203825"/>
          <p14:tracePt t="43496" x="2652713" y="5203825"/>
          <p14:tracePt t="43501" x="2668588" y="5203825"/>
          <p14:tracePt t="43506" x="2682875" y="5203825"/>
          <p14:tracePt t="43514" x="2697163" y="5203825"/>
          <p14:tracePt t="43517" x="2697163" y="5187950"/>
          <p14:tracePt t="43519" x="2713038" y="5187950"/>
          <p14:tracePt t="43525" x="2727325" y="5173663"/>
          <p14:tracePt t="43528" x="2743200" y="5173663"/>
          <p14:tracePt t="43535" x="2757488" y="5173663"/>
          <p14:tracePt t="43541" x="2771775" y="5173663"/>
          <p14:tracePt t="43543" x="2771775" y="5157788"/>
          <p14:tracePt t="43546" x="2787650" y="5157788"/>
          <p14:tracePt t="43552" x="2787650" y="5143500"/>
          <p14:tracePt t="43559" x="2801938" y="5143500"/>
          <p14:tracePt t="43563" x="2816225" y="5143500"/>
          <p14:tracePt t="43571" x="2816225" y="5129213"/>
          <p14:tracePt t="43574" x="2832100" y="5129213"/>
          <p14:tracePt t="43581" x="2846388" y="5113338"/>
          <p14:tracePt t="43583" x="2862263" y="5113338"/>
          <p14:tracePt t="43587" x="2862263" y="5099050"/>
          <p14:tracePt t="43592" x="2876550" y="5099050"/>
          <p14:tracePt t="43594" x="2890838" y="5099050"/>
          <p14:tracePt t="43603" x="2906713" y="5099050"/>
          <p14:tracePt t="43605" x="2921000" y="5083175"/>
          <p14:tracePt t="43610" x="2936875" y="5083175"/>
          <p14:tracePt t="43613" x="2936875" y="5068888"/>
          <p14:tracePt t="43617" x="2951163" y="5068888"/>
          <p14:tracePt t="43625" x="2965450" y="5068888"/>
          <p14:tracePt t="44096" x="2965450" y="5054600"/>
          <p14:tracePt t="44115" x="2965450" y="5038725"/>
          <p14:tracePt t="44125" x="2965450" y="5024438"/>
          <p14:tracePt t="44130" x="2965450" y="5008563"/>
          <p14:tracePt t="44136" x="2965450" y="4994275"/>
          <p14:tracePt t="44147" x="2965450" y="4979988"/>
          <p14:tracePt t="44150" x="2965450" y="4964113"/>
          <p14:tracePt t="44163" x="2965450" y="4949825"/>
          <p14:tracePt t="44170" x="2965450" y="4935538"/>
          <p14:tracePt t="44176" x="2951163" y="4919663"/>
          <p14:tracePt t="44187" x="2951163" y="4905375"/>
          <p14:tracePt t="44193" x="2951163" y="4889500"/>
          <p14:tracePt t="44203" x="2951163" y="4875213"/>
          <p14:tracePt t="44206" x="2951163" y="4860925"/>
          <p14:tracePt t="44210" x="2951163" y="4845050"/>
          <p14:tracePt t="44217" x="2951163" y="4830763"/>
          <p14:tracePt t="44220" x="2951163" y="4814888"/>
          <p14:tracePt t="44227" x="2951163" y="4800600"/>
          <p14:tracePt t="44228" x="2951163" y="4786313"/>
          <p14:tracePt t="44231" x="2951163" y="4770438"/>
          <p14:tracePt t="44237" x="2951163" y="4756150"/>
          <p14:tracePt t="44240" x="2951163" y="4740275"/>
          <p14:tracePt t="44244" x="2965450" y="4740275"/>
          <p14:tracePt t="44247" x="2965450" y="4725988"/>
          <p14:tracePt t="44250" x="2965450" y="4711700"/>
          <p14:tracePt t="44254" x="2965450" y="4695825"/>
          <p14:tracePt t="44261" x="2965450" y="4681538"/>
          <p14:tracePt t="44264" x="2981325" y="4665663"/>
          <p14:tracePt t="44271" x="2981325" y="4651375"/>
          <p14:tracePt t="44272" x="2995613" y="4651375"/>
          <p14:tracePt t="44273" x="2995613" y="4637088"/>
          <p14:tracePt t="44277" x="2995613" y="4621213"/>
          <p14:tracePt t="44279" x="3011488" y="4621213"/>
          <p14:tracePt t="44282" x="3011488" y="4606925"/>
          <p14:tracePt t="44285" x="3011488" y="4592638"/>
          <p14:tracePt t="44290" x="3011488" y="4576763"/>
          <p14:tracePt t="44292" x="3025775" y="4576763"/>
          <p14:tracePt t="44293" x="3025775" y="4562475"/>
          <p14:tracePt t="44296" x="3025775" y="4546600"/>
          <p14:tracePt t="44297" x="3040063" y="4546600"/>
          <p14:tracePt t="44302" x="3040063" y="4532313"/>
          <p14:tracePt t="44307" x="3040063" y="4518025"/>
          <p14:tracePt t="44308" x="3055938" y="4518025"/>
          <p14:tracePt t="44310" x="3055938" y="4502150"/>
          <p14:tracePt t="44311" x="3070225" y="4502150"/>
          <p14:tracePt t="44313" x="3070225" y="4487863"/>
          <p14:tracePt t="44316" x="3084513" y="4487863"/>
          <p14:tracePt t="44320" x="3084513" y="4471988"/>
          <p14:tracePt t="44324" x="3084513" y="4457700"/>
          <p14:tracePt t="44325" x="3100388" y="4457700"/>
          <p14:tracePt t="44326" x="3100388" y="4443413"/>
          <p14:tracePt t="44327" x="3114675" y="4443413"/>
          <p14:tracePt t="44331" x="3114675" y="4427538"/>
          <p14:tracePt t="44333" x="3130550" y="4427538"/>
          <p14:tracePt t="44334" x="3130550" y="4413250"/>
          <p14:tracePt t="44338" x="3144838" y="4413250"/>
          <p14:tracePt t="44339" x="3144838" y="4397375"/>
          <p14:tracePt t="44340" x="3159125" y="4397375"/>
          <p14:tracePt t="44341" x="3159125" y="4383088"/>
          <p14:tracePt t="44345" x="3159125" y="4368800"/>
          <p14:tracePt t="44347" x="3175000" y="4368800"/>
          <p14:tracePt t="44349" x="3189288" y="4368800"/>
          <p14:tracePt t="44351" x="3189288" y="4352925"/>
          <p14:tracePt t="44355" x="3205163" y="4338638"/>
          <p14:tracePt t="44357" x="3219450" y="4338638"/>
          <p14:tracePt t="44361" x="3219450" y="4322763"/>
          <p14:tracePt t="44362" x="3219450" y="4308475"/>
          <p14:tracePt t="44363" x="3233738" y="4308475"/>
          <p14:tracePt t="44367" x="3249613" y="4308475"/>
          <p14:tracePt t="44368" x="3263900" y="4294188"/>
          <p14:tracePt t="44373" x="3279775" y="4278313"/>
          <p14:tracePt t="44374" x="3279775" y="4264025"/>
          <p14:tracePt t="44376" x="3294063" y="4264025"/>
          <p14:tracePt t="44382" x="3308350" y="4249738"/>
          <p14:tracePt t="44385" x="3324225" y="4249738"/>
          <p14:tracePt t="44386" x="3324225" y="4233863"/>
          <p14:tracePt t="44387" x="3338513" y="4233863"/>
          <p14:tracePt t="44389" x="3338513" y="4219575"/>
          <p14:tracePt t="44393" x="3352800" y="4219575"/>
          <p14:tracePt t="44398" x="3368675" y="4219575"/>
          <p14:tracePt t="44401" x="3368675" y="4203700"/>
          <p14:tracePt t="44403" x="3368675" y="4189413"/>
          <p14:tracePt t="44410" x="3382963" y="4189413"/>
          <p14:tracePt t="44414" x="3398838" y="4189413"/>
          <p14:tracePt t="44422" x="3413125" y="4189413"/>
          <p14:tracePt t="44428" x="3413125" y="4175125"/>
          <p14:tracePt t="44789" x="3413125" y="4189413"/>
          <p14:tracePt t="44792" x="3413125" y="4203700"/>
          <p14:tracePt t="44798" x="3413125" y="4233863"/>
          <p14:tracePt t="44800" x="3413125" y="4249738"/>
          <p14:tracePt t="44802" x="3413125" y="4264025"/>
          <p14:tracePt t="44804" x="3413125" y="4278313"/>
          <p14:tracePt t="44806" x="3398838" y="4294188"/>
          <p14:tracePt t="44810" x="3398838" y="4322763"/>
          <p14:tracePt t="44811" x="3382963" y="4322763"/>
          <p14:tracePt t="44812" x="3382963" y="4338638"/>
          <p14:tracePt t="44814" x="3382963" y="4352925"/>
          <p14:tracePt t="44815" x="3382963" y="4368800"/>
          <p14:tracePt t="44817" x="3382963" y="4383088"/>
          <p14:tracePt t="44819" x="3368675" y="4397375"/>
          <p14:tracePt t="44822" x="3368675" y="4427538"/>
          <p14:tracePt t="44823" x="3352800" y="4443413"/>
          <p14:tracePt t="44825" x="3352800" y="4457700"/>
          <p14:tracePt t="44826" x="3352800" y="4471988"/>
          <p14:tracePt t="44828" x="3338513" y="4487863"/>
          <p14:tracePt t="44829" x="3338513" y="4502150"/>
          <p14:tracePt t="44830" x="3338513" y="4518025"/>
          <p14:tracePt t="44831" x="3324225" y="4518025"/>
          <p14:tracePt t="44832" x="3324225" y="4532313"/>
          <p14:tracePt t="44833" x="3308350" y="4546600"/>
          <p14:tracePt t="44835" x="3308350" y="4576763"/>
          <p14:tracePt t="44836" x="3308350" y="4592638"/>
          <p14:tracePt t="44838" x="3308350" y="4606925"/>
          <p14:tracePt t="44840" x="3294063" y="4621213"/>
          <p14:tracePt t="44841" x="3294063" y="4637088"/>
          <p14:tracePt t="44842" x="3294063" y="4651375"/>
          <p14:tracePt t="44843" x="3279775" y="4665663"/>
          <p14:tracePt t="44846" x="3279775" y="4711700"/>
          <p14:tracePt t="44848" x="3263900" y="4725988"/>
          <p14:tracePt t="44849" x="3263900" y="4740275"/>
          <p14:tracePt t="44850" x="3249613" y="4740275"/>
          <p14:tracePt t="44852" x="3249613" y="4770438"/>
          <p14:tracePt t="44853" x="3249613" y="4786313"/>
          <p14:tracePt t="44854" x="3233738" y="4786313"/>
          <p14:tracePt t="44855" x="3233738" y="4800600"/>
          <p14:tracePt t="44856" x="3233738" y="4814888"/>
          <p14:tracePt t="44858" x="3233738" y="4830763"/>
          <p14:tracePt t="44859" x="3233738" y="4845050"/>
          <p14:tracePt t="44860" x="3233738" y="4860925"/>
          <p14:tracePt t="44864" x="3219450" y="4875213"/>
          <p14:tracePt t="44865" x="3205163" y="4905375"/>
          <p14:tracePt t="44867" x="3205163" y="4919663"/>
          <p14:tracePt t="44868" x="3205163" y="4935538"/>
          <p14:tracePt t="44870" x="3189288" y="4935538"/>
          <p14:tracePt t="44871" x="3189288" y="4949825"/>
          <p14:tracePt t="44873" x="3189288" y="4964113"/>
          <p14:tracePt t="44877" x="3189288" y="4979988"/>
          <p14:tracePt t="44879" x="3189288" y="4994275"/>
          <p14:tracePt t="44883" x="3189288" y="5008563"/>
          <p14:tracePt t="44887" x="3175000" y="5024438"/>
          <p14:tracePt t="44890" x="3175000" y="5038725"/>
          <p14:tracePt t="44900" x="3175000" y="5054600"/>
          <p14:tracePt t="44901" x="3159125" y="5054600"/>
          <p14:tracePt t="44903" x="3159125" y="5068888"/>
          <p14:tracePt t="44911" x="3159125" y="5083175"/>
          <p14:tracePt t="44919" x="3159125" y="5099050"/>
          <p14:tracePt t="44924" x="3159125" y="5113338"/>
          <p14:tracePt t="44931" x="3159125" y="5129213"/>
          <p14:tracePt t="44937" x="3159125" y="5143500"/>
          <p14:tracePt t="44943" x="3144838" y="5157788"/>
          <p14:tracePt t="44954" x="3144838" y="5173663"/>
          <p14:tracePt t="44960" x="3144838" y="5187950"/>
          <p14:tracePt t="44976" x="3144838" y="5203825"/>
          <p14:tracePt t="44985" x="3130550" y="5203825"/>
          <p14:tracePt t="44985" x="3130550" y="5218113"/>
          <p14:tracePt t="44988" x="3130550" y="5232400"/>
          <p14:tracePt t="45000" x="3130550" y="5248275"/>
          <p14:tracePt t="45010" x="3130550" y="5262563"/>
          <p14:tracePt t="45016" x="3114675" y="5262563"/>
          <p14:tracePt t="45021" x="3114675" y="5278438"/>
          <p14:tracePt t="45024" x="3114675" y="5292725"/>
          <p14:tracePt t="45028" x="3100388" y="5292725"/>
          <p14:tracePt t="45030" x="3100388" y="5307013"/>
          <p14:tracePt t="45034" x="3084513" y="5307013"/>
          <p14:tracePt t="45040" x="3084513" y="5322888"/>
          <p14:tracePt t="45045" x="3084513" y="5337175"/>
          <p14:tracePt t="45048" x="3070225" y="5337175"/>
          <p14:tracePt t="45056" x="3070225" y="5351463"/>
          <p14:tracePt t="45058" x="3055938" y="5351463"/>
          <p14:tracePt t="45062" x="3055938" y="5367338"/>
          <p14:tracePt t="45067" x="3055938" y="5381625"/>
          <p14:tracePt t="45072" x="3040063" y="5381625"/>
          <p14:tracePt t="45076" x="3025775" y="5381625"/>
          <p14:tracePt t="45083" x="3025775" y="5397500"/>
          <p14:tracePt t="45088" x="3011488" y="5397500"/>
          <p14:tracePt t="45091" x="3011488" y="5411788"/>
          <p14:tracePt t="45097" x="2995613" y="5411788"/>
          <p14:tracePt t="45101" x="2981325" y="5411788"/>
          <p14:tracePt t="45103" x="2981325" y="5426075"/>
          <p14:tracePt t="45107" x="2981325" y="5441950"/>
          <p14:tracePt t="45108" x="2965450" y="5441950"/>
          <p14:tracePt t="45113" x="2951163" y="5441950"/>
          <p14:tracePt t="45115" x="2936875" y="5441950"/>
          <p14:tracePt t="45117" x="2936875" y="5456238"/>
          <p14:tracePt t="45121" x="2921000" y="5472113"/>
          <p14:tracePt t="45125" x="2906713" y="5472113"/>
          <p14:tracePt t="45127" x="2906713" y="5486400"/>
          <p14:tracePt t="45131" x="2890838" y="5486400"/>
          <p14:tracePt t="45133" x="2876550" y="5486400"/>
          <p14:tracePt t="45137" x="2862263" y="5500688"/>
          <p14:tracePt t="45142" x="2846388" y="5500688"/>
          <p14:tracePt t="45145" x="2832100" y="5516563"/>
          <p14:tracePt t="45151" x="2816225" y="5516563"/>
          <p14:tracePt t="45155" x="2801938" y="5516563"/>
          <p14:tracePt t="45158" x="2801938" y="5530850"/>
          <p14:tracePt t="45161" x="2787650" y="5530850"/>
          <p14:tracePt t="45168" x="2771775" y="5546725"/>
          <p14:tracePt t="45173" x="2757488" y="5546725"/>
          <p14:tracePt t="45177" x="2757488" y="5561013"/>
          <p14:tracePt t="45180" x="2743200" y="5561013"/>
          <p14:tracePt t="45186" x="2727325" y="5561013"/>
          <p14:tracePt t="45187" x="2713038" y="5561013"/>
          <p14:tracePt t="45193" x="2697163" y="5561013"/>
          <p14:tracePt t="45198" x="2682875" y="5561013"/>
          <p14:tracePt t="45200" x="2682875" y="5575300"/>
          <p14:tracePt t="45204" x="2668588" y="5575300"/>
          <p14:tracePt t="45206" x="2652713" y="5575300"/>
          <p14:tracePt t="45213" x="2638425" y="5575300"/>
          <p14:tracePt t="45216" x="2622550" y="5575300"/>
          <p14:tracePt t="45223" x="2608263" y="5575300"/>
          <p14:tracePt t="45228" x="2593975" y="5591175"/>
          <p14:tracePt t="45231" x="2578100" y="5591175"/>
          <p14:tracePt t="45238" x="2563813" y="5591175"/>
          <p14:tracePt t="45246" x="2547938" y="5591175"/>
          <p14:tracePt t="45249" x="2533650" y="5591175"/>
          <p14:tracePt t="45262" x="2519363" y="5591175"/>
          <p14:tracePt t="45265" x="2503488" y="5591175"/>
          <p14:tracePt t="45271" x="2503488" y="5605463"/>
          <p14:tracePt t="45278" x="2489200" y="5605463"/>
          <p14:tracePt t="45282" x="2474913" y="5605463"/>
          <p14:tracePt t="45284" x="2474913" y="5621338"/>
          <p14:tracePt t="45295" x="2459038" y="5621338"/>
          <p14:tracePt t="45834" x="2459038" y="5605463"/>
          <p14:tracePt t="45836" x="2444750" y="5605463"/>
          <p14:tracePt t="45842" x="2444750" y="5591175"/>
          <p14:tracePt t="45844" x="2428875" y="5591175"/>
          <p14:tracePt t="45846" x="2428875" y="5575300"/>
          <p14:tracePt t="45857" x="2428875" y="5561013"/>
          <p14:tracePt t="45865" x="2428875" y="5546725"/>
          <p14:tracePt t="45870" x="2414588" y="5546725"/>
          <p14:tracePt t="45871" x="2414588" y="5530850"/>
          <p14:tracePt t="45888" x="2414588" y="5516563"/>
          <p14:tracePt t="45899" x="2414588" y="5500688"/>
          <p14:tracePt t="45900" x="2400300" y="5500688"/>
          <p14:tracePt t="46415" x="2384425" y="5500688"/>
          <p14:tracePt t="46416" x="2384425" y="5486400"/>
          <p14:tracePt t="46420" x="2384425" y="5472113"/>
          <p14:tracePt t="46422" x="2384425" y="5456238"/>
          <p14:tracePt t="46423" x="2370138" y="5456238"/>
          <p14:tracePt t="46424" x="2370138" y="5441950"/>
          <p14:tracePt t="46429" x="2354263" y="5426075"/>
          <p14:tracePt t="46431" x="2354263" y="5411788"/>
          <p14:tracePt t="46432" x="2354263" y="5397500"/>
          <p14:tracePt t="46434" x="2339975" y="5397500"/>
          <p14:tracePt t="46438" x="2339975" y="5367338"/>
          <p14:tracePt t="46440" x="2325688" y="5367338"/>
          <p14:tracePt t="46441" x="2325688" y="5351463"/>
          <p14:tracePt t="46444" x="2309813" y="5351463"/>
          <p14:tracePt t="46446" x="2309813" y="5337175"/>
          <p14:tracePt t="46448" x="2309813" y="5322888"/>
          <p14:tracePt t="46453" x="2295525" y="5307013"/>
          <p14:tracePt t="46456" x="2295525" y="5292725"/>
          <p14:tracePt t="46458" x="2295525" y="5278438"/>
          <p14:tracePt t="46459" x="2279650" y="5278438"/>
          <p14:tracePt t="46465" x="2279650" y="5248275"/>
          <p14:tracePt t="46470" x="2279650" y="5232400"/>
          <p14:tracePt t="46471" x="2265363" y="5232400"/>
          <p14:tracePt t="46472" x="2265363" y="5218113"/>
          <p14:tracePt t="46473" x="2265363" y="5203825"/>
          <p14:tracePt t="46476" x="2251075" y="5203825"/>
          <p14:tracePt t="46478" x="2251075" y="5187950"/>
          <p14:tracePt t="46480" x="2251075" y="5173663"/>
          <p14:tracePt t="46482" x="2235200" y="5173663"/>
          <p14:tracePt t="46484" x="2235200" y="5157788"/>
          <p14:tracePt t="46489" x="2235200" y="5129213"/>
          <p14:tracePt t="46492" x="2235200" y="5113338"/>
          <p14:tracePt t="46493" x="2220913" y="5113338"/>
          <p14:tracePt t="46495" x="2220913" y="5099050"/>
          <p14:tracePt t="46500" x="2206625" y="5099050"/>
          <p14:tracePt t="46501" x="2206625" y="5083175"/>
          <p14:tracePt t="46502" x="2206625" y="5068888"/>
          <p14:tracePt t="46507" x="2206625" y="5054600"/>
          <p14:tracePt t="46511" x="2206625" y="5038725"/>
          <p14:tracePt t="46513" x="2190750" y="5024438"/>
          <p14:tracePt t="46519" x="2190750" y="5008563"/>
          <p14:tracePt t="46524" x="2190750" y="4994275"/>
          <p14:tracePt t="46525" x="2176463" y="4979988"/>
          <p14:tracePt t="46531" x="2176463" y="4964113"/>
          <p14:tracePt t="46537" x="2176463" y="4949825"/>
          <p14:tracePt t="46543" x="2160588" y="4935538"/>
          <p14:tracePt t="46549" x="2160588" y="4919663"/>
          <p14:tracePt t="46555" x="2146300" y="4919663"/>
          <p14:tracePt t="46557" x="2146300" y="4905375"/>
          <p14:tracePt t="46564" x="2146300" y="4889500"/>
          <p14:tracePt t="46567" x="2146300" y="4875213"/>
          <p14:tracePt t="46570" x="2132013" y="4875213"/>
          <p14:tracePt t="46574" x="2132013" y="4860925"/>
          <p14:tracePt t="46580" x="2132013" y="4845050"/>
          <p14:tracePt t="46586" x="2132013" y="4830763"/>
          <p14:tracePt t="46587" x="2132013" y="4814888"/>
          <p14:tracePt t="46588" x="2132013" y="4800600"/>
          <p14:tracePt t="46591" x="2132013" y="4786313"/>
          <p14:tracePt t="46592" x="2132013" y="4770438"/>
          <p14:tracePt t="46594" x="2132013" y="4756150"/>
          <p14:tracePt t="46595" x="2132013" y="4740275"/>
          <p14:tracePt t="46597" x="2116138" y="4725988"/>
          <p14:tracePt t="46599" x="2116138" y="4711700"/>
          <p14:tracePt t="46600" x="2116138" y="4695825"/>
          <p14:tracePt t="46604" x="2116138" y="4681538"/>
          <p14:tracePt t="46605" x="2116138" y="4651375"/>
          <p14:tracePt t="46610" x="2116138" y="4621213"/>
          <p14:tracePt t="46613" x="2101850" y="4606925"/>
          <p14:tracePt t="46615" x="2101850" y="4592638"/>
          <p14:tracePt t="46617" x="2101850" y="4576763"/>
          <p14:tracePt t="46620" x="2101850" y="4562475"/>
          <p14:tracePt t="46622" x="2101850" y="4546600"/>
          <p14:tracePt t="46627" x="2101850" y="4532313"/>
          <p14:tracePt t="46628" x="2101850" y="4518025"/>
          <p14:tracePt t="46630" x="2101850" y="4502150"/>
          <p14:tracePt t="46634" x="2101850" y="4487863"/>
          <p14:tracePt t="46635" x="2101850" y="4471988"/>
          <p14:tracePt t="46640" x="2101850" y="4457700"/>
          <p14:tracePt t="46641" x="2101850" y="4443413"/>
          <p14:tracePt t="46643" x="2101850" y="4427538"/>
          <p14:tracePt t="46646" x="2101850" y="4413250"/>
          <p14:tracePt t="46648" x="2101850" y="4397375"/>
          <p14:tracePt t="46652" x="2101850" y="4383088"/>
          <p14:tracePt t="46653" x="2101850" y="4368800"/>
          <p14:tracePt t="46655" x="2101850" y="4352925"/>
          <p14:tracePt t="46658" x="2101850" y="4338638"/>
          <p14:tracePt t="46660" x="2101850" y="4322763"/>
          <p14:tracePt t="46664" x="2101850" y="4308475"/>
          <p14:tracePt t="46666" x="2101850" y="4294188"/>
          <p14:tracePt t="46667" x="2101850" y="4278313"/>
          <p14:tracePt t="46671" x="2101850" y="4264025"/>
          <p14:tracePt t="46673" x="2101850" y="4249738"/>
          <p14:tracePt t="46677" x="2116138" y="4233863"/>
          <p14:tracePt t="46679" x="2116138" y="4219575"/>
          <p14:tracePt t="46682" x="2116138" y="4203700"/>
          <p14:tracePt t="46685" x="2116138" y="4189413"/>
          <p14:tracePt t="46688" x="2116138" y="4175125"/>
          <p14:tracePt t="46695" x="2116138" y="4159250"/>
          <p14:tracePt t="46696" x="2116138" y="4144963"/>
          <p14:tracePt t="46701" x="2132013" y="4144963"/>
          <p14:tracePt t="46705" x="2132013" y="4129088"/>
          <p14:tracePt t="46707" x="2146300" y="4129088"/>
          <p14:tracePt t="46709" x="2146300" y="4114800"/>
          <p14:tracePt t="46711" x="2146300" y="4100513"/>
          <p14:tracePt t="46720" x="2160588" y="4100513"/>
          <p14:tracePt t="46721" x="2160588" y="4084638"/>
          <p14:tracePt t="46727" x="2160588" y="4070350"/>
          <p14:tracePt t="46740" x="2176463" y="4070350"/>
          <p14:tracePt t="46742" x="2176463" y="4054475"/>
          <p14:tracePt t="46746" x="2190750" y="4054475"/>
          <p14:tracePt t="46750" x="2190750" y="4040188"/>
          <p14:tracePt t="46758" x="2190750" y="4025900"/>
          <p14:tracePt t="46767" x="2206625" y="4025900"/>
          <p14:tracePt t="46775" x="2220913" y="4025900"/>
          <p14:tracePt t="46780" x="2220913" y="4010025"/>
          <p14:tracePt t="46791" x="2235200" y="4010025"/>
          <p14:tracePt t="46795" x="2235200" y="3995738"/>
          <p14:tracePt t="46800" x="2251075" y="3995738"/>
          <p14:tracePt t="46808" x="2265363" y="3995738"/>
          <p14:tracePt t="46832" x="2265363" y="3979863"/>
          <p14:tracePt t="46833" x="2279650" y="3979863"/>
          <p14:tracePt t="46866" x="2295525" y="3979863"/>
          <p14:tracePt t="46875" x="2295525" y="3965575"/>
          <p14:tracePt t="46910" x="2309813" y="3965575"/>
          <p14:tracePt t="46911" x="2309813" y="3951288"/>
          <p14:tracePt t="46917" x="2325688" y="3951288"/>
          <p14:tracePt t="46926" x="2339975" y="3951288"/>
          <p14:tracePt t="46941" x="2354263" y="3951288"/>
          <p14:tracePt t="46943" x="2370138" y="3951288"/>
          <p14:tracePt t="46945" x="2370138" y="3935413"/>
          <p14:tracePt t="46952" x="2370138" y="3921125"/>
          <p14:tracePt t="46955" x="2384425" y="3921125"/>
          <p14:tracePt t="46962" x="2400300" y="3921125"/>
          <p14:tracePt t="46968" x="2414588" y="3921125"/>
          <p14:tracePt t="46979" x="2428875" y="3921125"/>
          <p14:tracePt t="46981" x="2444750" y="3921125"/>
          <p14:tracePt t="46987" x="2459038" y="3906838"/>
          <p14:tracePt t="46992" x="2474913" y="3906838"/>
          <p14:tracePt t="46993" x="2489200" y="3906838"/>
          <p14:tracePt t="46999" x="2503488" y="3906838"/>
          <p14:tracePt t="47004" x="2519363" y="3906838"/>
          <p14:tracePt t="47009" x="2533650" y="3906838"/>
          <p14:tracePt t="47010" x="2547938" y="3906838"/>
          <p14:tracePt t="47014" x="2563813" y="3906838"/>
          <p14:tracePt t="47017" x="2578100" y="3906838"/>
          <p14:tracePt t="47018" x="2593975" y="3906838"/>
          <p14:tracePt t="47022" x="2608263" y="3906838"/>
          <p14:tracePt t="47024" x="2622550" y="3906838"/>
          <p14:tracePt t="47025" x="2638425" y="3906838"/>
          <p14:tracePt t="47029" x="2652713" y="3906838"/>
          <p14:tracePt t="47030" x="2668588" y="3906838"/>
          <p14:tracePt t="47034" x="2682875" y="3906838"/>
          <p14:tracePt t="47036" x="2697163" y="3906838"/>
          <p14:tracePt t="47040" x="2727325" y="3906838"/>
          <p14:tracePt t="47042" x="2743200" y="3906838"/>
          <p14:tracePt t="47046" x="2771775" y="3906838"/>
          <p14:tracePt t="47049" x="2787650" y="3906838"/>
          <p14:tracePt t="47050" x="2801938" y="3906838"/>
          <p14:tracePt t="47052" x="2816225" y="3906838"/>
          <p14:tracePt t="47057" x="2846388" y="3906838"/>
          <p14:tracePt t="47059" x="2862263" y="3906838"/>
          <p14:tracePt t="47060" x="2876550" y="3906838"/>
          <p14:tracePt t="47062" x="2890838" y="3906838"/>
          <p14:tracePt t="47064" x="2906713" y="3906838"/>
          <p14:tracePt t="47066" x="2921000" y="3906838"/>
          <p14:tracePt t="47070" x="2951163" y="3906838"/>
          <p14:tracePt t="47072" x="2965450" y="3906838"/>
          <p14:tracePt t="47077" x="2995613" y="3906838"/>
          <p14:tracePt t="47078" x="2995613" y="3921125"/>
          <p14:tracePt t="47079" x="3011488" y="3921125"/>
          <p14:tracePt t="47083" x="3040063" y="3921125"/>
          <p14:tracePt t="47088" x="3070225" y="3935413"/>
          <p14:tracePt t="47090" x="3084513" y="3935413"/>
          <p14:tracePt t="47092" x="3100388" y="3935413"/>
          <p14:tracePt t="47094" x="3114675" y="3935413"/>
          <p14:tracePt t="47095" x="3130550" y="3935413"/>
          <p14:tracePt t="47097" x="3144838" y="3935413"/>
          <p14:tracePt t="47101" x="3189288" y="3951288"/>
          <p14:tracePt t="47105" x="3205163" y="3951288"/>
          <p14:tracePt t="47107" x="3219450" y="3951288"/>
          <p14:tracePt t="47107" x="3233738" y="3951288"/>
          <p14:tracePt t="47109" x="3249613" y="3951288"/>
          <p14:tracePt t="47110" x="3263900" y="3951288"/>
          <p14:tracePt t="47112" x="3279775" y="3951288"/>
          <p14:tracePt t="47113" x="3294063" y="3965575"/>
          <p14:tracePt t="47114" x="3308350" y="3965575"/>
          <p14:tracePt t="47119" x="3338513" y="3979863"/>
          <p14:tracePt t="47120" x="3352800" y="3979863"/>
          <p14:tracePt t="47122" x="3368675" y="3979863"/>
          <p14:tracePt t="47123" x="3382963" y="3979863"/>
          <p14:tracePt t="47125" x="3398838" y="3979863"/>
          <p14:tracePt t="47126" x="3413125" y="3995738"/>
          <p14:tracePt t="47129" x="3413125" y="4010025"/>
          <p14:tracePt t="47131" x="3443288" y="4010025"/>
          <p14:tracePt t="47132" x="3457575" y="4010025"/>
          <p14:tracePt t="47134" x="3473450" y="4025900"/>
          <p14:tracePt t="47136" x="3487738" y="4025900"/>
          <p14:tracePt t="47138" x="3487738" y="4040188"/>
          <p14:tracePt t="47139" x="3502025" y="4040188"/>
          <p14:tracePt t="47140" x="3502025" y="4054475"/>
          <p14:tracePt t="47141" x="3517900" y="4054475"/>
          <p14:tracePt t="47144" x="3532188" y="4054475"/>
          <p14:tracePt t="47145" x="3532188" y="4070350"/>
          <p14:tracePt t="47146" x="3548063" y="4070350"/>
          <p14:tracePt t="47147" x="3562350" y="4084638"/>
          <p14:tracePt t="47150" x="3576638" y="4100513"/>
          <p14:tracePt t="47152" x="3592513" y="4100513"/>
          <p14:tracePt t="47153" x="3592513" y="4114800"/>
          <p14:tracePt t="47155" x="3606800" y="4129088"/>
          <p14:tracePt t="47157" x="3621088" y="4129088"/>
          <p14:tracePt t="47158" x="3621088" y="4144963"/>
          <p14:tracePt t="47159" x="3636963" y="4144963"/>
          <p14:tracePt t="47161" x="3636963" y="4159250"/>
          <p14:tracePt t="47162" x="3651250" y="4175125"/>
          <p14:tracePt t="47163" x="3667125" y="4175125"/>
          <p14:tracePt t="47164" x="3667125" y="4189413"/>
          <p14:tracePt t="47167" x="3681413" y="4203700"/>
          <p14:tracePt t="47168" x="3695700" y="4203700"/>
          <p14:tracePt t="47169" x="3695700" y="4219575"/>
          <p14:tracePt t="47170" x="3711575" y="4233863"/>
          <p14:tracePt t="47173" x="3725863" y="4249738"/>
          <p14:tracePt t="47175" x="3741738" y="4264025"/>
          <p14:tracePt t="47177" x="3741738" y="4278313"/>
          <p14:tracePt t="47180" x="3770313" y="4294188"/>
          <p14:tracePt t="47181" x="3770313" y="4308475"/>
          <p14:tracePt t="47182" x="3786188" y="4308475"/>
          <p14:tracePt t="47183" x="3786188" y="4322763"/>
          <p14:tracePt t="47185" x="3800475" y="4338638"/>
          <p14:tracePt t="47186" x="3800475" y="4352925"/>
          <p14:tracePt t="47187" x="3816350" y="4352925"/>
          <p14:tracePt t="47188" x="3816350" y="4368800"/>
          <p14:tracePt t="47191" x="3830638" y="4397375"/>
          <p14:tracePt t="47192" x="3844925" y="4397375"/>
          <p14:tracePt t="47193" x="3860800" y="4413250"/>
          <p14:tracePt t="47194" x="3860800" y="4427538"/>
          <p14:tracePt t="47197" x="3875088" y="4443413"/>
          <p14:tracePt t="47198" x="3889375" y="4457700"/>
          <p14:tracePt t="47201" x="3905250" y="4487863"/>
          <p14:tracePt t="47203" x="3905250" y="4502150"/>
          <p14:tracePt t="47204" x="3919538" y="4502150"/>
          <p14:tracePt t="47205" x="3935413" y="4502150"/>
          <p14:tracePt t="47206" x="3935413" y="4518025"/>
          <p14:tracePt t="47207" x="3935413" y="4532313"/>
          <p14:tracePt t="47209" x="3949700" y="4546600"/>
          <p14:tracePt t="47212" x="3963988" y="4562475"/>
          <p14:tracePt t="47213" x="3963988" y="4576763"/>
          <p14:tracePt t="47216" x="3979863" y="4576763"/>
          <p14:tracePt t="47217" x="3979863" y="4592638"/>
          <p14:tracePt t="47218" x="3994150" y="4606925"/>
          <p14:tracePt t="47220" x="4010025" y="4606925"/>
          <p14:tracePt t="47222" x="4010025" y="4621213"/>
          <p14:tracePt t="47224" x="4010025" y="4637088"/>
          <p14:tracePt t="47225" x="4024313" y="4651375"/>
          <p14:tracePt t="47227" x="4038600" y="4651375"/>
          <p14:tracePt t="47230" x="4038600" y="4665663"/>
          <p14:tracePt t="47232" x="4038600" y="4681538"/>
          <p14:tracePt t="47234" x="4054475" y="4695825"/>
          <p14:tracePt t="47236" x="4068763" y="4695825"/>
          <p14:tracePt t="47241" x="4084638" y="4711700"/>
          <p14:tracePt t="47242" x="4084638" y="4725988"/>
          <p14:tracePt t="47247" x="4084638" y="4740275"/>
          <p14:tracePt t="47250" x="4098925" y="4740275"/>
          <p14:tracePt t="47252" x="4098925" y="4756150"/>
          <p14:tracePt t="47253" x="4098925" y="4770438"/>
          <p14:tracePt t="47254" x="4113213" y="4770438"/>
          <p14:tracePt t="47259" x="4113213" y="4786313"/>
          <p14:tracePt t="47263" x="4113213" y="4800600"/>
          <p14:tracePt t="47267" x="4113213" y="4814888"/>
          <p14:tracePt t="47271" x="4113213" y="4830763"/>
          <p14:tracePt t="47273" x="4113213" y="4845050"/>
          <p14:tracePt t="47278" x="4113213" y="4860925"/>
          <p14:tracePt t="47282" x="4113213" y="4875213"/>
          <p14:tracePt t="47283" x="4129088" y="4875213"/>
          <p14:tracePt t="47286" x="4129088" y="4889500"/>
          <p14:tracePt t="47288" x="4129088" y="4905375"/>
          <p14:tracePt t="47295" x="4129088" y="4935538"/>
          <p14:tracePt t="47297" x="4143375" y="4935538"/>
          <p14:tracePt t="47298" x="4143375" y="4949825"/>
          <p14:tracePt t="47305" x="4143375" y="4964113"/>
          <p14:tracePt t="47306" x="4143375" y="4979988"/>
          <p14:tracePt t="47313" x="4143375" y="4994275"/>
          <p14:tracePt t="47319" x="4143375" y="5008563"/>
          <p14:tracePt t="47323" x="4143375" y="5024438"/>
          <p14:tracePt t="47333" x="4143375" y="5038725"/>
          <p14:tracePt t="47340" x="4143375" y="5054600"/>
          <p14:tracePt t="47353" x="4143375" y="5068888"/>
          <p14:tracePt t="47357" x="4143375" y="5083175"/>
          <p14:tracePt t="47362" x="4143375" y="5099050"/>
          <p14:tracePt t="47374" x="4143375" y="5113338"/>
          <p14:tracePt t="47378" x="4143375" y="5129213"/>
          <p14:tracePt t="47388" x="4143375" y="5143500"/>
          <p14:tracePt t="47392" x="4143375" y="5157788"/>
          <p14:tracePt t="47398" x="4143375" y="5173663"/>
          <p14:tracePt t="47408" x="4143375" y="5187950"/>
          <p14:tracePt t="47410" x="4143375" y="5203825"/>
          <p14:tracePt t="47420" x="4143375" y="5218113"/>
          <p14:tracePt t="47427" x="4143375" y="5232400"/>
          <p14:tracePt t="47431" x="4143375" y="5248275"/>
          <p14:tracePt t="47445" x="4143375" y="5262563"/>
          <p14:tracePt t="47453" x="4143375" y="5278438"/>
          <p14:tracePt t="47470" x="4129088" y="5278438"/>
          <p14:tracePt t="47482" x="4129088" y="5292725"/>
          <p14:tracePt t="47500" x="4129088" y="5307013"/>
          <p14:tracePt t="47623" x="4129088" y="5322888"/>
          <p14:tracePt t="62944" x="4129088" y="5307013"/>
          <p14:tracePt t="62950" x="4129088" y="5292725"/>
          <p14:tracePt t="62956" x="4129088" y="5278438"/>
          <p14:tracePt t="62958" x="4143375" y="5278438"/>
          <p14:tracePt t="62960" x="4143375" y="5262563"/>
          <p14:tracePt t="62963" x="4157663" y="5248275"/>
          <p14:tracePt t="62966" x="4157663" y="5232400"/>
          <p14:tracePt t="62968" x="4157663" y="5218113"/>
          <p14:tracePt t="62972" x="4173538" y="5218113"/>
          <p14:tracePt t="62973" x="4173538" y="5203825"/>
          <p14:tracePt t="62975" x="4187825" y="5187950"/>
          <p14:tracePt t="62978" x="4187825" y="5173663"/>
          <p14:tracePt t="62979" x="4187825" y="5157788"/>
          <p14:tracePt t="62981" x="4203700" y="5143500"/>
          <p14:tracePt t="62984" x="4217988" y="5129213"/>
          <p14:tracePt t="62986" x="4232275" y="5113338"/>
          <p14:tracePt t="62991" x="4232275" y="5083175"/>
          <p14:tracePt t="62992" x="4248150" y="5068888"/>
          <p14:tracePt t="62994" x="4262438" y="5068888"/>
          <p14:tracePt t="62998" x="4262438" y="5038725"/>
          <p14:tracePt t="63000" x="4278313" y="5038725"/>
          <p14:tracePt t="63001" x="4278313" y="5024438"/>
          <p14:tracePt t="63003" x="4292600" y="5008563"/>
          <p14:tracePt t="63004" x="4292600" y="4994275"/>
          <p14:tracePt t="63006" x="4306888" y="4994275"/>
          <p14:tracePt t="63007" x="4306888" y="4979988"/>
          <p14:tracePt t="63009" x="4306888" y="4964113"/>
          <p14:tracePt t="63015" x="4322763" y="4935538"/>
          <p14:tracePt t="63018" x="4337050" y="4919663"/>
          <p14:tracePt t="63023" x="4337050" y="4905375"/>
          <p14:tracePt t="63025" x="4337050" y="4889500"/>
          <p14:tracePt t="63030" x="4337050" y="4875213"/>
          <p14:tracePt t="63031" x="4352925" y="4875213"/>
          <p14:tracePt t="63033" x="4352925" y="4860925"/>
          <p14:tracePt t="63035" x="4367213" y="4860925"/>
          <p14:tracePt t="63039" x="4367213" y="4845050"/>
          <p14:tracePt t="63040" x="4367213" y="4830763"/>
          <p14:tracePt t="63045" x="4381500" y="4814888"/>
          <p14:tracePt t="63048" x="4381500" y="4800600"/>
          <p14:tracePt t="63050" x="4381500" y="4786313"/>
          <p14:tracePt t="63053" x="4381500" y="4770438"/>
          <p14:tracePt t="63054" x="4397375" y="4770438"/>
          <p14:tracePt t="63057" x="4397375" y="4740275"/>
          <p14:tracePt t="63060" x="4411663" y="4740275"/>
          <p14:tracePt t="63061" x="4411663" y="4725988"/>
          <p14:tracePt t="63063" x="4411663" y="4711700"/>
          <p14:tracePt t="63068" x="4411663" y="4695825"/>
          <p14:tracePt t="63070" x="4411663" y="4681538"/>
          <p14:tracePt t="63071" x="4411663" y="4665663"/>
          <p14:tracePt t="63076" x="4425950" y="4637088"/>
          <p14:tracePt t="63079" x="4425950" y="4621213"/>
          <p14:tracePt t="63081" x="4441825" y="4606925"/>
          <p14:tracePt t="63083" x="4441825" y="4592638"/>
          <p14:tracePt t="63088" x="4441825" y="4562475"/>
          <p14:tracePt t="63089" x="4441825" y="4546600"/>
          <p14:tracePt t="63091" x="4441825" y="4532313"/>
          <p14:tracePt t="63093" x="4456113" y="4518025"/>
          <p14:tracePt t="63094" x="4456113" y="4502150"/>
          <p14:tracePt t="63098" x="4456113" y="4487863"/>
          <p14:tracePt t="63099" x="4456113" y="4471988"/>
          <p14:tracePt t="63100" x="4456113" y="4457700"/>
          <p14:tracePt t="63101" x="4471988" y="4457700"/>
          <p14:tracePt t="63102" x="4471988" y="4443413"/>
          <p14:tracePt t="63104" x="4471988" y="4427538"/>
          <p14:tracePt t="63105" x="4486275" y="4413250"/>
          <p14:tracePt t="63107" x="4486275" y="4397375"/>
          <p14:tracePt t="63109" x="4486275" y="4383088"/>
          <p14:tracePt t="63110" x="4486275" y="4368800"/>
          <p14:tracePt t="63113" x="4486275" y="4352925"/>
          <p14:tracePt t="63114" x="4486275" y="4338638"/>
          <p14:tracePt t="63116" x="4486275" y="4322763"/>
          <p14:tracePt t="63118" x="4486275" y="4308475"/>
          <p14:tracePt t="63119" x="4500563" y="4294188"/>
          <p14:tracePt t="63122" x="4500563" y="4278313"/>
          <p14:tracePt t="63124" x="4500563" y="4249738"/>
          <p14:tracePt t="63129" x="4500563" y="4219575"/>
          <p14:tracePt t="63130" x="4516438" y="4219575"/>
          <p14:tracePt t="63131" x="4516438" y="4203700"/>
          <p14:tracePt t="63134" x="4516438" y="4175125"/>
          <p14:tracePt t="63138" x="4516438" y="4159250"/>
          <p14:tracePt t="63139" x="4516438" y="4144963"/>
          <p14:tracePt t="63144" x="4516438" y="4129088"/>
          <p14:tracePt t="63146" x="4516438" y="4100513"/>
          <p14:tracePt t="63154" x="4516438" y="4070350"/>
          <p14:tracePt t="63156" x="4530725" y="4070350"/>
          <p14:tracePt t="63160" x="4530725" y="4054475"/>
          <p14:tracePt t="63163" x="4530725" y="4040188"/>
          <p14:tracePt t="63165" x="4546600" y="4040188"/>
          <p14:tracePt t="63166" x="4546600" y="4025900"/>
          <p14:tracePt t="63174" x="4546600" y="4010025"/>
          <p14:tracePt t="63179" x="4560888" y="3995738"/>
          <p14:tracePt t="63190" x="4560888" y="3979863"/>
          <p14:tracePt t="63198" x="4575175" y="3965575"/>
          <p14:tracePt t="63201" x="4575175" y="3951288"/>
          <p14:tracePt t="63203" x="4591050" y="3951288"/>
          <p14:tracePt t="63212" x="4605338" y="3935413"/>
          <p14:tracePt t="63219" x="4621213" y="3921125"/>
          <p14:tracePt t="63221" x="4635500" y="3921125"/>
          <p14:tracePt t="63231" x="4649788" y="3906838"/>
          <p14:tracePt t="67589" x="4665663" y="3906838"/>
          <p14:tracePt t="67597" x="4679950" y="3890963"/>
          <p14:tracePt t="67598" x="4694238" y="3890963"/>
          <p14:tracePt t="67600" x="4710113" y="3890963"/>
          <p14:tracePt t="67602" x="4710113" y="3876675"/>
          <p14:tracePt t="67607" x="4724400" y="3876675"/>
          <p14:tracePt t="67609" x="4740275" y="3876675"/>
          <p14:tracePt t="67738" x="4754563" y="3876675"/>
          <p14:tracePt t="67741" x="4754563" y="3860800"/>
          <p14:tracePt t="67743" x="4768850" y="3860800"/>
          <p14:tracePt t="67749" x="4784725" y="3846513"/>
          <p14:tracePt t="67752" x="4799013" y="3832225"/>
          <p14:tracePt t="67754" x="4814888" y="3832225"/>
          <p14:tracePt t="67760" x="4859338" y="3802063"/>
          <p14:tracePt t="67761" x="4859338" y="3786188"/>
          <p14:tracePt t="67762" x="4873625" y="3771900"/>
          <p14:tracePt t="67764" x="4889500" y="3771900"/>
          <p14:tracePt t="67766" x="4889500" y="3757613"/>
          <p14:tracePt t="67767" x="4903788" y="3757613"/>
          <p14:tracePt t="67768" x="4918075" y="3741738"/>
          <p14:tracePt t="67770" x="4918075" y="3727450"/>
          <p14:tracePt t="67772" x="4948238" y="3727450"/>
          <p14:tracePt t="67774" x="4962525" y="3711575"/>
          <p14:tracePt t="67775" x="4962525" y="3697288"/>
          <p14:tracePt t="67778" x="4992688" y="3697288"/>
          <p14:tracePt t="67779" x="4992688" y="3683000"/>
          <p14:tracePt t="67781" x="4992688" y="3667125"/>
          <p14:tracePt t="67782" x="5008563" y="3667125"/>
          <p14:tracePt t="67784" x="5037138" y="3667125"/>
          <p14:tracePt t="67785" x="5037138" y="3652838"/>
          <p14:tracePt t="67787" x="5053013" y="3636963"/>
          <p14:tracePt t="67790" x="5067300" y="3622675"/>
          <p14:tracePt t="67795" x="5083175" y="3608388"/>
          <p14:tracePt t="67796" x="5111750" y="3592513"/>
          <p14:tracePt t="67799" x="5127625" y="3578225"/>
          <p14:tracePt t="67802" x="5141913" y="3563938"/>
          <p14:tracePt t="67803" x="5157788" y="3548063"/>
          <p14:tracePt t="67804" x="5172075" y="3548063"/>
          <p14:tracePt t="67805" x="5186363" y="3533775"/>
          <p14:tracePt t="67806" x="5186363" y="3517900"/>
          <p14:tracePt t="67808" x="5202238" y="3517900"/>
          <p14:tracePt t="67809" x="5216525" y="3503613"/>
          <p14:tracePt t="67811" x="5230813" y="3489325"/>
          <p14:tracePt t="67812" x="5246688" y="3473450"/>
          <p14:tracePt t="67814" x="5260975" y="3473450"/>
          <p14:tracePt t="67815" x="5276850" y="3459163"/>
          <p14:tracePt t="67816" x="5276850" y="3443288"/>
          <p14:tracePt t="67817" x="5291138" y="3443288"/>
          <p14:tracePt t="67818" x="5305425" y="3443288"/>
          <p14:tracePt t="67819" x="5321300" y="3429000"/>
          <p14:tracePt t="67820" x="5335588" y="3414713"/>
          <p14:tracePt t="67821" x="5335588" y="3398838"/>
          <p14:tracePt t="67822" x="5351463" y="3398838"/>
          <p14:tracePt t="67823" x="5365750" y="3384550"/>
          <p14:tracePt t="67824" x="5380038" y="3384550"/>
          <p14:tracePt t="67825" x="5380038" y="3368675"/>
          <p14:tracePt t="67826" x="5410200" y="3354388"/>
          <p14:tracePt t="67827" x="5426075" y="3354388"/>
          <p14:tracePt t="67828" x="5426075" y="3340100"/>
          <p14:tracePt t="67829" x="5454650" y="3340100"/>
          <p14:tracePt t="67830" x="5470525" y="3324225"/>
          <p14:tracePt t="67831" x="5470525" y="3309938"/>
          <p14:tracePt t="67832" x="5499100" y="3309938"/>
          <p14:tracePt t="67833" x="5514975" y="3294063"/>
          <p14:tracePt t="67834" x="5514975" y="3279775"/>
          <p14:tracePt t="67835" x="5545138" y="3265488"/>
          <p14:tracePt t="67836" x="5559425" y="3265488"/>
          <p14:tracePt t="67837" x="5573713" y="3249613"/>
          <p14:tracePt t="67838" x="5589588" y="3235325"/>
          <p14:tracePt t="67839" x="5603875" y="3235325"/>
          <p14:tracePt t="67840" x="5619750" y="3235325"/>
          <p14:tracePt t="67841" x="5648325" y="3205163"/>
          <p14:tracePt t="67842" x="5664200" y="3190875"/>
          <p14:tracePt t="67843" x="5678488" y="3175000"/>
          <p14:tracePt t="67844" x="5694363" y="3175000"/>
          <p14:tracePt t="67845" x="5708650" y="3160713"/>
          <p14:tracePt t="67846" x="5722938" y="3160713"/>
          <p14:tracePt t="67847" x="5753100" y="3130550"/>
          <p14:tracePt t="67848" x="5767388" y="3130550"/>
          <p14:tracePt t="67849" x="5783263" y="3116263"/>
          <p14:tracePt t="67851" x="5827713" y="3086100"/>
          <p14:tracePt t="67852" x="5842000" y="3071813"/>
          <p14:tracePt t="67853" x="5872163" y="3071813"/>
          <p14:tracePt t="67854" x="5888038" y="3055938"/>
          <p14:tracePt t="67855" x="5916613" y="3041650"/>
          <p14:tracePt t="67856" x="5946775" y="3025775"/>
          <p14:tracePt t="67857" x="5962650" y="3011488"/>
          <p14:tracePt t="67858" x="5976938" y="2997200"/>
          <p14:tracePt t="67859" x="6007100" y="2997200"/>
          <p14:tracePt t="67860" x="6021388" y="2967038"/>
          <p14:tracePt t="67861" x="6051550" y="2951163"/>
          <p14:tracePt t="67863" x="6110288" y="2922588"/>
          <p14:tracePt t="67864" x="6126163" y="2906713"/>
          <p14:tracePt t="67865" x="6156325" y="2906713"/>
          <p14:tracePt t="67866" x="6170613" y="2892425"/>
          <p14:tracePt t="67867" x="6184900" y="2862263"/>
          <p14:tracePt t="67869" x="6245225" y="2832100"/>
          <p14:tracePt t="67870" x="6259513" y="2832100"/>
          <p14:tracePt t="67871" x="6289675" y="2817813"/>
          <p14:tracePt t="67872" x="6319838" y="2803525"/>
          <p14:tracePt t="67873" x="6350000" y="2787650"/>
          <p14:tracePt t="67875" x="6394450" y="2757488"/>
          <p14:tracePt t="67876" x="6438900" y="2743200"/>
          <p14:tracePt t="67878" x="6469063" y="2713038"/>
          <p14:tracePt t="67879" x="6497638" y="2698750"/>
          <p14:tracePt t="67881" x="6543675" y="2668588"/>
          <p14:tracePt t="67882" x="6572250" y="2654300"/>
          <p14:tracePt t="67883" x="6602413" y="2654300"/>
          <p14:tracePt t="67884" x="6618288" y="2624138"/>
          <p14:tracePt t="67885" x="6646863" y="2608263"/>
          <p14:tracePt t="67887" x="6721475" y="2579688"/>
          <p14:tracePt t="67888" x="6737350" y="2563813"/>
          <p14:tracePt t="67889" x="6765925" y="2563813"/>
          <p14:tracePt t="67890" x="6796088" y="2535238"/>
          <p14:tracePt t="67891" x="6811963" y="2519363"/>
          <p14:tracePt t="67893" x="6870700" y="2489200"/>
          <p14:tracePt t="67894" x="6886575" y="2489200"/>
          <p14:tracePt t="67895" x="6915150" y="2474913"/>
          <p14:tracePt t="67896" x="6945313" y="2460625"/>
          <p14:tracePt t="67897" x="6961188" y="2444750"/>
          <p14:tracePt t="67899" x="7050088" y="2386013"/>
          <p14:tracePt t="67900" x="7080250" y="2370138"/>
          <p14:tracePt t="67901" x="7108825" y="2355850"/>
          <p14:tracePt t="67902" x="7138988" y="2325688"/>
          <p14:tracePt t="67903" x="7169150" y="2311400"/>
          <p14:tracePt t="67905" x="7243763" y="2281238"/>
          <p14:tracePt t="67906" x="7258050" y="2265363"/>
          <p14:tracePt t="67907" x="7302500" y="2236788"/>
          <p14:tracePt t="67908" x="7332663" y="2220913"/>
          <p14:tracePt t="67909" x="7377113" y="2206625"/>
          <p14:tracePt t="67911" x="7437438" y="2162175"/>
          <p14:tracePt t="67912" x="7481888" y="2146300"/>
          <p14:tracePt t="67913" x="7512050" y="2132013"/>
          <p14:tracePt t="67914" x="7556500" y="2101850"/>
          <p14:tracePt t="67915" x="7570788" y="2087563"/>
          <p14:tracePt t="67916" x="7616825" y="2057400"/>
          <p14:tracePt t="67917" x="7645400" y="2057400"/>
          <p14:tracePt t="67918" x="7661275" y="2043113"/>
          <p14:tracePt t="67919" x="7705725" y="2012950"/>
          <p14:tracePt t="67920" x="7735888" y="1997075"/>
          <p14:tracePt t="67921" x="7780338" y="1982788"/>
          <p14:tracePt t="67922" x="7824788" y="1952625"/>
          <p14:tracePt t="67923" x="7839075" y="1938338"/>
          <p14:tracePt t="67924" x="7869238" y="1922463"/>
          <p14:tracePt t="67925" x="7913688" y="1908175"/>
          <p14:tracePt t="67926" x="7943850" y="1893888"/>
          <p14:tracePt t="67927" x="7974013" y="1878013"/>
          <p14:tracePt t="67928" x="8018463" y="1849438"/>
          <p14:tracePt t="67929" x="8048625" y="1833563"/>
          <p14:tracePt t="67930" x="8062913" y="1819275"/>
          <p14:tracePt t="67931" x="8107363" y="1789113"/>
          <p14:tracePt t="67932" x="8153400" y="1774825"/>
          <p14:tracePt t="67933" x="8181975" y="1774825"/>
          <p14:tracePt t="67934" x="8256588" y="1714500"/>
          <p14:tracePt t="67935" x="8302625" y="1700213"/>
          <p14:tracePt t="67936" x="8331200" y="1684338"/>
          <p14:tracePt t="67937" x="8361363" y="1670050"/>
          <p14:tracePt t="67938" x="8391525" y="1654175"/>
          <p14:tracePt t="67939" x="8435975" y="1625600"/>
          <p14:tracePt t="67940" x="8466138" y="1609725"/>
          <p14:tracePt t="67941" x="8480425" y="1595438"/>
          <p14:tracePt t="67942" x="8524875" y="1565275"/>
          <p14:tracePt t="67943" x="8555038" y="1565275"/>
          <p14:tracePt t="67944" x="8599488" y="1550988"/>
          <p14:tracePt t="67945" x="8615363" y="1520825"/>
          <p14:tracePt t="67946" x="8659813" y="1506538"/>
          <p14:tracePt t="67947" x="8689975" y="1490663"/>
          <p14:tracePt t="67948" x="8704263" y="1476375"/>
          <p14:tracePt t="67949" x="8734425" y="1460500"/>
          <p14:tracePt t="67950" x="8764588" y="1446213"/>
          <p14:tracePt t="67951" x="8809038" y="1416050"/>
          <p14:tracePt t="67952" x="8823325" y="1416050"/>
          <p14:tracePt t="67953" x="8853488" y="1385888"/>
          <p14:tracePt t="67954" x="8883650" y="1371600"/>
          <p14:tracePt t="67955" x="8912225" y="1357313"/>
          <p14:tracePt t="67956" x="8942388" y="1341438"/>
          <p14:tracePt t="67957" x="8972550" y="1327150"/>
          <p14:tracePt t="67958" x="9002713" y="1311275"/>
          <p14:tracePt t="67960" x="9107488" y="1266825"/>
          <p14:tracePt t="67961" x="9136063" y="1236663"/>
          <p14:tracePt t="67962" x="9151938" y="1236663"/>
          <p14:tracePt t="67963" x="9180513" y="1208088"/>
          <p14:tracePt t="67964" x="9210675" y="1192213"/>
          <p14:tracePt t="67966" x="9255125" y="1177925"/>
          <p14:tracePt t="67967" x="9285288" y="1163638"/>
          <p14:tracePt t="67968" x="9301163" y="1163638"/>
          <p14:tracePt t="67969" x="9329738" y="1133475"/>
          <p14:tracePt t="67970" x="9345613" y="1133475"/>
          <p14:tracePt t="67972" x="9359900" y="1117600"/>
          <p14:tracePt t="67972" x="9390063" y="1103313"/>
          <p14:tracePt t="67973" x="9420225" y="1103313"/>
          <p14:tracePt t="67974" x="9448800" y="1089025"/>
          <p14:tracePt t="67977" x="9464675" y="1073150"/>
          <p14:tracePt t="67978" x="9494838" y="1058863"/>
          <p14:tracePt t="67979" x="9523413" y="1042988"/>
          <p14:tracePt t="67981" x="9553575" y="1042988"/>
          <p14:tracePt t="67982" x="9569450" y="1028700"/>
          <p14:tracePt t="67984" x="9598025" y="1014413"/>
          <p14:tracePt t="67985" x="9613900" y="998538"/>
          <p14:tracePt t="67987" x="9628188" y="998538"/>
          <p14:tracePt t="67988" x="9658350" y="998538"/>
          <p14:tracePt t="67990" x="9672638" y="984250"/>
          <p14:tracePt t="67991" x="9702800" y="968375"/>
          <p14:tracePt t="67993" x="9717088" y="968375"/>
          <p14:tracePt t="67995" x="9732963" y="954088"/>
          <p14:tracePt t="67996" x="9747250" y="954088"/>
          <p14:tracePt t="67997" x="9763125" y="954088"/>
          <p14:tracePt t="67998" x="9777413" y="954088"/>
          <p14:tracePt t="67999" x="9791700" y="939800"/>
          <p14:tracePt t="68003" x="9821863" y="923925"/>
          <p14:tracePt t="68005" x="9837738" y="923925"/>
          <p14:tracePt t="68006" x="9852025" y="923925"/>
          <p14:tracePt t="68008" x="9866313" y="909638"/>
          <p14:tracePt t="68010" x="9882188" y="909638"/>
          <p14:tracePt t="68011" x="9896475" y="909638"/>
          <p14:tracePt t="68012" x="9896475" y="893763"/>
          <p14:tracePt t="68014" x="9912350" y="893763"/>
          <p14:tracePt t="68016" x="9926638" y="893763"/>
          <p14:tracePt t="68017" x="9940925" y="893763"/>
          <p14:tracePt t="68021" x="9956800" y="879475"/>
          <p14:tracePt t="68023" x="9971088" y="879475"/>
          <p14:tracePt t="68027" x="9985375" y="879475"/>
          <p14:tracePt t="68029" x="10001250" y="865188"/>
          <p14:tracePt t="68034" x="10015538" y="849313"/>
          <p14:tracePt t="68037" x="10031413" y="849313"/>
          <p14:tracePt t="68043" x="10045700" y="849313"/>
          <p14:tracePt t="68297" x="10059988" y="849313"/>
          <p14:tracePt t="68306" x="10075863" y="879475"/>
          <p14:tracePt t="68310" x="10075863" y="893763"/>
          <p14:tracePt t="68312" x="10075863" y="909638"/>
          <p14:tracePt t="68314" x="10075863" y="923925"/>
          <p14:tracePt t="68317" x="10075863" y="939800"/>
          <p14:tracePt t="68318" x="10075863" y="954088"/>
          <p14:tracePt t="68320" x="10090150" y="968375"/>
          <p14:tracePt t="68321" x="10090150" y="984250"/>
          <p14:tracePt t="68323" x="10090150" y="998538"/>
          <p14:tracePt t="68324" x="10106025" y="1014413"/>
          <p14:tracePt t="68326" x="10106025" y="1042988"/>
          <p14:tracePt t="68327" x="10120313" y="1058863"/>
          <p14:tracePt t="68329" x="10120313" y="1073150"/>
          <p14:tracePt t="68330" x="10120313" y="1089025"/>
          <p14:tracePt t="68331" x="10120313" y="1103313"/>
          <p14:tracePt t="68332" x="10120313" y="1117600"/>
          <p14:tracePt t="68333" x="10120313" y="1133475"/>
          <p14:tracePt t="68334" x="10134600" y="1147763"/>
          <p14:tracePt t="68336" x="10134600" y="1163638"/>
          <p14:tracePt t="68337" x="10134600" y="1177925"/>
          <p14:tracePt t="68338" x="10150475" y="1192213"/>
          <p14:tracePt t="68339" x="10150475" y="1208088"/>
          <p14:tracePt t="68340" x="10164763" y="1222375"/>
          <p14:tracePt t="68341" x="10164763" y="1236663"/>
          <p14:tracePt t="68342" x="10164763" y="1252538"/>
          <p14:tracePt t="68343" x="10164763" y="1266825"/>
          <p14:tracePt t="68344" x="10164763" y="1282700"/>
          <p14:tracePt t="68345" x="10164763" y="1296988"/>
          <p14:tracePt t="68346" x="10180638" y="1311275"/>
          <p14:tracePt t="68347" x="10180638" y="1327150"/>
          <p14:tracePt t="68348" x="10180638" y="1341438"/>
          <p14:tracePt t="68349" x="10180638" y="1357313"/>
          <p14:tracePt t="68350" x="10180638" y="1371600"/>
          <p14:tracePt t="68351" x="10194925" y="1385888"/>
          <p14:tracePt t="68352" x="10194925" y="1401763"/>
          <p14:tracePt t="68353" x="10209213" y="1416050"/>
          <p14:tracePt t="68354" x="10209213" y="1446213"/>
          <p14:tracePt t="68356" x="10209213" y="1460500"/>
          <p14:tracePt t="68357" x="10209213" y="1476375"/>
          <p14:tracePt t="68358" x="10209213" y="1490663"/>
          <p14:tracePt t="68360" x="10225088" y="1506538"/>
          <p14:tracePt t="68360" x="10225088" y="1520825"/>
          <p14:tracePt t="68361" x="10225088" y="1535113"/>
          <p14:tracePt t="68362" x="10239375" y="1550988"/>
          <p14:tracePt t="68363" x="10239375" y="1565275"/>
          <p14:tracePt t="68364" x="10253663" y="1579563"/>
          <p14:tracePt t="68365" x="10253663" y="1595438"/>
          <p14:tracePt t="68367" x="10253663" y="1625600"/>
          <p14:tracePt t="68368" x="10253663" y="1639888"/>
          <p14:tracePt t="68369" x="10269538" y="1654175"/>
          <p14:tracePt t="68370" x="10269538" y="1670050"/>
          <p14:tracePt t="68371" x="10283825" y="1684338"/>
          <p14:tracePt t="68373" x="10283825" y="1700213"/>
          <p14:tracePt t="68374" x="10283825" y="1728788"/>
          <p14:tracePt t="68376" x="10299700" y="1744663"/>
          <p14:tracePt t="68378" x="10313988" y="1774825"/>
          <p14:tracePt t="68379" x="10313988" y="1789113"/>
          <p14:tracePt t="68380" x="10328275" y="1803400"/>
          <p14:tracePt t="68382" x="10328275" y="1819275"/>
          <p14:tracePt t="68384" x="10328275" y="1849438"/>
          <p14:tracePt t="68385" x="10344150" y="1849438"/>
          <p14:tracePt t="68386" x="10344150" y="1863725"/>
          <p14:tracePt t="68387" x="10358438" y="1893888"/>
          <p14:tracePt t="68390" x="10374313" y="1922463"/>
          <p14:tracePt t="68391" x="10374313" y="1938338"/>
          <p14:tracePt t="68393" x="10374313" y="1952625"/>
          <p14:tracePt t="68394" x="10374313" y="1968500"/>
          <p14:tracePt t="68396" x="10388600" y="1982788"/>
          <p14:tracePt t="68397" x="10388600" y="2012950"/>
          <p14:tracePt t="68398" x="10402888" y="2012950"/>
          <p14:tracePt t="68399" x="10402888" y="2027238"/>
          <p14:tracePt t="68400" x="10402888" y="2043113"/>
          <p14:tracePt t="68402" x="10402888" y="2057400"/>
          <p14:tracePt t="68404" x="10418763" y="2071688"/>
          <p14:tracePt t="68405" x="10418763" y="2087563"/>
          <p14:tracePt t="68408" x="10433050" y="2117725"/>
          <p14:tracePt t="68410" x="10448925" y="2132013"/>
          <p14:tracePt t="68411" x="10448925" y="2146300"/>
          <p14:tracePt t="68412" x="10448925" y="2162175"/>
          <p14:tracePt t="68415" x="10448925" y="2176463"/>
          <p14:tracePt t="68416" x="10448925" y="2192338"/>
          <p14:tracePt t="68418" x="10448925" y="2206625"/>
          <p14:tracePt t="68420" x="10463213" y="2220913"/>
          <p14:tracePt t="68421" x="10463213" y="2236788"/>
          <p14:tracePt t="68422" x="10477500" y="2236788"/>
          <p14:tracePt t="68423" x="10477500" y="2251075"/>
          <p14:tracePt t="68424" x="10477500" y="2265363"/>
          <p14:tracePt t="68426" x="10477500" y="2281238"/>
          <p14:tracePt t="68428" x="10477500" y="2311400"/>
          <p14:tracePt t="68433" x="10493375" y="2355850"/>
          <p14:tracePt t="68435" x="10493375" y="2370138"/>
          <p14:tracePt t="68436" x="10507663" y="2386013"/>
          <p14:tracePt t="68438" x="10507663" y="2400300"/>
          <p14:tracePt t="68439" x="10507663" y="2414588"/>
          <p14:tracePt t="68441" x="10507663" y="2430463"/>
          <p14:tracePt t="68442" x="10507663" y="2444750"/>
          <p14:tracePt t="68443" x="10507663" y="2460625"/>
          <p14:tracePt t="68444" x="10521950" y="2460625"/>
          <p14:tracePt t="68446" x="10521950" y="2474913"/>
          <p14:tracePt t="68447" x="10521950" y="2489200"/>
          <p14:tracePt t="68448" x="10537825" y="2489200"/>
          <p14:tracePt t="68449" x="10537825" y="2519363"/>
          <p14:tracePt t="68451" x="10552113" y="2549525"/>
          <p14:tracePt t="68453" x="10552113" y="2563813"/>
          <p14:tracePt t="68454" x="10552113" y="2579688"/>
          <p14:tracePt t="68455" x="10552113" y="2593975"/>
          <p14:tracePt t="68457" x="10552113" y="2608263"/>
          <p14:tracePt t="68458" x="10567988" y="2638425"/>
          <p14:tracePt t="68460" x="10582275" y="2654300"/>
          <p14:tracePt t="68463" x="10596563" y="2682875"/>
          <p14:tracePt t="68464" x="10596563" y="2698750"/>
          <p14:tracePt t="68465" x="10596563" y="2713038"/>
          <p14:tracePt t="68468" x="10596563" y="2728913"/>
          <p14:tracePt t="68469" x="10612438" y="2743200"/>
          <p14:tracePt t="68470" x="10626725" y="2757488"/>
          <p14:tracePt t="68471" x="10626725" y="2773363"/>
          <p14:tracePt t="68472" x="10626725" y="2787650"/>
          <p14:tracePt t="68473" x="10642600" y="2803525"/>
          <p14:tracePt t="68475" x="10642600" y="2832100"/>
          <p14:tracePt t="68477" x="10656888" y="2847975"/>
          <p14:tracePt t="68480" x="10671175" y="2878138"/>
          <p14:tracePt t="68481" x="10671175" y="2892425"/>
          <p14:tracePt t="68482" x="10687050" y="2906713"/>
          <p14:tracePt t="68483" x="10687050" y="2922588"/>
          <p14:tracePt t="68485" x="10687050" y="2936875"/>
          <p14:tracePt t="68487" x="10701338" y="2951163"/>
          <p14:tracePt t="68488" x="10717213" y="2967038"/>
          <p14:tracePt t="68489" x="10717213" y="2981325"/>
          <p14:tracePt t="68490" x="10717213" y="2997200"/>
          <p14:tracePt t="68494" x="10731500" y="3041650"/>
          <p14:tracePt t="68496" x="10745788" y="3055938"/>
          <p14:tracePt t="68497" x="10745788" y="3071813"/>
          <p14:tracePt t="68499" x="10761663" y="3100388"/>
          <p14:tracePt t="68504" x="10761663" y="3116263"/>
          <p14:tracePt t="68505" x="10775950" y="3130550"/>
          <p14:tracePt t="68510" x="10790238" y="3146425"/>
          <p14:tracePt t="68511" x="10790238" y="3160713"/>
          <p14:tracePt t="68512" x="10790238" y="3175000"/>
          <p14:tracePt t="68514" x="10806113" y="3175000"/>
          <p14:tracePt t="68518" x="10806113" y="3205163"/>
          <p14:tracePt t="68524" x="10806113" y="3221038"/>
          <p14:tracePt t="68525" x="10806113" y="3235325"/>
          <p14:tracePt t="68526" x="10820400" y="3235325"/>
          <p14:tracePt t="68528" x="10820400" y="3249613"/>
          <p14:tracePt t="68532" x="10820400" y="3265488"/>
          <p14:tracePt t="68533" x="10836275" y="3265488"/>
          <p14:tracePt t="68536" x="10836275" y="3279775"/>
          <p14:tracePt t="68542" x="10836275" y="3294063"/>
          <p14:tracePt t="68544" x="10836275" y="3309938"/>
          <p14:tracePt t="68552" x="10850563" y="3324225"/>
          <p14:tracePt t="68553" x="10850563" y="3340100"/>
          <p14:tracePt t="68558" x="10850563" y="3354388"/>
          <p14:tracePt t="68560" x="10864850" y="3354388"/>
          <p14:tracePt t="68562" x="10864850" y="3368675"/>
          <p14:tracePt t="68563" x="10864850" y="3384550"/>
          <p14:tracePt t="68567" x="10880725" y="3384550"/>
          <p14:tracePt t="68568" x="10880725" y="3398838"/>
          <p14:tracePt t="68572" x="10880725" y="3429000"/>
          <p14:tracePt t="68577" x="10895013" y="3443288"/>
          <p14:tracePt t="68578" x="10895013" y="3459163"/>
          <p14:tracePt t="68581" x="10910888" y="3473450"/>
          <p14:tracePt t="68584" x="10910888" y="3489325"/>
          <p14:tracePt t="68585" x="10910888" y="3503613"/>
          <p14:tracePt t="68589" x="10910888" y="3517900"/>
          <p14:tracePt t="68590" x="10925175" y="3517900"/>
          <p14:tracePt t="68591" x="10925175" y="3533775"/>
          <p14:tracePt t="68593" x="10939463" y="3533775"/>
          <p14:tracePt t="68594" x="10939463" y="3548063"/>
          <p14:tracePt t="68596" x="10939463" y="3563938"/>
          <p14:tracePt t="68597" x="10955338" y="3563938"/>
          <p14:tracePt t="68598" x="10955338" y="3578225"/>
          <p14:tracePt t="68603" x="10955338" y="3592513"/>
          <p14:tracePt t="68603" x="10969625" y="3592513"/>
          <p14:tracePt t="68604" x="10969625" y="3608388"/>
          <p14:tracePt t="68606" x="10985500" y="3608388"/>
          <p14:tracePt t="68609" x="10985500" y="3622675"/>
          <p14:tracePt t="68611" x="10985500" y="3636963"/>
          <p14:tracePt t="68614" x="10999788" y="3652838"/>
          <p14:tracePt t="68616" x="11014075" y="3652838"/>
          <p14:tracePt t="68620" x="11014075" y="3667125"/>
          <p14:tracePt t="68623" x="11014075" y="3683000"/>
          <p14:tracePt t="68624" x="11029950" y="3683000"/>
          <p14:tracePt t="68632" x="11044238" y="3683000"/>
          <p14:tracePt t="68633" x="11058525" y="3711575"/>
          <p14:tracePt t="68639" x="11074400" y="3727450"/>
          <p14:tracePt t="68643" x="11088688" y="3727450"/>
          <p14:tracePt t="68645" x="11088688" y="3741738"/>
          <p14:tracePt t="68647" x="11088688" y="3757613"/>
          <p14:tracePt t="68648" x="11104563" y="3757613"/>
          <p14:tracePt t="68651" x="11118850" y="3757613"/>
          <p14:tracePt t="68653" x="11133138" y="3771900"/>
          <p14:tracePt t="68655" x="11133138" y="3786188"/>
          <p14:tracePt t="68657" x="11149013" y="3786188"/>
          <p14:tracePt t="68659" x="11163300" y="3786188"/>
          <p14:tracePt t="68660" x="11163300" y="3802063"/>
          <p14:tracePt t="68663" x="11179175" y="3816350"/>
          <p14:tracePt t="68665" x="11193463" y="3832225"/>
          <p14:tracePt t="68669" x="11207750" y="3832225"/>
          <p14:tracePt t="68671" x="11207750" y="3846513"/>
          <p14:tracePt t="68672" x="11223625" y="3846513"/>
          <p14:tracePt t="68673" x="11237913" y="3860800"/>
          <p14:tracePt t="68677" x="11253788" y="3860800"/>
          <p14:tracePt t="68680" x="11253788" y="3876675"/>
          <p14:tracePt t="68681" x="11268075" y="3876675"/>
          <p14:tracePt t="68683" x="11282363" y="3890963"/>
          <p14:tracePt t="68685" x="11282363" y="3906838"/>
          <p14:tracePt t="68688" x="11298238" y="3906838"/>
          <p14:tracePt t="68689" x="11312525" y="3906838"/>
          <p14:tracePt t="68694" x="11312525" y="3921125"/>
          <p14:tracePt t="68695" x="11326813" y="3921125"/>
          <p14:tracePt t="68699" x="11342688" y="3935413"/>
          <p14:tracePt t="68702" x="11356975" y="3935413"/>
          <p14:tracePt t="68708" x="11372850" y="3935413"/>
          <p14:tracePt t="68711" x="11372850" y="3951288"/>
          <p14:tracePt t="68713" x="11387138" y="3951288"/>
          <p14:tracePt t="68723" x="11401425" y="3951288"/>
          <p14:tracePt t="68725" x="11401425" y="3965575"/>
          <p14:tracePt t="68726" x="11417300" y="3965575"/>
          <p14:tracePt t="68736" x="11431588" y="3965575"/>
          <p14:tracePt t="68738" x="11431588" y="3979863"/>
          <p14:tracePt t="68754" x="11447463" y="3979863"/>
          <p14:tracePt t="68760" x="11461750" y="3979863"/>
          <p14:tracePt t="68768" x="11476038" y="3979863"/>
          <p14:tracePt t="68772" x="11491913" y="3979863"/>
          <p14:tracePt t="68776" x="11491913" y="3995738"/>
          <p14:tracePt t="68779" x="11506200" y="3995738"/>
          <p14:tracePt t="68784" x="11522075" y="3995738"/>
          <p14:tracePt t="68789" x="11536363" y="3995738"/>
          <p14:tracePt t="68902" x="11550650" y="3995738"/>
          <p14:tracePt t="68903" x="11550650" y="3979863"/>
          <p14:tracePt t="68905" x="11550650" y="3965575"/>
          <p14:tracePt t="68907" x="11550650" y="3951288"/>
          <p14:tracePt t="68912" x="11550650" y="3935413"/>
          <p14:tracePt t="68913" x="11550650" y="3921125"/>
          <p14:tracePt t="68915" x="11566525" y="3921125"/>
          <p14:tracePt t="68917" x="11566525" y="3890963"/>
          <p14:tracePt t="68919" x="11566525" y="3876675"/>
          <p14:tracePt t="68921" x="11566525" y="3860800"/>
          <p14:tracePt t="68924" x="11566525" y="3846513"/>
          <p14:tracePt t="68929" x="11566525" y="3832225"/>
          <p14:tracePt t="68930" x="11566525" y="3802063"/>
          <p14:tracePt t="68932" x="11566525" y="3786188"/>
          <p14:tracePt t="68933" x="11566525" y="3771900"/>
          <p14:tracePt t="68935" x="11566525" y="3757613"/>
          <p14:tracePt t="68936" x="11566525" y="3741738"/>
          <p14:tracePt t="68938" x="11566525" y="3727450"/>
          <p14:tracePt t="68940" x="11566525" y="3697288"/>
          <p14:tracePt t="68942" x="11580813" y="3697288"/>
          <p14:tracePt t="68942" x="11580813" y="3683000"/>
          <p14:tracePt t="68943" x="11580813" y="3667125"/>
          <p14:tracePt t="68944" x="11580813" y="3652838"/>
          <p14:tracePt t="68946" x="11580813" y="3636963"/>
          <p14:tracePt t="68948" x="11595100" y="3608388"/>
          <p14:tracePt t="68950" x="11595100" y="3578225"/>
          <p14:tracePt t="68951" x="11595100" y="3563938"/>
          <p14:tracePt t="68952" x="11610975" y="3563938"/>
          <p14:tracePt t="68953" x="11610975" y="3548063"/>
          <p14:tracePt t="68954" x="11610975" y="3533775"/>
          <p14:tracePt t="68956" x="11610975" y="3517900"/>
          <p14:tracePt t="68957" x="11610975" y="3489325"/>
          <p14:tracePt t="68959" x="11610975" y="3473450"/>
          <p14:tracePt t="68960" x="11610975" y="3459163"/>
          <p14:tracePt t="68962" x="11625263" y="3443288"/>
          <p14:tracePt t="68963" x="11625263" y="3429000"/>
          <p14:tracePt t="68964" x="11625263" y="3414713"/>
          <p14:tracePt t="68966" x="11641138" y="3398838"/>
          <p14:tracePt t="68967" x="11641138" y="3384550"/>
          <p14:tracePt t="68968" x="11641138" y="3368675"/>
          <p14:tracePt t="68969" x="11641138" y="3354388"/>
          <p14:tracePt t="68970" x="11641138" y="3340100"/>
          <p14:tracePt t="68972" x="11641138" y="3324225"/>
          <p14:tracePt t="68973" x="11641138" y="3309938"/>
          <p14:tracePt t="68975" x="11655425" y="3294063"/>
          <p14:tracePt t="68976" x="11655425" y="3279775"/>
          <p14:tracePt t="68978" x="11655425" y="3265488"/>
          <p14:tracePt t="68979" x="11655425" y="3235325"/>
          <p14:tracePt t="68980" x="11669713" y="3235325"/>
          <p14:tracePt t="68981" x="11669713" y="3221038"/>
          <p14:tracePt t="68984" x="11669713" y="3175000"/>
          <p14:tracePt t="68985" x="11685588" y="3175000"/>
          <p14:tracePt t="68986" x="11685588" y="3160713"/>
          <p14:tracePt t="68987" x="11685588" y="3146425"/>
          <p14:tracePt t="68990" x="11685588" y="3116263"/>
          <p14:tracePt t="68991" x="11685588" y="3100388"/>
          <p14:tracePt t="68993" x="11685588" y="3086100"/>
          <p14:tracePt t="68994" x="11685588" y="3071813"/>
          <p14:tracePt t="68996" x="11685588" y="3041650"/>
          <p14:tracePt t="68997" x="11685588" y="3025775"/>
          <p14:tracePt t="68999" x="11685588" y="3011488"/>
          <p14:tracePt t="69000" x="11685588" y="2997200"/>
          <p14:tracePt t="69002" x="11699875" y="2981325"/>
          <p14:tracePt t="69003" x="11699875" y="2967038"/>
          <p14:tracePt t="69004" x="11699875" y="2951163"/>
          <p14:tracePt t="69007" x="11699875" y="2936875"/>
          <p14:tracePt t="69008" x="11699875" y="2906713"/>
          <p14:tracePt t="69009" x="11699875" y="2892425"/>
          <p14:tracePt t="69010" x="11699875" y="2878138"/>
          <p14:tracePt t="69012" x="11699875" y="2862263"/>
          <p14:tracePt t="69016" x="11699875" y="2817813"/>
          <p14:tracePt t="69017" x="11699875" y="2803525"/>
          <p14:tracePt t="69019" x="11699875" y="2787650"/>
          <p14:tracePt t="69021" x="11699875" y="2757488"/>
          <p14:tracePt t="69023" x="11699875" y="2743200"/>
          <p14:tracePt t="69028" x="11699875" y="2713038"/>
          <p14:tracePt t="69029" x="11699875" y="2698750"/>
          <p14:tracePt t="69030" x="11699875" y="2682875"/>
          <p14:tracePt t="69032" x="11699875" y="2668588"/>
          <p14:tracePt t="69033" x="11699875" y="2654300"/>
          <p14:tracePt t="69036" x="11699875" y="2638425"/>
          <p14:tracePt t="69037" x="11699875" y="2624138"/>
          <p14:tracePt t="69038" x="11699875" y="2608263"/>
          <p14:tracePt t="69042" x="11699875" y="2593975"/>
          <p14:tracePt t="69043" x="11699875" y="2579688"/>
          <p14:tracePt t="69045" x="11699875" y="2549525"/>
          <p14:tracePt t="69047" x="11699875" y="2535238"/>
          <p14:tracePt t="69050" x="11699875" y="2519363"/>
          <p14:tracePt t="69051" x="11699875" y="2505075"/>
          <p14:tracePt t="69052" x="11685588" y="2505075"/>
          <p14:tracePt t="69053" x="11685588" y="2489200"/>
          <p14:tracePt t="69057" x="11685588" y="2474913"/>
          <p14:tracePt t="69058" x="11685588" y="2460625"/>
          <p14:tracePt t="69060" x="11669713" y="2460625"/>
          <p14:tracePt t="69064" x="11669713" y="2444750"/>
          <p14:tracePt t="69069" x="11669713" y="2430463"/>
          <p14:tracePt t="69080" x="11669713" y="2414588"/>
          <p14:tracePt t="69619" x="11655425" y="2414588"/>
          <p14:tracePt t="69828" x="11655425" y="2400300"/>
          <p14:tracePt t="69833" x="11655425" y="2386013"/>
          <p14:tracePt t="69839" x="11669713" y="2370138"/>
          <p14:tracePt t="69842" x="11669713" y="2355850"/>
          <p14:tracePt t="69845" x="11669713" y="2339975"/>
          <p14:tracePt t="69846" x="11685588" y="2339975"/>
          <p14:tracePt t="69854" x="11685588" y="2325688"/>
          <p14:tracePt t="69859" x="11685588" y="2311400"/>
          <p14:tracePt t="69866" x="11699875" y="2311400"/>
          <p14:tracePt t="69869" x="11699875" y="2295525"/>
          <p14:tracePt t="69873" x="11699875" y="2281238"/>
          <p14:tracePt t="69875" x="11715750" y="2281238"/>
          <p14:tracePt t="69878" x="11715750" y="2265363"/>
          <p14:tracePt t="69890" x="11715750" y="2251075"/>
          <p14:tracePt t="69895" x="11730038" y="2251075"/>
          <p14:tracePt t="69902" x="11730038" y="2236788"/>
          <p14:tracePt t="70077" x="11744325" y="2251075"/>
          <p14:tracePt t="70082" x="11744325" y="2265363"/>
          <p14:tracePt t="70088" x="11760200" y="2295525"/>
          <p14:tracePt t="70089" x="11774488" y="2295525"/>
          <p14:tracePt t="70091" x="11774488" y="2311400"/>
          <p14:tracePt t="70093" x="11790363" y="2325688"/>
          <p14:tracePt t="70097" x="11790363" y="2339975"/>
          <p14:tracePt t="70098" x="11804650" y="2339975"/>
          <p14:tracePt t="70099" x="11804650" y="2370138"/>
          <p14:tracePt t="70100" x="11818938" y="2370138"/>
          <p14:tracePt t="70102" x="11818938" y="2386013"/>
          <p14:tracePt t="70105" x="11834813" y="2400300"/>
          <p14:tracePt t="70107" x="11849100" y="2414588"/>
          <p14:tracePt t="70108" x="11849100" y="2430463"/>
          <p14:tracePt t="70112" x="11863388" y="2460625"/>
          <p14:tracePt t="70114" x="11863388" y="2474913"/>
          <p14:tracePt t="70115" x="11879263" y="2474913"/>
          <p14:tracePt t="70117" x="11893550" y="2505075"/>
          <p14:tracePt t="70119" x="11893550" y="2519363"/>
          <p14:tracePt t="70124" x="11909425" y="2549525"/>
          <p14:tracePt t="70125" x="11909425" y="2563813"/>
          <p14:tracePt t="70126" x="11923713" y="2579688"/>
          <p14:tracePt t="70130" x="11938000" y="2608263"/>
          <p14:tracePt t="70131" x="11938000" y="2624138"/>
          <p14:tracePt t="70133" x="11938000" y="2638425"/>
          <p14:tracePt t="70134" x="11953875" y="2638425"/>
          <p14:tracePt t="70135" x="11953875" y="2668588"/>
          <p14:tracePt t="70137" x="11968163" y="2668588"/>
          <p14:tracePt t="70138" x="11968163" y="2682875"/>
          <p14:tracePt t="70140" x="11968163" y="2713038"/>
          <p14:tracePt t="70143" x="11968163" y="2728913"/>
          <p14:tracePt t="70144" x="11984038" y="2728913"/>
          <p14:tracePt t="70145" x="11984038" y="2743200"/>
          <p14:tracePt t="70148" x="11984038" y="2757488"/>
          <p14:tracePt t="70148" x="11998325" y="2757488"/>
        </p14:tracePtLst>
      </p14:laserTraceLst>
    </p:ext>
  </p:extLs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99220"/>
            <a:ext cx="10058400" cy="1325563"/>
          </a:xfrm>
        </p:spPr>
        <p:txBody>
          <a:bodyPr anchor="ctr">
            <a:normAutofit/>
          </a:bodyPr>
          <a:lstStyle/>
          <a:p>
            <a:r>
              <a:rPr lang="en-US" dirty="0"/>
              <a:t>Feature Importance</a:t>
            </a:r>
          </a:p>
        </p:txBody>
      </p:sp>
      <p:pic>
        <p:nvPicPr>
          <p:cNvPr id="6" name="Picture Placeholder 5">
            <a:extLst>
              <a:ext uri="{FF2B5EF4-FFF2-40B4-BE49-F238E27FC236}">
                <a16:creationId xmlns:a16="http://schemas.microsoft.com/office/drawing/2014/main" id="{DBFDC98F-F553-40F5-8E68-D79339F127CE}"/>
              </a:ext>
            </a:extLst>
          </p:cNvPr>
          <p:cNvPicPr>
            <a:picLocks noGrp="1" noChangeAspect="1"/>
          </p:cNvPicPr>
          <p:nvPr>
            <p:ph sz="half" idx="1"/>
          </p:nvPr>
        </p:nvPicPr>
        <p:blipFill rotWithShape="1">
          <a:blip r:embed="rId4"/>
          <a:stretch/>
        </p:blipFill>
        <p:spPr>
          <a:xfrm>
            <a:off x="152400" y="1735497"/>
            <a:ext cx="7315200" cy="4755424"/>
          </a:xfrm>
          <a:noFill/>
        </p:spPr>
      </p:pic>
      <p:sp>
        <p:nvSpPr>
          <p:cNvPr id="11" name="Content Placeholder 3">
            <a:extLst>
              <a:ext uri="{FF2B5EF4-FFF2-40B4-BE49-F238E27FC236}">
                <a16:creationId xmlns:a16="http://schemas.microsoft.com/office/drawing/2014/main" id="{5CE6CA5A-7FFE-0029-3350-A3E3B78CA75B}"/>
              </a:ext>
            </a:extLst>
          </p:cNvPr>
          <p:cNvSpPr>
            <a:spLocks noGrp="1"/>
          </p:cNvSpPr>
          <p:nvPr>
            <p:ph sz="half" idx="2"/>
          </p:nvPr>
        </p:nvSpPr>
        <p:spPr>
          <a:xfrm>
            <a:off x="7696200" y="1825622"/>
            <a:ext cx="4800600" cy="4575175"/>
          </a:xfrm>
        </p:spPr>
        <p:txBody>
          <a:bodyPr/>
          <a:lstStyle/>
          <a:p>
            <a:endParaRPr lang="en-US" dirty="0"/>
          </a:p>
        </p:txBody>
      </p:sp>
      <p:pic>
        <p:nvPicPr>
          <p:cNvPr id="3" name="Audio 2">
            <a:hlinkClick r:id="" action="ppaction://media"/>
            <a:extLst>
              <a:ext uri="{FF2B5EF4-FFF2-40B4-BE49-F238E27FC236}">
                <a16:creationId xmlns:a16="http://schemas.microsoft.com/office/drawing/2014/main" id="{404F3572-3FC0-4A06-83D3-49240F25B61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049232890"/>
      </p:ext>
    </p:extLst>
  </p:cSld>
  <p:clrMapOvr>
    <a:masterClrMapping/>
  </p:clrMapOvr>
  <mc:AlternateContent xmlns:mc="http://schemas.openxmlformats.org/markup-compatibility/2006">
    <mc:Choice xmlns:p14="http://schemas.microsoft.com/office/powerpoint/2010/main" Requires="p14">
      <p:transition spd="med" p14:dur="700" advTm="25366">
        <p:fade/>
      </p:transition>
    </mc:Choice>
    <mc:Fallback>
      <p:transition spd="med" advTm="2536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extLst>
    <p:ext uri="{3A86A75C-4F4B-4683-9AE1-C65F6400EC91}">
      <p14:laserTraceLst xmlns:p14="http://schemas.microsoft.com/office/powerpoint/2010/main">
        <p14:tracePtLst>
          <p14:tracePt t="995" x="12147550" y="3846513"/>
          <p14:tracePt t="997" x="12131675" y="3846513"/>
          <p14:tracePt t="997" x="12117388" y="3846513"/>
          <p14:tracePt t="998" x="12103100" y="3860800"/>
          <p14:tracePt t="999" x="12087225" y="3860800"/>
          <p14:tracePt t="1000" x="12072938" y="3860800"/>
          <p14:tracePt t="1001" x="12058650" y="3860800"/>
          <p14:tracePt t="1002" x="12042775" y="3860800"/>
          <p14:tracePt t="1003" x="12028488" y="3876675"/>
          <p14:tracePt t="1006" x="11998325" y="3890963"/>
          <p14:tracePt t="1008" x="11968163" y="3890963"/>
          <p14:tracePt t="1008" x="11953875" y="3906838"/>
          <p14:tracePt t="1010" x="11923713" y="3906838"/>
          <p14:tracePt t="1011" x="11909425" y="3906838"/>
          <p14:tracePt t="1012" x="11909425" y="3921125"/>
          <p14:tracePt t="1013" x="11879263" y="3921125"/>
          <p14:tracePt t="1014" x="11863388" y="3921125"/>
          <p14:tracePt t="1015" x="11849100" y="3935413"/>
          <p14:tracePt t="1016" x="11834813" y="3935413"/>
          <p14:tracePt t="1017" x="11818938" y="3951288"/>
          <p14:tracePt t="1018" x="11804650" y="3951288"/>
          <p14:tracePt t="1019" x="11774488" y="3951288"/>
          <p14:tracePt t="1021" x="11760200" y="3965575"/>
          <p14:tracePt t="1022" x="11730038" y="3965575"/>
          <p14:tracePt t="1023" x="11715750" y="3965575"/>
          <p14:tracePt t="1024" x="11699875" y="3979863"/>
          <p14:tracePt t="1025" x="11685588" y="3979863"/>
          <p14:tracePt t="1027" x="11655425" y="3979863"/>
          <p14:tracePt t="1028" x="11625263" y="3995738"/>
          <p14:tracePt t="1029" x="11610975" y="3995738"/>
          <p14:tracePt t="1030" x="11595100" y="3995738"/>
          <p14:tracePt t="1031" x="11580813" y="3995738"/>
          <p14:tracePt t="1032" x="11580813" y="4010025"/>
          <p14:tracePt t="1033" x="11550650" y="4010025"/>
          <p14:tracePt t="1034" x="11536363" y="4025900"/>
          <p14:tracePt t="1035" x="11522075" y="4025900"/>
          <p14:tracePt t="1036" x="11476038" y="4040188"/>
          <p14:tracePt t="1037" x="11461750" y="4040188"/>
          <p14:tracePt t="1038" x="11447463" y="4040188"/>
          <p14:tracePt t="1039" x="11431588" y="4040188"/>
          <p14:tracePt t="1040" x="11417300" y="4040188"/>
          <p14:tracePt t="1041" x="11401425" y="4054475"/>
          <p14:tracePt t="1042" x="11372850" y="4054475"/>
          <p14:tracePt t="1045" x="11356975" y="4070350"/>
          <p14:tracePt t="1045" x="11326813" y="4070350"/>
          <p14:tracePt t="1047" x="11298238" y="4084638"/>
          <p14:tracePt t="1048" x="11282363" y="4084638"/>
          <p14:tracePt t="1050" x="11253788" y="4084638"/>
          <p14:tracePt t="1051" x="11237913" y="4084638"/>
          <p14:tracePt t="1052" x="11223625" y="4084638"/>
          <p14:tracePt t="1053" x="11207750" y="4100513"/>
          <p14:tracePt t="1054" x="11193463" y="4100513"/>
          <p14:tracePt t="1055" x="11179175" y="4114800"/>
          <p14:tracePt t="1056" x="11163300" y="4114800"/>
          <p14:tracePt t="1057" x="11149013" y="4114800"/>
          <p14:tracePt t="1058" x="11133138" y="4114800"/>
          <p14:tracePt t="1059" x="11104563" y="4114800"/>
          <p14:tracePt t="1063" x="11058525" y="4114800"/>
          <p14:tracePt t="1063" x="11058525" y="4129088"/>
          <p14:tracePt t="1064" x="11029950" y="4129088"/>
          <p14:tracePt t="1065" x="11014075" y="4129088"/>
          <p14:tracePt t="1066" x="10999788" y="4144963"/>
          <p14:tracePt t="1067" x="10985500" y="4144963"/>
          <p14:tracePt t="1068" x="10969625" y="4144963"/>
          <p14:tracePt t="1069" x="10955338" y="4144963"/>
          <p14:tracePt t="1070" x="10925175" y="4159250"/>
          <p14:tracePt t="1072" x="10895013" y="4159250"/>
          <p14:tracePt t="1073" x="10880725" y="4159250"/>
          <p14:tracePt t="1074" x="10864850" y="4159250"/>
          <p14:tracePt t="1075" x="10850563" y="4159250"/>
          <p14:tracePt t="1076" x="10836275" y="4159250"/>
          <p14:tracePt t="1077" x="10820400" y="4159250"/>
          <p14:tracePt t="1078" x="10790238" y="4175125"/>
          <p14:tracePt t="1081" x="10761663" y="4189413"/>
          <p14:tracePt t="1081" x="10745788" y="4189413"/>
          <p14:tracePt t="1082" x="10731500" y="4189413"/>
          <p14:tracePt t="1083" x="10701338" y="4189413"/>
          <p14:tracePt t="1086" x="10671175" y="4203700"/>
          <p14:tracePt t="1086" x="10642600" y="4203700"/>
          <p14:tracePt t="1089" x="10612438" y="4203700"/>
          <p14:tracePt t="1089" x="10596563" y="4203700"/>
          <p14:tracePt t="1090" x="10582275" y="4203700"/>
          <p14:tracePt t="1091" x="10552113" y="4203700"/>
          <p14:tracePt t="1092" x="10552113" y="4219575"/>
          <p14:tracePt t="1093" x="10521950" y="4219575"/>
          <p14:tracePt t="1094" x="10507663" y="4233863"/>
          <p14:tracePt t="1095" x="10493375" y="4233863"/>
          <p14:tracePt t="1096" x="10477500" y="4233863"/>
          <p14:tracePt t="1097" x="10463213" y="4233863"/>
          <p14:tracePt t="1098" x="10448925" y="4233863"/>
          <p14:tracePt t="1099" x="10418763" y="4249738"/>
          <p14:tracePt t="1102" x="10388600" y="4249738"/>
          <p14:tracePt t="1102" x="10374313" y="4249738"/>
          <p14:tracePt t="1103" x="10358438" y="4249738"/>
          <p14:tracePt t="1104" x="10344150" y="4249738"/>
          <p14:tracePt t="1105" x="10328275" y="4249738"/>
          <p14:tracePt t="1106" x="10299700" y="4249738"/>
          <p14:tracePt t="1107" x="10283825" y="4264025"/>
          <p14:tracePt t="1108" x="10269538" y="4264025"/>
          <p14:tracePt t="1109" x="10239375" y="4264025"/>
          <p14:tracePt t="1110" x="10225088" y="4278313"/>
          <p14:tracePt t="1112" x="10209213" y="4278313"/>
          <p14:tracePt t="1114" x="10194925" y="4278313"/>
          <p14:tracePt t="1115" x="10164763" y="4278313"/>
          <p14:tracePt t="1116" x="10134600" y="4294188"/>
          <p14:tracePt t="1117" x="10106025" y="4294188"/>
          <p14:tracePt t="1118" x="10090150" y="4294188"/>
          <p14:tracePt t="1119" x="10075863" y="4294188"/>
          <p14:tracePt t="1120" x="10059988" y="4294188"/>
          <p14:tracePt t="1121" x="10045700" y="4294188"/>
          <p14:tracePt t="1122" x="10031413" y="4294188"/>
          <p14:tracePt t="1123" x="10001250" y="4308475"/>
          <p14:tracePt t="1125" x="9971088" y="4322763"/>
          <p14:tracePt t="1126" x="9940925" y="4322763"/>
          <p14:tracePt t="1128" x="9912350" y="4322763"/>
          <p14:tracePt t="1129" x="9896475" y="4322763"/>
          <p14:tracePt t="1130" x="9882188" y="4322763"/>
          <p14:tracePt t="1131" x="9852025" y="4322763"/>
          <p14:tracePt t="1132" x="9837738" y="4338638"/>
          <p14:tracePt t="1133" x="9807575" y="4352925"/>
          <p14:tracePt t="1134" x="9777413" y="4352925"/>
          <p14:tracePt t="1136" x="9747250" y="4352925"/>
          <p14:tracePt t="1137" x="9732963" y="4352925"/>
          <p14:tracePt t="1138" x="9717088" y="4352925"/>
          <p14:tracePt t="1139" x="9688513" y="4352925"/>
          <p14:tracePt t="1141" x="9658350" y="4352925"/>
          <p14:tracePt t="1142" x="9644063" y="4352925"/>
          <p14:tracePt t="1143" x="9644063" y="4368800"/>
          <p14:tracePt t="1144" x="9613900" y="4368800"/>
          <p14:tracePt t="1145" x="9598025" y="4368800"/>
          <p14:tracePt t="1146" x="9583738" y="4383088"/>
          <p14:tracePt t="1147" x="9569450" y="4383088"/>
          <p14:tracePt t="1148" x="9553575" y="4383088"/>
          <p14:tracePt t="1149" x="9523413" y="4383088"/>
          <p14:tracePt t="1150" x="9494838" y="4383088"/>
          <p14:tracePt t="1151" x="9494838" y="4397375"/>
          <p14:tracePt t="1152" x="9464675" y="4397375"/>
          <p14:tracePt t="1154" x="9434513" y="4397375"/>
          <p14:tracePt t="1155" x="9390063" y="4413250"/>
          <p14:tracePt t="1157" x="9359900" y="4413250"/>
          <p14:tracePt t="1158" x="9329738" y="4413250"/>
          <p14:tracePt t="1160" x="9301163" y="4413250"/>
          <p14:tracePt t="1161" x="9285288" y="4413250"/>
          <p14:tracePt t="1162" x="9271000" y="4413250"/>
          <p14:tracePt t="1163" x="9255125" y="4413250"/>
          <p14:tracePt t="1164" x="9240838" y="4427538"/>
          <p14:tracePt t="1165" x="9210675" y="4427538"/>
          <p14:tracePt t="1166" x="9196388" y="4427538"/>
          <p14:tracePt t="1167" x="9180513" y="4427538"/>
          <p14:tracePt t="1168" x="9151938" y="4427538"/>
          <p14:tracePt t="1169" x="9136063" y="4427538"/>
          <p14:tracePt t="1170" x="9107488" y="4443413"/>
          <p14:tracePt t="1171" x="9091613" y="4443413"/>
          <p14:tracePt t="1172" x="9077325" y="4443413"/>
          <p14:tracePt t="1173" x="9047163" y="4443413"/>
          <p14:tracePt t="1174" x="9017000" y="4443413"/>
          <p14:tracePt t="1175" x="9002713" y="4457700"/>
          <p14:tracePt t="1176" x="8972550" y="4457700"/>
          <p14:tracePt t="1177" x="8958263" y="4457700"/>
          <p14:tracePt t="1178" x="8928100" y="4457700"/>
          <p14:tracePt t="1179" x="8897938" y="4457700"/>
          <p14:tracePt t="1180" x="8883650" y="4457700"/>
          <p14:tracePt t="1181" x="8867775" y="4471988"/>
          <p14:tracePt t="1182" x="8853488" y="4471988"/>
          <p14:tracePt t="1183" x="8823325" y="4471988"/>
          <p14:tracePt t="1184" x="8793163" y="4471988"/>
          <p14:tracePt t="1185" x="8778875" y="4471988"/>
          <p14:tracePt t="1186" x="8748713" y="4471988"/>
          <p14:tracePt t="1187" x="8734425" y="4471988"/>
          <p14:tracePt t="1188" x="8704263" y="4471988"/>
          <p14:tracePt t="1191" x="8674100" y="4471988"/>
          <p14:tracePt t="1191" x="8659813" y="4471988"/>
          <p14:tracePt t="1192" x="8629650" y="4471988"/>
          <p14:tracePt t="1193" x="8599488" y="4471988"/>
          <p14:tracePt t="1194" x="8585200" y="4471988"/>
          <p14:tracePt t="1195" x="8540750" y="4487863"/>
          <p14:tracePt t="1196" x="8524875" y="4487863"/>
          <p14:tracePt t="1197" x="8510588" y="4487863"/>
          <p14:tracePt t="1198" x="8480425" y="4487863"/>
          <p14:tracePt t="1199" x="8466138" y="4487863"/>
          <p14:tracePt t="1200" x="8435975" y="4487863"/>
          <p14:tracePt t="1201" x="8405813" y="4487863"/>
          <p14:tracePt t="1202" x="8391525" y="4487863"/>
          <p14:tracePt t="1203" x="8361363" y="4487863"/>
          <p14:tracePt t="1204" x="8347075" y="4487863"/>
          <p14:tracePt t="1205" x="8331200" y="4487863"/>
          <p14:tracePt t="1206" x="8302625" y="4487863"/>
          <p14:tracePt t="1207" x="8256588" y="4487863"/>
          <p14:tracePt t="1209" x="8228013" y="4487863"/>
          <p14:tracePt t="1210" x="8212138" y="4487863"/>
          <p14:tracePt t="1211" x="8181975" y="4487863"/>
          <p14:tracePt t="1212" x="8153400" y="4487863"/>
          <p14:tracePt t="1213" x="8137525" y="4487863"/>
          <p14:tracePt t="1214" x="8107363" y="4487863"/>
          <p14:tracePt t="1215" x="8093075" y="4487863"/>
          <p14:tracePt t="1216" x="8062913" y="4487863"/>
          <p14:tracePt t="1217" x="8048625" y="4487863"/>
          <p14:tracePt t="1218" x="8034338" y="4487863"/>
          <p14:tracePt t="1219" x="8004175" y="4487863"/>
          <p14:tracePt t="1220" x="7959725" y="4487863"/>
          <p14:tracePt t="1221" x="7929563" y="4487863"/>
          <p14:tracePt t="1222" x="7899400" y="4487863"/>
          <p14:tracePt t="1223" x="7885113" y="4487863"/>
          <p14:tracePt t="1224" x="7854950" y="4487863"/>
          <p14:tracePt t="1225" x="7839075" y="4487863"/>
          <p14:tracePt t="1226" x="7824788" y="4487863"/>
          <p14:tracePt t="1227" x="7810500" y="4487863"/>
          <p14:tracePt t="1228" x="7794625" y="4487863"/>
          <p14:tracePt t="1229" x="7766050" y="4487863"/>
          <p14:tracePt t="1230" x="7735888" y="4487863"/>
          <p14:tracePt t="1231" x="7720013" y="4487863"/>
          <p14:tracePt t="1232" x="7691438" y="4487863"/>
          <p14:tracePt t="1233" x="7675563" y="4487863"/>
          <p14:tracePt t="1234" x="7661275" y="4487863"/>
          <p14:tracePt t="1235" x="7631113" y="4487863"/>
          <p14:tracePt t="1236" x="7616825" y="4487863"/>
          <p14:tracePt t="1238" x="7586663" y="4487863"/>
          <p14:tracePt t="1239" x="7556500" y="4487863"/>
          <p14:tracePt t="1241" x="7526338" y="4487863"/>
          <p14:tracePt t="1242" x="7512050" y="4487863"/>
          <p14:tracePt t="1242" x="7481888" y="4487863"/>
          <p14:tracePt t="1243" x="7467600" y="4487863"/>
          <p14:tracePt t="1244" x="7451725" y="4487863"/>
          <p14:tracePt t="1245" x="7423150" y="4471988"/>
          <p14:tracePt t="1246" x="7392988" y="4471988"/>
          <p14:tracePt t="1247" x="7377113" y="4471988"/>
          <p14:tracePt t="1248" x="7348538" y="4471988"/>
          <p14:tracePt t="1249" x="7332663" y="4471988"/>
          <p14:tracePt t="1250" x="7318375" y="4471988"/>
          <p14:tracePt t="1251" x="7288213" y="4471988"/>
          <p14:tracePt t="1252" x="7273925" y="4471988"/>
          <p14:tracePt t="1253" x="7258050" y="4471988"/>
          <p14:tracePt t="1254" x="7243763" y="4457700"/>
          <p14:tracePt t="1255" x="7213600" y="4457700"/>
          <p14:tracePt t="1256" x="7199313" y="4457700"/>
          <p14:tracePt t="1257" x="7183438" y="4457700"/>
          <p14:tracePt t="1258" x="7154863" y="4457700"/>
          <p14:tracePt t="1259" x="7138988" y="4457700"/>
          <p14:tracePt t="1262" x="7108825" y="4457700"/>
          <p14:tracePt t="1262" x="7080250" y="4443413"/>
          <p14:tracePt t="1265" x="7050088" y="4443413"/>
          <p14:tracePt t="1265" x="7019925" y="4443413"/>
          <p14:tracePt t="1268" x="6989763" y="4443413"/>
          <p14:tracePt t="1268" x="6961188" y="4443413"/>
          <p14:tracePt t="1269" x="6931025" y="4427538"/>
          <p14:tracePt t="1270" x="6915150" y="4427538"/>
          <p14:tracePt t="1271" x="6900863" y="4427538"/>
          <p14:tracePt t="1272" x="6870700" y="4427538"/>
          <p14:tracePt t="1273" x="6840538" y="4427538"/>
          <p14:tracePt t="1276" x="6811963" y="4427538"/>
          <p14:tracePt t="1276" x="6796088" y="4427538"/>
          <p14:tracePt t="1279" x="6765925" y="4427538"/>
          <p14:tracePt t="1279" x="6751638" y="4427538"/>
          <p14:tracePt t="1280" x="6721475" y="4427538"/>
          <p14:tracePt t="1282" x="6707188" y="4427538"/>
          <p14:tracePt t="1282" x="6707188" y="4413250"/>
          <p14:tracePt t="1283" x="6677025" y="4413250"/>
          <p14:tracePt t="1284" x="6662738" y="4413250"/>
          <p14:tracePt t="1285" x="6646863" y="4413250"/>
          <p14:tracePt t="1286" x="6618288" y="4413250"/>
          <p14:tracePt t="1288" x="6602413" y="4413250"/>
          <p14:tracePt t="1288" x="6588125" y="4413250"/>
          <p14:tracePt t="1289" x="6557963" y="4413250"/>
          <p14:tracePt t="1292" x="6543675" y="4397375"/>
          <p14:tracePt t="1292" x="6527800" y="4397375"/>
          <p14:tracePt t="1293" x="6513513" y="4397375"/>
          <p14:tracePt t="1294" x="6483350" y="4397375"/>
          <p14:tracePt t="1295" x="6469063" y="4397375"/>
          <p14:tracePt t="1296" x="6453188" y="4397375"/>
          <p14:tracePt t="1297" x="6438900" y="4383088"/>
          <p14:tracePt t="1298" x="6424613" y="4383088"/>
          <p14:tracePt t="1299" x="6394450" y="4383088"/>
          <p14:tracePt t="1300" x="6378575" y="4383088"/>
          <p14:tracePt t="1301" x="6364288" y="4383088"/>
          <p14:tracePt t="1302" x="6350000" y="4383088"/>
          <p14:tracePt t="1303" x="6334125" y="4383088"/>
          <p14:tracePt t="1304" x="6319838" y="4383088"/>
          <p14:tracePt t="1305" x="6303963" y="4383088"/>
          <p14:tracePt t="1307" x="6275388" y="4383088"/>
          <p14:tracePt t="1308" x="6259513" y="4383088"/>
          <p14:tracePt t="1309" x="6245225" y="4383088"/>
          <p14:tracePt t="1311" x="6229350" y="4368800"/>
          <p14:tracePt t="1311" x="6215063" y="4368800"/>
          <p14:tracePt t="1312" x="6184900" y="4368800"/>
          <p14:tracePt t="1313" x="6156325" y="4368800"/>
          <p14:tracePt t="1315" x="6140450" y="4368800"/>
          <p14:tracePt t="1316" x="6110288" y="4352925"/>
          <p14:tracePt t="1318" x="6096000" y="4352925"/>
          <p14:tracePt t="1319" x="6065838" y="4352925"/>
          <p14:tracePt t="1320" x="6051550" y="4338638"/>
          <p14:tracePt t="1321" x="6035675" y="4338638"/>
          <p14:tracePt t="1322" x="6021388" y="4338638"/>
          <p14:tracePt t="1324" x="5991225" y="4338638"/>
          <p14:tracePt t="1325" x="5976938" y="4338638"/>
          <p14:tracePt t="1326" x="5962650" y="4338638"/>
          <p14:tracePt t="1327" x="5946775" y="4338638"/>
          <p14:tracePt t="1328" x="5932488" y="4338638"/>
          <p14:tracePt t="1329" x="5916613" y="4322763"/>
          <p14:tracePt t="1330" x="5888038" y="4322763"/>
          <p14:tracePt t="1333" x="5872163" y="4322763"/>
          <p14:tracePt t="1334" x="5857875" y="4308475"/>
          <p14:tracePt t="1335" x="5842000" y="4308475"/>
          <p14:tracePt t="1336" x="5827713" y="4308475"/>
          <p14:tracePt t="1337" x="5813425" y="4308475"/>
          <p14:tracePt t="1338" x="5797550" y="4294188"/>
          <p14:tracePt t="1339" x="5783263" y="4294188"/>
          <p14:tracePt t="1340" x="5767388" y="4294188"/>
          <p14:tracePt t="1341" x="5753100" y="4294188"/>
          <p14:tracePt t="1343" x="5738813" y="4294188"/>
          <p14:tracePt t="1344" x="5722938" y="4294188"/>
          <p14:tracePt t="1345" x="5708650" y="4278313"/>
          <p14:tracePt t="1346" x="5694363" y="4278313"/>
          <p14:tracePt t="1347" x="5678488" y="4278313"/>
          <p14:tracePt t="1349" x="5664200" y="4278313"/>
          <p14:tracePt t="1350" x="5634038" y="4278313"/>
          <p14:tracePt t="1351" x="5634038" y="4264025"/>
          <p14:tracePt t="1352" x="5619750" y="4264025"/>
          <p14:tracePt t="1353" x="5603875" y="4264025"/>
          <p14:tracePt t="1354" x="5603875" y="4249738"/>
          <p14:tracePt t="1355" x="5589588" y="4249738"/>
          <p14:tracePt t="1356" x="5573713" y="4249738"/>
          <p14:tracePt t="1358" x="5559425" y="4249738"/>
          <p14:tracePt t="1359" x="5529263" y="4249738"/>
          <p14:tracePt t="1361" x="5514975" y="4233863"/>
          <p14:tracePt t="1362" x="5499100" y="4233863"/>
          <p14:tracePt t="1363" x="5484813" y="4233863"/>
          <p14:tracePt t="1364" x="5484813" y="4219575"/>
          <p14:tracePt t="1365" x="5470525" y="4219575"/>
          <p14:tracePt t="1366" x="5454650" y="4219575"/>
          <p14:tracePt t="1368" x="5440363" y="4219575"/>
          <p14:tracePt t="1369" x="5426075" y="4219575"/>
          <p14:tracePt t="1370" x="5410200" y="4219575"/>
          <p14:tracePt t="1371" x="5395913" y="4219575"/>
          <p14:tracePt t="1372" x="5395913" y="4203700"/>
          <p14:tracePt t="1373" x="5365750" y="4203700"/>
          <p14:tracePt t="1375" x="5351463" y="4189413"/>
          <p14:tracePt t="1376" x="5335588" y="4189413"/>
          <p14:tracePt t="1377" x="5321300" y="4189413"/>
          <p14:tracePt t="1378" x="5321300" y="4175125"/>
          <p14:tracePt t="1379" x="5305425" y="4175125"/>
          <p14:tracePt t="1380" x="5291138" y="4175125"/>
          <p14:tracePt t="1381" x="5276850" y="4175125"/>
          <p14:tracePt t="1383" x="5260975" y="4175125"/>
          <p14:tracePt t="1384" x="5246688" y="4175125"/>
          <p14:tracePt t="1385" x="5246688" y="4159250"/>
          <p14:tracePt t="1386" x="5230813" y="4159250"/>
          <p14:tracePt t="1387" x="5202238" y="4144963"/>
          <p14:tracePt t="1389" x="5186363" y="4144963"/>
          <p14:tracePt t="1390" x="5172075" y="4144963"/>
          <p14:tracePt t="1391" x="5157788" y="4129088"/>
          <p14:tracePt t="1393" x="5141913" y="4129088"/>
          <p14:tracePt t="1394" x="5127625" y="4129088"/>
          <p14:tracePt t="1396" x="5111750" y="4129088"/>
          <p14:tracePt t="1397" x="5097463" y="4114800"/>
          <p14:tracePt t="1399" x="5067300" y="4100513"/>
          <p14:tracePt t="1400" x="5053013" y="4100513"/>
          <p14:tracePt t="1402" x="5037138" y="4100513"/>
          <p14:tracePt t="1404" x="5008563" y="4084638"/>
          <p14:tracePt t="1406" x="5008563" y="4070350"/>
          <p14:tracePt t="1407" x="4992688" y="4070350"/>
          <p14:tracePt t="1408" x="4978400" y="4070350"/>
          <p14:tracePt t="1409" x="4962525" y="4054475"/>
          <p14:tracePt t="1411" x="4948238" y="4054475"/>
          <p14:tracePt t="1412" x="4933950" y="4054475"/>
          <p14:tracePt t="1414" x="4918075" y="4040188"/>
          <p14:tracePt t="1415" x="4903788" y="4025900"/>
          <p14:tracePt t="1416" x="4889500" y="4025900"/>
          <p14:tracePt t="1418" x="4873625" y="4025900"/>
          <p14:tracePt t="1419" x="4859338" y="4010025"/>
          <p14:tracePt t="1422" x="4843463" y="4010025"/>
          <p14:tracePt t="1423" x="4829175" y="3995738"/>
          <p14:tracePt t="1424" x="4814888" y="3995738"/>
          <p14:tracePt t="1426" x="4814888" y="3979863"/>
          <p14:tracePt t="1431" x="4784725" y="3979863"/>
          <p14:tracePt t="1432" x="4768850" y="3965575"/>
          <p14:tracePt t="1432" x="4754563" y="3965575"/>
          <p14:tracePt t="1434" x="4740275" y="3951288"/>
          <p14:tracePt t="1437" x="4724400" y="3951288"/>
          <p14:tracePt t="1438" x="4710113" y="3951288"/>
          <p14:tracePt t="1439" x="4710113" y="3935413"/>
          <p14:tracePt t="1440" x="4694238" y="3921125"/>
          <p14:tracePt t="1441" x="4679950" y="3921125"/>
          <p14:tracePt t="1442" x="4679950" y="3906838"/>
          <p14:tracePt t="1443" x="4665663" y="3906838"/>
          <p14:tracePt t="1447" x="4635500" y="3906838"/>
          <p14:tracePt t="1447" x="4635500" y="3890963"/>
          <p14:tracePt t="1448" x="4621213" y="3890963"/>
          <p14:tracePt t="1449" x="4605338" y="3876675"/>
          <p14:tracePt t="1450" x="4591050" y="3876675"/>
          <p14:tracePt t="1453" x="4591050" y="3860800"/>
          <p14:tracePt t="1453" x="4575175" y="3860800"/>
          <p14:tracePt t="1454" x="4560888" y="3860800"/>
          <p14:tracePt t="1456" x="4560888" y="3846513"/>
          <p14:tracePt t="1459" x="4516438" y="3832225"/>
          <p14:tracePt t="1463" x="4500563" y="3816350"/>
          <p14:tracePt t="1465" x="4486275" y="3802063"/>
          <p14:tracePt t="1466" x="4471988" y="3802063"/>
          <p14:tracePt t="1468" x="4456113" y="3786188"/>
          <p14:tracePt t="1468" x="4441825" y="3786188"/>
          <p14:tracePt t="1472" x="4425950" y="3771900"/>
          <p14:tracePt t="1473" x="4397375" y="3757613"/>
          <p14:tracePt t="1478" x="4381500" y="3757613"/>
          <p14:tracePt t="1478" x="4367213" y="3741738"/>
          <p14:tracePt t="1479" x="4367213" y="3727450"/>
          <p14:tracePt t="1480" x="4352925" y="3727450"/>
          <p14:tracePt t="1481" x="4337050" y="3711575"/>
          <p14:tracePt t="1484" x="4322763" y="3711575"/>
          <p14:tracePt t="1485" x="4306888" y="3711575"/>
          <p14:tracePt t="1486" x="4292600" y="3697288"/>
          <p14:tracePt t="1487" x="4292600" y="3683000"/>
          <p14:tracePt t="1490" x="4262438" y="3683000"/>
          <p14:tracePt t="1490" x="4248150" y="3667125"/>
          <p14:tracePt t="1492" x="4248150" y="3652838"/>
          <p14:tracePt t="1494" x="4232275" y="3636963"/>
          <p14:tracePt t="1495" x="4217988" y="3636963"/>
          <p14:tracePt t="1496" x="4203700" y="3636963"/>
          <p14:tracePt t="1497" x="4187825" y="3622675"/>
          <p14:tracePt t="1498" x="4187825" y="3608388"/>
          <p14:tracePt t="1499" x="4173538" y="3608388"/>
          <p14:tracePt t="1501" x="4143375" y="3592513"/>
          <p14:tracePt t="1503" x="4129088" y="3592513"/>
          <p14:tracePt t="1505" x="4129088" y="3578225"/>
          <p14:tracePt t="1505" x="4113213" y="3578225"/>
          <p14:tracePt t="1508" x="4098925" y="3563938"/>
          <p14:tracePt t="1508" x="4084638" y="3563938"/>
          <p14:tracePt t="1509" x="4068763" y="3548063"/>
          <p14:tracePt t="1510" x="4068763" y="3533775"/>
          <p14:tracePt t="1511" x="4038600" y="3533775"/>
          <p14:tracePt t="1514" x="4024313" y="3517900"/>
          <p14:tracePt t="1514" x="4010025" y="3517900"/>
          <p14:tracePt t="1515" x="3994150" y="3503613"/>
          <p14:tracePt t="1516" x="3979863" y="3489325"/>
          <p14:tracePt t="1520" x="3919538" y="3473450"/>
          <p14:tracePt t="1521" x="3905250" y="3459163"/>
          <p14:tracePt t="1521" x="3905250" y="3443288"/>
          <p14:tracePt t="1522" x="3889375" y="3443288"/>
          <p14:tracePt t="1523" x="3875088" y="3443288"/>
          <p14:tracePt t="1526" x="3844925" y="3429000"/>
          <p14:tracePt t="1527" x="3816350" y="3414713"/>
          <p14:tracePt t="1528" x="3816350" y="3398838"/>
          <p14:tracePt t="1529" x="3800475" y="3398838"/>
          <p14:tracePt t="1532" x="3786188" y="3384550"/>
          <p14:tracePt t="1533" x="3770313" y="3384550"/>
          <p14:tracePt t="1533" x="3756025" y="3368675"/>
          <p14:tracePt t="1535" x="3741738" y="3368675"/>
          <p14:tracePt t="1535" x="3741738" y="3354388"/>
          <p14:tracePt t="1538" x="3711575" y="3354388"/>
          <p14:tracePt t="1539" x="3695700" y="3340100"/>
          <p14:tracePt t="1540" x="3681413" y="3340100"/>
          <p14:tracePt t="1541" x="3681413" y="3324225"/>
          <p14:tracePt t="1544" x="3667125" y="3324225"/>
          <p14:tracePt t="1544" x="3651250" y="3324225"/>
          <p14:tracePt t="1545" x="3636963" y="3309938"/>
          <p14:tracePt t="1547" x="3621088" y="3294063"/>
          <p14:tracePt t="1550" x="3606800" y="3294063"/>
          <p14:tracePt t="1550" x="3592513" y="3279775"/>
          <p14:tracePt t="1552" x="3576638" y="3279775"/>
          <p14:tracePt t="1556" x="3562350" y="3265488"/>
          <p14:tracePt t="1558" x="3548063" y="3249613"/>
          <p14:tracePt t="1559" x="3532188" y="3249613"/>
          <p14:tracePt t="1562" x="3517900" y="3249613"/>
          <p14:tracePt t="1563" x="3502025" y="3235325"/>
          <p14:tracePt t="1565" x="3487738" y="3235325"/>
          <p14:tracePt t="1568" x="3487738" y="3221038"/>
          <p14:tracePt t="1568" x="3473450" y="3221038"/>
          <p14:tracePt t="1569" x="3473450" y="3205163"/>
          <p14:tracePt t="1570" x="3457575" y="3205163"/>
          <p14:tracePt t="1573" x="3443288" y="3205163"/>
          <p14:tracePt t="1575" x="3427413" y="3205163"/>
          <p14:tracePt t="1576" x="3427413" y="3190875"/>
          <p14:tracePt t="1577" x="3413125" y="3190875"/>
          <p14:tracePt t="1582" x="3398838" y="3175000"/>
          <p14:tracePt t="1583" x="3382963" y="3175000"/>
          <p14:tracePt t="1584" x="3368675" y="3175000"/>
          <p14:tracePt t="1588" x="3352800" y="3175000"/>
          <p14:tracePt t="1588" x="3352800" y="3160713"/>
          <p14:tracePt t="1589" x="3338513" y="3146425"/>
          <p14:tracePt t="1592" x="3324225" y="3146425"/>
          <p14:tracePt t="1593" x="3308350" y="3146425"/>
          <p14:tracePt t="1596" x="3308350" y="3130550"/>
          <p14:tracePt t="1597" x="3294063" y="3130550"/>
          <p14:tracePt t="1600" x="3279775" y="3130550"/>
          <p14:tracePt t="1600" x="3263900" y="3130550"/>
          <p14:tracePt t="1601" x="3263900" y="3116263"/>
          <p14:tracePt t="1604" x="3249613" y="3100388"/>
          <p14:tracePt t="1607" x="3219450" y="3086100"/>
          <p14:tracePt t="1612" x="3205163" y="3086100"/>
          <p14:tracePt t="1614" x="3189288" y="3086100"/>
          <p14:tracePt t="1614" x="3175000" y="3071813"/>
          <p14:tracePt t="1619" x="3159125" y="3071813"/>
          <p14:tracePt t="1619" x="3159125" y="3055938"/>
          <p14:tracePt t="1623" x="3144838" y="3055938"/>
          <p14:tracePt t="1624" x="3130550" y="3055938"/>
          <p14:tracePt t="1627" x="3130550" y="3041650"/>
          <p14:tracePt t="1629" x="3114675" y="3041650"/>
          <p14:tracePt t="1629" x="3100388" y="3041650"/>
          <p14:tracePt t="1632" x="3100388" y="3025775"/>
          <p14:tracePt t="1635" x="3084513" y="3011488"/>
          <p14:tracePt t="1637" x="3070225" y="3011488"/>
          <p14:tracePt t="1641" x="3055938" y="3011488"/>
          <p14:tracePt t="1643" x="3055938" y="2997200"/>
          <p14:tracePt t="1644" x="3040063" y="2997200"/>
          <p14:tracePt t="1647" x="3040063" y="2981325"/>
          <p14:tracePt t="1649" x="3025775" y="2981325"/>
          <p14:tracePt t="1651" x="3011488" y="2981325"/>
          <p14:tracePt t="1653" x="2995613" y="2981325"/>
          <p14:tracePt t="1654" x="2995613" y="2967038"/>
          <p14:tracePt t="1657" x="2981325" y="2967038"/>
          <p14:tracePt t="1659" x="2965450" y="2951163"/>
          <p14:tracePt t="1662" x="2951163" y="2951163"/>
          <p14:tracePt t="1665" x="2936875" y="2951163"/>
          <p14:tracePt t="1666" x="2921000" y="2936875"/>
          <p14:tracePt t="1670" x="2906713" y="2922588"/>
          <p14:tracePt t="1671" x="2890838" y="2922588"/>
          <p14:tracePt t="1678" x="2862263" y="2906713"/>
          <p14:tracePt t="1680" x="2846388" y="2906713"/>
          <p14:tracePt t="1685" x="2832100" y="2906713"/>
          <p14:tracePt t="1687" x="2816225" y="2906713"/>
          <p14:tracePt t="1688" x="2816225" y="2892425"/>
          <p14:tracePt t="1692" x="2801938" y="2892425"/>
          <p14:tracePt t="1695" x="2787650" y="2892425"/>
          <p14:tracePt t="1697" x="2787650" y="2878138"/>
          <p14:tracePt t="1699" x="2771775" y="2878138"/>
          <p14:tracePt t="1705" x="2757488" y="2878138"/>
          <p14:tracePt t="1708" x="2743200" y="2878138"/>
          <p14:tracePt t="1716" x="2727325" y="2878138"/>
          <p14:tracePt t="1717" x="2727325" y="2862263"/>
          <p14:tracePt t="1719" x="2713038" y="2862263"/>
          <p14:tracePt t="1726" x="2697163" y="2847975"/>
          <p14:tracePt t="1733" x="2682875" y="2847975"/>
          <p14:tracePt t="1739" x="2668588" y="2847975"/>
          <p14:tracePt t="1744" x="2652713" y="2847975"/>
          <p14:tracePt t="1746" x="2652713" y="2832100"/>
          <p14:tracePt t="1746" x="2638425" y="2832100"/>
          <p14:tracePt t="1752" x="2622550" y="2832100"/>
          <p14:tracePt t="1760" x="2608263" y="2832100"/>
          <p14:tracePt t="1763" x="2593975" y="2832100"/>
          <p14:tracePt t="1770" x="2578100" y="2832100"/>
          <p14:tracePt t="1774" x="2563813" y="2832100"/>
          <p14:tracePt t="1781" x="2547938" y="2832100"/>
          <p14:tracePt t="1786" x="2533650" y="2832100"/>
          <p14:tracePt t="1793" x="2519363" y="2832100"/>
          <p14:tracePt t="1801" x="2503488" y="2832100"/>
          <p14:tracePt t="1806" x="2489200" y="2832100"/>
          <p14:tracePt t="1812" x="2474913" y="2832100"/>
          <p14:tracePt t="1817" x="2459038" y="2832100"/>
          <p14:tracePt t="1818" x="2444750" y="2832100"/>
          <p14:tracePt t="1825" x="2428875" y="2832100"/>
          <p14:tracePt t="1829" x="2414588" y="2832100"/>
          <p14:tracePt t="1832" x="2400300" y="2832100"/>
          <p14:tracePt t="1835" x="2384425" y="2832100"/>
          <p14:tracePt t="1837" x="2370138" y="2832100"/>
          <p14:tracePt t="1841" x="2354263" y="2832100"/>
          <p14:tracePt t="1842" x="2354263" y="2847975"/>
          <p14:tracePt t="1843" x="2339975" y="2847975"/>
          <p14:tracePt t="1848" x="2325688" y="2862263"/>
          <p14:tracePt t="1848" x="2309813" y="2862263"/>
          <p14:tracePt t="1850" x="2295525" y="2862263"/>
          <p14:tracePt t="1854" x="2279650" y="2862263"/>
          <p14:tracePt t="1856" x="2265363" y="2862263"/>
          <p14:tracePt t="1859" x="2265363" y="2878138"/>
          <p14:tracePt t="1860" x="2251075" y="2892425"/>
          <p14:tracePt t="1862" x="2235200" y="2892425"/>
          <p14:tracePt t="1862" x="2220913" y="2892425"/>
          <p14:tracePt t="1867" x="2206625" y="2892425"/>
          <p14:tracePt t="1871" x="2190750" y="2906713"/>
          <p14:tracePt t="1873" x="2176463" y="2906713"/>
          <p14:tracePt t="1876" x="2160588" y="2922588"/>
          <p14:tracePt t="1877" x="2146300" y="2922588"/>
          <p14:tracePt t="1878" x="2146300" y="2936875"/>
          <p14:tracePt t="1884" x="2132013" y="2936875"/>
          <p14:tracePt t="1886" x="2116138" y="2936875"/>
          <p14:tracePt t="1888" x="2116138" y="2951163"/>
          <p14:tracePt t="1891" x="2101850" y="2951163"/>
          <p14:tracePt t="1892" x="2101850" y="2967038"/>
          <p14:tracePt t="1894" x="2085975" y="2967038"/>
          <p14:tracePt t="1902" x="2071688" y="2981325"/>
          <p14:tracePt t="1904" x="2057400" y="2981325"/>
          <p14:tracePt t="1908" x="2041525" y="2997200"/>
          <p14:tracePt t="1914" x="2041525" y="3011488"/>
          <p14:tracePt t="1914" x="2027238" y="3011488"/>
          <p14:tracePt t="1916" x="2027238" y="3025775"/>
          <p14:tracePt t="1919" x="2011363" y="3025775"/>
          <p14:tracePt t="1922" x="2011363" y="3041650"/>
          <p14:tracePt t="1927" x="2011363" y="3055938"/>
          <p14:tracePt t="1928" x="1997075" y="3055938"/>
          <p14:tracePt t="1930" x="1997075" y="3071813"/>
          <p14:tracePt t="1934" x="1982788" y="3071813"/>
          <p14:tracePt t="1935" x="1982788" y="3086100"/>
          <p14:tracePt t="1938" x="1966913" y="3100388"/>
          <p14:tracePt t="1940" x="1966913" y="3116263"/>
          <p14:tracePt t="1944" x="1966913" y="3146425"/>
          <p14:tracePt t="1947" x="1952625" y="3146425"/>
          <p14:tracePt t="1950" x="1952625" y="3175000"/>
          <p14:tracePt t="1952" x="1938338" y="3190875"/>
          <p14:tracePt t="1954" x="1938338" y="3205163"/>
          <p14:tracePt t="1956" x="1938338" y="3221038"/>
          <p14:tracePt t="1958" x="1938338" y="3235325"/>
          <p14:tracePt t="1958" x="1938338" y="3249613"/>
          <p14:tracePt t="1962" x="1922463" y="3265488"/>
          <p14:tracePt t="1963" x="1908175" y="3279775"/>
          <p14:tracePt t="1963" x="1908175" y="3294063"/>
          <p14:tracePt t="1966" x="1892300" y="3309938"/>
          <p14:tracePt t="1968" x="1892300" y="3340100"/>
          <p14:tracePt t="1971" x="1892300" y="3354388"/>
          <p14:tracePt t="1972" x="1892300" y="3368675"/>
          <p14:tracePt t="1974" x="1892300" y="3384550"/>
          <p14:tracePt t="1974" x="1892300" y="3398838"/>
          <p14:tracePt t="1976" x="1878013" y="3414713"/>
          <p14:tracePt t="1978" x="1878013" y="3429000"/>
          <p14:tracePt t="1981" x="1878013" y="3443288"/>
          <p14:tracePt t="1981" x="1863725" y="3443288"/>
          <p14:tracePt t="1983" x="1863725" y="3473450"/>
          <p14:tracePt t="1983" x="1863725" y="3489325"/>
          <p14:tracePt t="1987" x="1863725" y="3503613"/>
          <p14:tracePt t="1989" x="1863725" y="3517900"/>
          <p14:tracePt t="1991" x="1847850" y="3533775"/>
          <p14:tracePt t="1992" x="1847850" y="3548063"/>
          <p14:tracePt t="1993" x="1847850" y="3563938"/>
          <p14:tracePt t="1997" x="1847850" y="3578225"/>
          <p14:tracePt t="1999" x="1847850" y="3592513"/>
          <p14:tracePt t="2000" x="1847850" y="3608388"/>
          <p14:tracePt t="2005" x="1833563" y="3636963"/>
          <p14:tracePt t="2007" x="1833563" y="3652838"/>
          <p14:tracePt t="2008" x="1833563" y="3667125"/>
          <p14:tracePt t="2011" x="1833563" y="3683000"/>
          <p14:tracePt t="2015" x="1817688" y="3683000"/>
          <p14:tracePt t="2016" x="1817688" y="3711575"/>
          <p14:tracePt t="2024" x="1817688" y="3741738"/>
          <p14:tracePt t="2024" x="1817688" y="3757613"/>
          <p14:tracePt t="2028" x="1817688" y="3771900"/>
          <p14:tracePt t="2033" x="1817688" y="3786188"/>
          <p14:tracePt t="2036" x="1817688" y="3802063"/>
          <p14:tracePt t="2037" x="1817688" y="3816350"/>
          <p14:tracePt t="2039" x="1817688" y="3832225"/>
          <p14:tracePt t="2042" x="1817688" y="3846513"/>
          <p14:tracePt t="2044" x="1817688" y="3876675"/>
          <p14:tracePt t="2048" x="1817688" y="3890963"/>
          <p14:tracePt t="2049" x="1817688" y="3906838"/>
          <p14:tracePt t="2053" x="1817688" y="3935413"/>
          <p14:tracePt t="2056" x="1817688" y="3965575"/>
          <p14:tracePt t="2059" x="1817688" y="3979863"/>
          <p14:tracePt t="2061" x="1817688" y="3995738"/>
          <p14:tracePt t="2062" x="1817688" y="4010025"/>
          <p14:tracePt t="2066" x="1817688" y="4025900"/>
          <p14:tracePt t="2066" x="1817688" y="4040188"/>
          <p14:tracePt t="2069" x="1817688" y="4054475"/>
          <p14:tracePt t="2073" x="1817688" y="4084638"/>
          <p14:tracePt t="2077" x="1817688" y="4100513"/>
          <p14:tracePt t="2079" x="1817688" y="4114800"/>
          <p14:tracePt t="2081" x="1817688" y="4129088"/>
          <p14:tracePt t="2084" x="1817688" y="4144963"/>
          <p14:tracePt t="2086" x="1817688" y="4159250"/>
          <p14:tracePt t="2089" x="1817688" y="4175125"/>
          <p14:tracePt t="2092" x="1817688" y="4189413"/>
          <p14:tracePt t="2093" x="1817688" y="4203700"/>
          <p14:tracePt t="2097" x="1817688" y="4219575"/>
          <p14:tracePt t="2099" x="1833563" y="4233863"/>
          <p14:tracePt t="2103" x="1833563" y="4249738"/>
          <p14:tracePt t="2105" x="1833563" y="4264025"/>
          <p14:tracePt t="2106" x="1833563" y="4278313"/>
          <p14:tracePt t="2110" x="1833563" y="4294188"/>
          <p14:tracePt t="2111" x="1833563" y="4308475"/>
          <p14:tracePt t="2116" x="1833563" y="4322763"/>
          <p14:tracePt t="2117" x="1833563" y="4338638"/>
          <p14:tracePt t="2120" x="1833563" y="4352925"/>
          <p14:tracePt t="2120" x="1847850" y="4352925"/>
          <p14:tracePt t="2123" x="1847850" y="4368800"/>
          <p14:tracePt t="2123" x="1847850" y="4383088"/>
          <p14:tracePt t="2127" x="1847850" y="4397375"/>
          <p14:tracePt t="2129" x="1847850" y="4413250"/>
          <p14:tracePt t="2131" x="1847850" y="4427538"/>
          <p14:tracePt t="2135" x="1847850" y="4443413"/>
          <p14:tracePt t="2136" x="1847850" y="4457700"/>
          <p14:tracePt t="2139" x="1847850" y="4471988"/>
          <p14:tracePt t="2142" x="1847850" y="4487863"/>
          <p14:tracePt t="2144" x="1847850" y="4502150"/>
          <p14:tracePt t="2146" x="1847850" y="4518025"/>
          <p14:tracePt t="2147" x="1863725" y="4518025"/>
          <p14:tracePt t="2148" x="1863725" y="4532313"/>
          <p14:tracePt t="2151" x="1863725" y="4546600"/>
          <p14:tracePt t="2153" x="1863725" y="4562475"/>
          <p14:tracePt t="2156" x="1863725" y="4576763"/>
          <p14:tracePt t="2158" x="1863725" y="4592638"/>
          <p14:tracePt t="2160" x="1878013" y="4606925"/>
          <p14:tracePt t="2165" x="1878013" y="4637088"/>
          <p14:tracePt t="2169" x="1878013" y="4665663"/>
          <p14:tracePt t="2171" x="1878013" y="4681538"/>
          <p14:tracePt t="2174" x="1878013" y="4695825"/>
          <p14:tracePt t="2176" x="1878013" y="4711700"/>
          <p14:tracePt t="2181" x="1878013" y="4740275"/>
          <p14:tracePt t="2183" x="1878013" y="4756150"/>
          <p14:tracePt t="2186" x="1878013" y="4770438"/>
          <p14:tracePt t="2188" x="1878013" y="4786313"/>
          <p14:tracePt t="2192" x="1878013" y="4800600"/>
          <p14:tracePt t="2193" x="1878013" y="4814888"/>
          <p14:tracePt t="2193" x="1878013" y="4830763"/>
          <p14:tracePt t="2195" x="1878013" y="4845050"/>
          <p14:tracePt t="2199" x="1878013" y="4875213"/>
          <p14:tracePt t="2204" x="1878013" y="4889500"/>
          <p14:tracePt t="2204" x="1878013" y="4905375"/>
          <p14:tracePt t="2209" x="1878013" y="4935538"/>
          <p14:tracePt t="2212" x="1878013" y="4949825"/>
          <p14:tracePt t="2217" x="1878013" y="4979988"/>
          <p14:tracePt t="2222" x="1878013" y="4994275"/>
          <p14:tracePt t="2223" x="1878013" y="5008563"/>
          <p14:tracePt t="2227" x="1878013" y="5024438"/>
          <p14:tracePt t="2228" x="1878013" y="5038725"/>
          <p14:tracePt t="2230" x="1878013" y="5054600"/>
          <p14:tracePt t="2235" x="1878013" y="5068888"/>
          <p14:tracePt t="2237" x="1878013" y="5083175"/>
          <p14:tracePt t="2241" x="1878013" y="5099050"/>
          <p14:tracePt t="2243" x="1878013" y="5113338"/>
          <p14:tracePt t="2247" x="1878013" y="5129213"/>
          <p14:tracePt t="2249" x="1878013" y="5143500"/>
          <p14:tracePt t="2253" x="1878013" y="5157788"/>
          <p14:tracePt t="2257" x="1878013" y="5173663"/>
          <p14:tracePt t="2259" x="1878013" y="5187950"/>
          <p14:tracePt t="2262" x="1878013" y="5203825"/>
          <p14:tracePt t="2267" x="1878013" y="5218113"/>
          <p14:tracePt t="2269" x="1878013" y="5232400"/>
          <p14:tracePt t="2277" x="1878013" y="5248275"/>
          <p14:tracePt t="2279" x="1878013" y="5262563"/>
          <p14:tracePt t="2283" x="1878013" y="5278438"/>
          <p14:tracePt t="2285" x="1863725" y="5278438"/>
          <p14:tracePt t="2290" x="1863725" y="5292725"/>
          <p14:tracePt t="2295" x="1863725" y="5307013"/>
          <p14:tracePt t="2308" x="1863725" y="5337175"/>
          <p14:tracePt t="2309" x="1847850" y="5337175"/>
          <p14:tracePt t="2314" x="1847850" y="5351463"/>
          <p14:tracePt t="2321" x="1833563" y="5351463"/>
          <p14:tracePt t="2322" x="1833563" y="5367338"/>
          <p14:tracePt t="2327" x="1833563" y="5381625"/>
          <p14:tracePt t="2329" x="1817688" y="5381625"/>
          <p14:tracePt t="2337" x="1817688" y="5397500"/>
          <p14:tracePt t="2338" x="1817688" y="5411788"/>
          <p14:tracePt t="2344" x="1803400" y="5426075"/>
          <p14:tracePt t="2350" x="1789113" y="5441950"/>
          <p14:tracePt t="2352" x="1789113" y="5456238"/>
          <p14:tracePt t="2359" x="1789113" y="5472113"/>
          <p14:tracePt t="2362" x="1789113" y="5486400"/>
          <p14:tracePt t="2364" x="1773238" y="5486400"/>
          <p14:tracePt t="2368" x="1773238" y="5500688"/>
          <p14:tracePt t="2371" x="1758950" y="5500688"/>
          <p14:tracePt t="2372" x="1758950" y="5516563"/>
          <p14:tracePt t="2375" x="1758950" y="5530850"/>
          <p14:tracePt t="2381" x="1743075" y="5530850"/>
          <p14:tracePt t="2382" x="1743075" y="5546725"/>
          <p14:tracePt t="2387" x="1743075" y="5561013"/>
          <p14:tracePt t="2398" x="1743075" y="5575300"/>
          <p14:tracePt t="2405" x="1743075" y="5591175"/>
          <p14:tracePt t="2406" x="1728788" y="5591175"/>
          <p14:tracePt t="2410" x="1728788" y="5605463"/>
          <p14:tracePt t="2423" x="1728788" y="5621338"/>
          <p14:tracePt t="2426" x="1714500" y="5621338"/>
          <p14:tracePt t="2431" x="1714500" y="5635625"/>
          <p14:tracePt t="2441" x="1714500" y="5649913"/>
          <p14:tracePt t="2447" x="1714500" y="5665788"/>
          <p14:tracePt t="2449" x="1698625" y="5665788"/>
          <p14:tracePt t="2453" x="1698625" y="5680075"/>
          <p14:tracePt t="2459" x="1684338" y="5680075"/>
          <p14:tracePt t="2465" x="1684338" y="5694363"/>
          <p14:tracePt t="2473" x="1670050" y="5694363"/>
          <p14:tracePt t="2474" x="1670050" y="5710238"/>
          <p14:tracePt t="2514" x="1670050" y="5724525"/>
          <p14:tracePt t="2520" x="1654175" y="5724525"/>
          <p14:tracePt t="2536" x="1639888" y="5724525"/>
          <p14:tracePt t="2554" x="1624013" y="5724525"/>
          <p14:tracePt t="2556" x="1609725" y="5724525"/>
          <p14:tracePt t="2562" x="1595438" y="5740400"/>
          <p14:tracePt t="2571" x="1579563" y="5740400"/>
          <p14:tracePt t="2576" x="1565275" y="5740400"/>
          <p14:tracePt t="2587" x="1549400" y="5740400"/>
          <p14:tracePt t="2594" x="1535113" y="5740400"/>
          <p14:tracePt t="2604" x="1520825" y="5740400"/>
          <p14:tracePt t="2632" x="1504950" y="5740400"/>
          <p14:tracePt t="2633" x="1504950" y="5724525"/>
          <p14:tracePt t="2643" x="1490663" y="5724525"/>
          <p14:tracePt t="2644" x="1490663" y="5710238"/>
          <p14:tracePt t="2647" x="1490663" y="5694363"/>
          <p14:tracePt t="2653" x="1490663" y="5680075"/>
          <p14:tracePt t="2657" x="1490663" y="5665788"/>
          <p14:tracePt t="2659" x="1474788" y="5649913"/>
          <p14:tracePt t="2664" x="1474788" y="5635625"/>
          <p14:tracePt t="2665" x="1460500" y="5621338"/>
          <p14:tracePt t="2669" x="1446213" y="5605463"/>
          <p14:tracePt t="2671" x="1446213" y="5591175"/>
          <p14:tracePt t="2671" x="1446213" y="5575300"/>
          <p14:tracePt t="2675" x="1446213" y="5561013"/>
          <p14:tracePt t="2677" x="1430338" y="5546725"/>
          <p14:tracePt t="2678" x="1430338" y="5530850"/>
          <p14:tracePt t="2678" x="1416050" y="5530850"/>
          <p14:tracePt t="2679" x="1416050" y="5516563"/>
          <p14:tracePt t="2680" x="1416050" y="5500688"/>
          <p14:tracePt t="2683" x="1416050" y="5486400"/>
          <p14:tracePt t="2684" x="1416050" y="5472113"/>
          <p14:tracePt t="2684" x="1416050" y="5456238"/>
          <p14:tracePt t="2685" x="1416050" y="5441950"/>
          <p14:tracePt t="2686" x="1401763" y="5426075"/>
          <p14:tracePt t="2689" x="1401763" y="5411788"/>
          <p14:tracePt t="2689" x="1401763" y="5397500"/>
          <p14:tracePt t="2691" x="1385888" y="5397500"/>
          <p14:tracePt t="2691" x="1385888" y="5381625"/>
          <p14:tracePt t="2692" x="1385888" y="5351463"/>
          <p14:tracePt t="2695" x="1385888" y="5337175"/>
          <p14:tracePt t="2696" x="1385888" y="5322888"/>
          <p14:tracePt t="2696" x="1385888" y="5307013"/>
          <p14:tracePt t="2699" x="1385888" y="5292725"/>
          <p14:tracePt t="2699" x="1371600" y="5278438"/>
          <p14:tracePt t="2701" x="1371600" y="5248275"/>
          <p14:tracePt t="2702" x="1355725" y="5232400"/>
          <p14:tracePt t="2704" x="1355725" y="5218113"/>
          <p14:tracePt t="2706" x="1355725" y="5203825"/>
          <p14:tracePt t="2707" x="1341438" y="5203825"/>
          <p14:tracePt t="2707" x="1341438" y="5187950"/>
          <p14:tracePt t="2708" x="1341438" y="5173663"/>
          <p14:tracePt t="2710" x="1341438" y="5157788"/>
          <p14:tracePt t="2712" x="1341438" y="5143500"/>
          <p14:tracePt t="2714" x="1341438" y="5129213"/>
          <p14:tracePt t="2716" x="1341438" y="5113338"/>
          <p14:tracePt t="2716" x="1341438" y="5099050"/>
          <p14:tracePt t="2719" x="1341438" y="5083175"/>
          <p14:tracePt t="2721" x="1341438" y="5068888"/>
          <p14:tracePt t="2722" x="1327150" y="5068888"/>
          <p14:tracePt t="2722" x="1327150" y="5054600"/>
          <p14:tracePt t="2726" x="1327150" y="5038725"/>
          <p14:tracePt t="2726" x="1327150" y="5024438"/>
          <p14:tracePt t="2729" x="1327150" y="5008563"/>
          <p14:tracePt t="2732" x="1327150" y="4994275"/>
          <p14:tracePt t="2732" x="1327150" y="4979988"/>
          <p14:tracePt t="2737" x="1311275" y="4964113"/>
          <p14:tracePt t="2739" x="1311275" y="4949825"/>
          <p14:tracePt t="2739" x="1311275" y="4935538"/>
          <p14:tracePt t="2744" x="1311275" y="4919663"/>
          <p14:tracePt t="2746" x="1311275" y="4905375"/>
          <p14:tracePt t="2750" x="1311275" y="4889500"/>
          <p14:tracePt t="2752" x="1311275" y="4875213"/>
          <p14:tracePt t="2753" x="1311275" y="4860925"/>
          <p14:tracePt t="2757" x="1296988" y="4845050"/>
          <p14:tracePt t="2758" x="1296988" y="4830763"/>
          <p14:tracePt t="2762" x="1281113" y="4830763"/>
          <p14:tracePt t="2763" x="1281113" y="4814888"/>
          <p14:tracePt t="2765" x="1281113" y="4800600"/>
          <p14:tracePt t="2765" x="1281113" y="4786313"/>
          <p14:tracePt t="2770" x="1281113" y="4770438"/>
          <p14:tracePt t="2771" x="1266825" y="4770438"/>
          <p14:tracePt t="2771" x="1266825" y="4756150"/>
          <p14:tracePt t="2776" x="1266825" y="4740275"/>
          <p14:tracePt t="2777" x="1266825" y="4725988"/>
          <p14:tracePt t="2781" x="1266825" y="4711700"/>
          <p14:tracePt t="2781" x="1266825" y="4695825"/>
          <p14:tracePt t="2783" x="1252538" y="4695825"/>
          <p14:tracePt t="2784" x="1252538" y="4681538"/>
          <p14:tracePt t="2788" x="1236663" y="4665663"/>
          <p14:tracePt t="2789" x="1236663" y="4651375"/>
          <p14:tracePt t="2793" x="1236663" y="4637088"/>
          <p14:tracePt t="2795" x="1236663" y="4621213"/>
          <p14:tracePt t="2798" x="1236663" y="4606925"/>
          <p14:tracePt t="2801" x="1236663" y="4592638"/>
          <p14:tracePt t="2801" x="1236663" y="4576763"/>
          <p14:tracePt t="2806" x="1236663" y="4562475"/>
          <p14:tracePt t="2807" x="1222375" y="4562475"/>
          <p14:tracePt t="2807" x="1222375" y="4546600"/>
          <p14:tracePt t="2810" x="1222375" y="4532313"/>
          <p14:tracePt t="2813" x="1222375" y="4518025"/>
          <p14:tracePt t="2815" x="1222375" y="4502150"/>
          <p14:tracePt t="2818" x="1222375" y="4487863"/>
          <p14:tracePt t="2820" x="1222375" y="4471988"/>
          <p14:tracePt t="2823" x="1206500" y="4457700"/>
          <p14:tracePt t="2825" x="1206500" y="4443413"/>
          <p14:tracePt t="2825" x="1206500" y="4427538"/>
          <p14:tracePt t="2829" x="1206500" y="4413250"/>
          <p14:tracePt t="2831" x="1206500" y="4397375"/>
          <p14:tracePt t="2831" x="1206500" y="4383088"/>
          <p14:tracePt t="2835" x="1206500" y="4368800"/>
          <p14:tracePt t="2836" x="1206500" y="4352925"/>
          <p14:tracePt t="2838" x="1206500" y="4338638"/>
          <p14:tracePt t="2841" x="1206500" y="4308475"/>
          <p14:tracePt t="2844" x="1192213" y="4294188"/>
          <p14:tracePt t="2844" x="1192213" y="4278313"/>
          <p14:tracePt t="2847" x="1192213" y="4264025"/>
          <p14:tracePt t="2849" x="1192213" y="4249738"/>
          <p14:tracePt t="2853" x="1192213" y="4219575"/>
          <p14:tracePt t="2853" x="1192213" y="4203700"/>
          <p14:tracePt t="2855" x="1192213" y="4189413"/>
          <p14:tracePt t="2857" x="1192213" y="4175125"/>
          <p14:tracePt t="2859" x="1192213" y="4159250"/>
          <p14:tracePt t="2860" x="1192213" y="4144963"/>
          <p14:tracePt t="2865" x="1192213" y="4114800"/>
          <p14:tracePt t="2866" x="1192213" y="4100513"/>
          <p14:tracePt t="2868" x="1192213" y="4084638"/>
          <p14:tracePt t="2871" x="1192213" y="4070350"/>
          <p14:tracePt t="2871" x="1192213" y="4054475"/>
          <p14:tracePt t="2876" x="1192213" y="4040188"/>
          <p14:tracePt t="2877" x="1192213" y="4010025"/>
          <p14:tracePt t="2880" x="1192213" y="3995738"/>
          <p14:tracePt t="2881" x="1192213" y="3979863"/>
          <p14:tracePt t="2884" x="1192213" y="3965575"/>
          <p14:tracePt t="2886" x="1192213" y="3951288"/>
          <p14:tracePt t="2889" x="1192213" y="3935413"/>
          <p14:tracePt t="2891" x="1192213" y="3921125"/>
          <p14:tracePt t="2892" x="1206500" y="3906838"/>
          <p14:tracePt t="2895" x="1206500" y="3890963"/>
          <p14:tracePt t="2897" x="1206500" y="3876675"/>
          <p14:tracePt t="2897" x="1222375" y="3876675"/>
          <p14:tracePt t="2900" x="1222375" y="3860800"/>
          <p14:tracePt t="2902" x="1222375" y="3846513"/>
          <p14:tracePt t="2904" x="1222375" y="3832225"/>
          <p14:tracePt t="2906" x="1222375" y="3816350"/>
          <p14:tracePt t="2908" x="1236663" y="3802063"/>
          <p14:tracePt t="2911" x="1252538" y="3786188"/>
          <p14:tracePt t="2913" x="1252538" y="3757613"/>
          <p14:tracePt t="2918" x="1252538" y="3741738"/>
          <p14:tracePt t="2920" x="1266825" y="3727450"/>
          <p14:tracePt t="2923" x="1266825" y="3711575"/>
          <p14:tracePt t="2926" x="1296988" y="3697288"/>
          <p14:tracePt t="2926" x="1296988" y="3683000"/>
          <p14:tracePt t="2932" x="1296988" y="3652838"/>
          <p14:tracePt t="2933" x="1311275" y="3652838"/>
          <p14:tracePt t="2938" x="1327150" y="3636963"/>
          <p14:tracePt t="2938" x="1327150" y="3622675"/>
          <p14:tracePt t="2941" x="1327150" y="3608388"/>
          <p14:tracePt t="2943" x="1341438" y="3608388"/>
          <p14:tracePt t="2945" x="1355725" y="3592513"/>
          <p14:tracePt t="2947" x="1355725" y="3578225"/>
          <p14:tracePt t="2948" x="1371600" y="3578225"/>
          <p14:tracePt t="2951" x="1371600" y="3563938"/>
          <p14:tracePt t="2953" x="1385888" y="3548063"/>
          <p14:tracePt t="2955" x="1401763" y="3533775"/>
          <p14:tracePt t="2959" x="1416050" y="3533775"/>
          <p14:tracePt t="2960" x="1416050" y="3517900"/>
          <p14:tracePt t="2962" x="1430338" y="3503613"/>
          <p14:tracePt t="2964" x="1446213" y="3503613"/>
          <p14:tracePt t="2964" x="1446213" y="3489325"/>
          <p14:tracePt t="2965" x="1460500" y="3489325"/>
          <p14:tracePt t="2967" x="1474788" y="3473450"/>
          <p14:tracePt t="2971" x="1490663" y="3459163"/>
          <p14:tracePt t="2974" x="1504950" y="3429000"/>
          <p14:tracePt t="2977" x="1520825" y="3429000"/>
          <p14:tracePt t="2978" x="1535113" y="3429000"/>
          <p14:tracePt t="2980" x="1549400" y="3414713"/>
          <p14:tracePt t="2982" x="1549400" y="3398838"/>
          <p14:tracePt t="2983" x="1565275" y="3398838"/>
          <p14:tracePt t="2983" x="1579563" y="3398838"/>
          <p14:tracePt t="2986" x="1579563" y="3384550"/>
          <p14:tracePt t="2986" x="1595438" y="3384550"/>
          <p14:tracePt t="2987" x="1609725" y="3368675"/>
          <p14:tracePt t="2989" x="1624013" y="3368675"/>
          <p14:tracePt t="2989" x="1624013" y="3354388"/>
          <p14:tracePt t="2992" x="1639888" y="3354388"/>
          <p14:tracePt t="2992" x="1654175" y="3354388"/>
          <p14:tracePt t="2995" x="1654175" y="3340100"/>
          <p14:tracePt t="2996" x="1670050" y="3324225"/>
          <p14:tracePt t="2997" x="1684338" y="3324225"/>
          <p14:tracePt t="2998" x="1698625" y="3324225"/>
          <p14:tracePt t="3000" x="1714500" y="3309938"/>
          <p14:tracePt t="3002" x="1728788" y="3309938"/>
          <p14:tracePt t="3003" x="1728788" y="3294063"/>
          <p14:tracePt t="3004" x="1743075" y="3294063"/>
          <p14:tracePt t="3004" x="1758950" y="3279775"/>
          <p14:tracePt t="3005" x="1773238" y="3279775"/>
          <p14:tracePt t="3008" x="1789113" y="3279775"/>
          <p14:tracePt t="3010" x="1803400" y="3279775"/>
          <p14:tracePt t="3011" x="1817688" y="3265488"/>
          <p14:tracePt t="3013" x="1833563" y="3249613"/>
          <p14:tracePt t="3013" x="1847850" y="3249613"/>
          <p14:tracePt t="3016" x="1863725" y="3249613"/>
          <p14:tracePt t="3016" x="1878013" y="3249613"/>
          <p14:tracePt t="3017" x="1878013" y="3235325"/>
          <p14:tracePt t="3018" x="1892300" y="3235325"/>
          <p14:tracePt t="3019" x="1908175" y="3221038"/>
          <p14:tracePt t="3023" x="1938338" y="3205163"/>
          <p14:tracePt t="3023" x="1952625" y="3205163"/>
          <p14:tracePt t="3026" x="1966913" y="3205163"/>
          <p14:tracePt t="3026" x="1997075" y="3190875"/>
          <p14:tracePt t="3028" x="2011363" y="3175000"/>
          <p14:tracePt t="3029" x="2041525" y="3175000"/>
          <p14:tracePt t="3032" x="2057400" y="3175000"/>
          <p14:tracePt t="3033" x="2071688" y="3160713"/>
          <p14:tracePt t="3035" x="2101850" y="3146425"/>
          <p14:tracePt t="3035" x="2116138" y="3146425"/>
          <p14:tracePt t="3038" x="2146300" y="3130550"/>
          <p14:tracePt t="3038" x="2160588" y="3130550"/>
          <p14:tracePt t="3040" x="2190750" y="3116263"/>
          <p14:tracePt t="3043" x="2206625" y="3100388"/>
          <p14:tracePt t="3044" x="2220913" y="3100388"/>
          <p14:tracePt t="3045" x="2235200" y="3086100"/>
          <p14:tracePt t="3047" x="2279650" y="3086100"/>
          <p14:tracePt t="3048" x="2295525" y="3071813"/>
          <p14:tracePt t="3049" x="2309813" y="3055938"/>
          <p14:tracePt t="3049" x="2325688" y="3055938"/>
          <p14:tracePt t="3050" x="2354263" y="3025775"/>
          <p14:tracePt t="3053" x="2384425" y="3025775"/>
          <p14:tracePt t="3053" x="2414588" y="3011488"/>
          <p14:tracePt t="3055" x="2428875" y="3011488"/>
          <p14:tracePt t="3055" x="2444750" y="2997200"/>
          <p14:tracePt t="3057" x="2474913" y="2981325"/>
          <p14:tracePt t="3058" x="2503488" y="2967038"/>
          <p14:tracePt t="3060" x="2533650" y="2967038"/>
          <p14:tracePt t="3060" x="2547938" y="2951163"/>
          <p14:tracePt t="3061" x="2563813" y="2951163"/>
          <p14:tracePt t="3063" x="2593975" y="2936875"/>
          <p14:tracePt t="3065" x="2622550" y="2922588"/>
          <p14:tracePt t="3065" x="2638425" y="2922588"/>
          <p14:tracePt t="3066" x="2668588" y="2906713"/>
          <p14:tracePt t="3068" x="2682875" y="2906713"/>
          <p14:tracePt t="3068" x="2697163" y="2906713"/>
          <p14:tracePt t="3071" x="2743200" y="2878138"/>
          <p14:tracePt t="3071" x="2757488" y="2878138"/>
          <p14:tracePt t="3073" x="2771775" y="2878138"/>
          <p14:tracePt t="3073" x="2801938" y="2862263"/>
          <p14:tracePt t="3076" x="2832100" y="2862263"/>
          <p14:tracePt t="3077" x="2846388" y="2847975"/>
          <p14:tracePt t="3078" x="2862263" y="2832100"/>
          <p14:tracePt t="3078" x="2890838" y="2832100"/>
          <p14:tracePt t="3081" x="2921000" y="2817813"/>
          <p14:tracePt t="3083" x="2981325" y="2803525"/>
          <p14:tracePt t="3084" x="2995613" y="2803525"/>
          <p14:tracePt t="3085" x="3011488" y="2803525"/>
          <p14:tracePt t="3086" x="3025775" y="2787650"/>
          <p14:tracePt t="3088" x="3040063" y="2787650"/>
          <p14:tracePt t="3089" x="3055938" y="2787650"/>
          <p14:tracePt t="3089" x="3070225" y="2773363"/>
          <p14:tracePt t="3090" x="3084513" y="2773363"/>
          <p14:tracePt t="3092" x="3100388" y="2773363"/>
          <p14:tracePt t="3092" x="3130550" y="2773363"/>
          <p14:tracePt t="3094" x="3130550" y="2757488"/>
          <p14:tracePt t="3095" x="3159125" y="2757488"/>
          <p14:tracePt t="3095" x="3175000" y="2757488"/>
          <p14:tracePt t="3096" x="3189288" y="2743200"/>
          <p14:tracePt t="3098" x="3219450" y="2743200"/>
          <p14:tracePt t="3098" x="3219450" y="2728913"/>
          <p14:tracePt t="3100" x="3249613" y="2728913"/>
          <p14:tracePt t="3101" x="3263900" y="2728913"/>
          <p14:tracePt t="3102" x="3294063" y="2728913"/>
          <p14:tracePt t="3104" x="3308350" y="2728913"/>
          <p14:tracePt t="3106" x="3338513" y="2728913"/>
          <p14:tracePt t="3107" x="3338513" y="2713038"/>
          <p14:tracePt t="3107" x="3352800" y="2713038"/>
          <p14:tracePt t="3108" x="3368675" y="2713038"/>
          <p14:tracePt t="3110" x="3382963" y="2713038"/>
          <p14:tracePt t="3111" x="3398838" y="2698750"/>
          <p14:tracePt t="3112" x="3427413" y="2698750"/>
          <p14:tracePt t="3113" x="3443288" y="2698750"/>
          <p14:tracePt t="3114" x="3473450" y="2698750"/>
          <p14:tracePt t="3117" x="3487738" y="2698750"/>
          <p14:tracePt t="3118" x="3517900" y="2698750"/>
          <p14:tracePt t="3119" x="3532188" y="2682875"/>
          <p14:tracePt t="3120" x="3562350" y="2682875"/>
          <p14:tracePt t="3122" x="3592513" y="2682875"/>
          <p14:tracePt t="3125" x="3621088" y="2668588"/>
          <p14:tracePt t="3126" x="3636963" y="2668588"/>
          <p14:tracePt t="3132" x="3725863" y="2654300"/>
          <p14:tracePt t="3132" x="3741738" y="2654300"/>
          <p14:tracePt t="3133" x="3770313" y="2654300"/>
          <p14:tracePt t="3135" x="3800475" y="2654300"/>
          <p14:tracePt t="3137" x="3830638" y="2654300"/>
          <p14:tracePt t="3139" x="3860800" y="2654300"/>
          <p14:tracePt t="3139" x="3875088" y="2654300"/>
          <p14:tracePt t="3141" x="3889375" y="2654300"/>
          <p14:tracePt t="3142" x="3919538" y="2654300"/>
          <p14:tracePt t="3144" x="3949700" y="2638425"/>
          <p14:tracePt t="3146" x="3979863" y="2638425"/>
          <p14:tracePt t="3147" x="4010025" y="2638425"/>
          <p14:tracePt t="3150" x="4068763" y="2624138"/>
          <p14:tracePt t="3152" x="4098925" y="2624138"/>
          <p14:tracePt t="3152" x="4113213" y="2624138"/>
          <p14:tracePt t="3154" x="4129088" y="2624138"/>
          <p14:tracePt t="3156" x="4157663" y="2608263"/>
          <p14:tracePt t="3157" x="4187825" y="2608263"/>
          <p14:tracePt t="3157" x="4203700" y="2608263"/>
          <p14:tracePt t="3159" x="4217988" y="2608263"/>
          <p14:tracePt t="3159" x="4248150" y="2608263"/>
          <p14:tracePt t="3162" x="4292600" y="2593975"/>
          <p14:tracePt t="3162" x="4306888" y="2593975"/>
          <p14:tracePt t="3163" x="4322763" y="2593975"/>
          <p14:tracePt t="3165" x="4352925" y="2593975"/>
          <p14:tracePt t="3165" x="4367213" y="2593975"/>
          <p14:tracePt t="3168" x="4411663" y="2593975"/>
          <p14:tracePt t="3169" x="4441825" y="2593975"/>
          <p14:tracePt t="3170" x="4471988" y="2593975"/>
          <p14:tracePt t="3171" x="4486275" y="2579688"/>
          <p14:tracePt t="3174" x="4546600" y="2579688"/>
          <p14:tracePt t="3176" x="4575175" y="2579688"/>
          <p14:tracePt t="3176" x="4591050" y="2579688"/>
          <p14:tracePt t="3178" x="4621213" y="2579688"/>
          <p14:tracePt t="3180" x="4649788" y="2563813"/>
          <p14:tracePt t="3180" x="4679950" y="2563813"/>
          <p14:tracePt t="3181" x="4694238" y="2563813"/>
          <p14:tracePt t="3182" x="4710113" y="2563813"/>
          <p14:tracePt t="3183" x="4740275" y="2563813"/>
          <p14:tracePt t="3185" x="4754563" y="2549525"/>
          <p14:tracePt t="3187" x="4784725" y="2549525"/>
          <p14:tracePt t="3187" x="4799013" y="2549525"/>
          <p14:tracePt t="3189" x="4814888" y="2549525"/>
          <p14:tracePt t="3190" x="4843463" y="2549525"/>
          <p14:tracePt t="3190" x="4843463" y="2535238"/>
          <p14:tracePt t="3192" x="4873625" y="2535238"/>
          <p14:tracePt t="3192" x="4903788" y="2535238"/>
          <p14:tracePt t="3193" x="4918075" y="2535238"/>
          <p14:tracePt t="3195" x="4948238" y="2535238"/>
          <p14:tracePt t="3195" x="4962525" y="2535238"/>
          <p14:tracePt t="3197" x="4978400" y="2535238"/>
          <p14:tracePt t="3198" x="5008563" y="2535238"/>
          <p14:tracePt t="3200" x="5037138" y="2535238"/>
          <p14:tracePt t="3202" x="5067300" y="2535238"/>
          <p14:tracePt t="3203" x="5083175" y="2535238"/>
          <p14:tracePt t="3205" x="5111750" y="2535238"/>
          <p14:tracePt t="3205" x="5127625" y="2535238"/>
          <p14:tracePt t="3208" x="5141913" y="2535238"/>
          <p14:tracePt t="3208" x="5157788" y="2535238"/>
          <p14:tracePt t="3210" x="5172075" y="2535238"/>
          <p14:tracePt t="3211" x="5202238" y="2535238"/>
          <p14:tracePt t="3211" x="5216525" y="2535238"/>
          <p14:tracePt t="3213" x="5246688" y="2535238"/>
          <p14:tracePt t="3215" x="5260975" y="2535238"/>
          <p14:tracePt t="3217" x="5291138" y="2535238"/>
          <p14:tracePt t="3217" x="5305425" y="2535238"/>
          <p14:tracePt t="3220" x="5321300" y="2535238"/>
          <p14:tracePt t="3220" x="5351463" y="2535238"/>
          <p14:tracePt t="3222" x="5365750" y="2535238"/>
          <p14:tracePt t="3223" x="5380038" y="2535238"/>
          <p14:tracePt t="3226" x="5410200" y="2535238"/>
          <p14:tracePt t="3226" x="5426075" y="2535238"/>
          <p14:tracePt t="3228" x="5454650" y="2535238"/>
          <p14:tracePt t="3229" x="5470525" y="2535238"/>
          <p14:tracePt t="3231" x="5484813" y="2535238"/>
          <p14:tracePt t="3233" x="5499100" y="2535238"/>
          <p14:tracePt t="3235" x="5529263" y="2535238"/>
          <p14:tracePt t="3236" x="5545138" y="2535238"/>
          <p14:tracePt t="3238" x="5573713" y="2535238"/>
          <p14:tracePt t="3241" x="5603875" y="2535238"/>
          <p14:tracePt t="3242" x="5619750" y="2535238"/>
          <p14:tracePt t="3243" x="5634038" y="2535238"/>
          <p14:tracePt t="3245" x="5664200" y="2535238"/>
          <p14:tracePt t="3247" x="5678488" y="2535238"/>
          <p14:tracePt t="3247" x="5694363" y="2549525"/>
          <p14:tracePt t="3248" x="5708650" y="2549525"/>
          <p14:tracePt t="3249" x="5738813" y="2563813"/>
          <p14:tracePt t="3250" x="5753100" y="2563813"/>
          <p14:tracePt t="3253" x="5767388" y="2563813"/>
          <p14:tracePt t="3253" x="5797550" y="2563813"/>
          <p14:tracePt t="3256" x="5813425" y="2579688"/>
          <p14:tracePt t="3256" x="5827713" y="2579688"/>
          <p14:tracePt t="3259" x="5857875" y="2593975"/>
          <p14:tracePt t="3259" x="5872163" y="2593975"/>
          <p14:tracePt t="3260" x="5872163" y="2608263"/>
          <p14:tracePt t="3261" x="5888038" y="2608263"/>
          <p14:tracePt t="3266" x="5916613" y="2624138"/>
          <p14:tracePt t="3267" x="5932488" y="2624138"/>
          <p14:tracePt t="3268" x="5962650" y="2638425"/>
          <p14:tracePt t="3271" x="5991225" y="2654300"/>
          <p14:tracePt t="3273" x="6007100" y="2668588"/>
          <p14:tracePt t="3273" x="6021388" y="2668588"/>
          <p14:tracePt t="3275" x="6035675" y="2682875"/>
          <p14:tracePt t="3278" x="6065838" y="2698750"/>
          <p14:tracePt t="3280" x="6081713" y="2713038"/>
          <p14:tracePt t="3283" x="6110288" y="2728913"/>
          <p14:tracePt t="3284" x="6126163" y="2743200"/>
          <p14:tracePt t="3284" x="6126163" y="2757488"/>
          <p14:tracePt t="3286" x="6140450" y="2757488"/>
          <p14:tracePt t="3286" x="6156325" y="2773363"/>
          <p14:tracePt t="3290" x="6170613" y="2787650"/>
          <p14:tracePt t="3290" x="6184900" y="2803525"/>
          <p14:tracePt t="3291" x="6200775" y="2803525"/>
          <p14:tracePt t="3296" x="6215063" y="2832100"/>
          <p14:tracePt t="3297" x="6229350" y="2847975"/>
          <p14:tracePt t="3299" x="6229350" y="2862263"/>
          <p14:tracePt t="3299" x="6245225" y="2878138"/>
          <p14:tracePt t="3301" x="6259513" y="2878138"/>
          <p14:tracePt t="3302" x="6259513" y="2892425"/>
          <p14:tracePt t="3304" x="6275388" y="2906713"/>
          <p14:tracePt t="3307" x="6275388" y="2922588"/>
          <p14:tracePt t="3308" x="6289675" y="2951163"/>
          <p14:tracePt t="3310" x="6303963" y="2967038"/>
          <p14:tracePt t="3315" x="6319838" y="3025775"/>
          <p14:tracePt t="3315" x="6334125" y="3025775"/>
          <p14:tracePt t="3316" x="6334125" y="3041650"/>
          <p14:tracePt t="3318" x="6350000" y="3041650"/>
          <p14:tracePt t="3319" x="6350000" y="3071813"/>
          <p14:tracePt t="3321" x="6350000" y="3086100"/>
          <p14:tracePt t="3322" x="6350000" y="3100388"/>
          <p14:tracePt t="3323" x="6364288" y="3116263"/>
          <p14:tracePt t="3325" x="6378575" y="3146425"/>
          <p14:tracePt t="3327" x="6394450" y="3175000"/>
          <p14:tracePt t="3329" x="6394450" y="3190875"/>
          <p14:tracePt t="3329" x="6394450" y="3205163"/>
          <p14:tracePt t="3331" x="6408738" y="3235325"/>
          <p14:tracePt t="3333" x="6408738" y="3249613"/>
          <p14:tracePt t="3334" x="6424613" y="3265488"/>
          <p14:tracePt t="3334" x="6424613" y="3279775"/>
          <p14:tracePt t="3335" x="6438900" y="3294063"/>
          <p14:tracePt t="3337" x="6438900" y="3324225"/>
          <p14:tracePt t="3338" x="6438900" y="3340100"/>
          <p14:tracePt t="3340" x="6438900" y="3354388"/>
          <p14:tracePt t="3340" x="6453188" y="3368675"/>
          <p14:tracePt t="3341" x="6453188" y="3384550"/>
          <p14:tracePt t="3343" x="6469063" y="3429000"/>
          <p14:tracePt t="3346" x="6469063" y="3443288"/>
          <p14:tracePt t="3346" x="6483350" y="3459163"/>
          <p14:tracePt t="3347" x="6483350" y="3473450"/>
          <p14:tracePt t="3350" x="6483350" y="3517900"/>
          <p14:tracePt t="3352" x="6483350" y="3548063"/>
          <p14:tracePt t="3353" x="6483350" y="3563938"/>
          <p14:tracePt t="3353" x="6497638" y="3578225"/>
          <p14:tracePt t="3356" x="6497638" y="3608388"/>
          <p14:tracePt t="3357" x="6497638" y="3622675"/>
          <p14:tracePt t="3357" x="6497638" y="3652838"/>
          <p14:tracePt t="3359" x="6513513" y="3652838"/>
          <p14:tracePt t="3360" x="6513513" y="3667125"/>
          <p14:tracePt t="3362" x="6513513" y="3697288"/>
          <p14:tracePt t="3362" x="6513513" y="3727450"/>
          <p14:tracePt t="3365" x="6527800" y="3741738"/>
          <p14:tracePt t="3365" x="6527800" y="3771900"/>
          <p14:tracePt t="3368" x="6527800" y="3802063"/>
          <p14:tracePt t="3368" x="6527800" y="3816350"/>
          <p14:tracePt t="3369" x="6527800" y="3832225"/>
          <p14:tracePt t="3371" x="6527800" y="3846513"/>
          <p14:tracePt t="3371" x="6527800" y="3860800"/>
          <p14:tracePt t="3373" x="6527800" y="3890963"/>
          <p14:tracePt t="3374" x="6527800" y="3906838"/>
          <p14:tracePt t="3376" x="6527800" y="3921125"/>
          <p14:tracePt t="3376" x="6527800" y="3935413"/>
          <p14:tracePt t="3378" x="6527800" y="3951288"/>
          <p14:tracePt t="3379" x="6527800" y="3965575"/>
          <p14:tracePt t="3380" x="6527800" y="3995738"/>
          <p14:tracePt t="3381" x="6527800" y="4025900"/>
          <p14:tracePt t="3383" x="6527800" y="4040188"/>
          <p14:tracePt t="3383" x="6527800" y="4054475"/>
          <p14:tracePt t="3385" x="6527800" y="4084638"/>
          <p14:tracePt t="3387" x="6527800" y="4114800"/>
          <p14:tracePt t="3388" x="6527800" y="4129088"/>
          <p14:tracePt t="3389" x="6527800" y="4144963"/>
          <p14:tracePt t="3389" x="6527800" y="4159250"/>
          <p14:tracePt t="3391" x="6527800" y="4175125"/>
          <p14:tracePt t="3392" x="6527800" y="4219575"/>
          <p14:tracePt t="3393" x="6527800" y="4233863"/>
          <p14:tracePt t="3394" x="6527800" y="4249738"/>
          <p14:tracePt t="3396" x="6527800" y="4264025"/>
          <p14:tracePt t="3397" x="6527800" y="4294188"/>
          <p14:tracePt t="3398" x="6513513" y="4322763"/>
          <p14:tracePt t="3399" x="6513513" y="4338638"/>
          <p14:tracePt t="3399" x="6513513" y="4352925"/>
          <p14:tracePt t="3400" x="6497638" y="4383088"/>
          <p14:tracePt t="3403" x="6497638" y="4413250"/>
          <p14:tracePt t="3405" x="6483350" y="4443413"/>
          <p14:tracePt t="3406" x="6483350" y="4471988"/>
          <p14:tracePt t="3407" x="6483350" y="4487863"/>
          <p14:tracePt t="3408" x="6483350" y="4502150"/>
          <p14:tracePt t="3408" x="6483350" y="4518025"/>
          <p14:tracePt t="3410" x="6483350" y="4532313"/>
          <p14:tracePt t="3411" x="6483350" y="4546600"/>
          <p14:tracePt t="3412" x="6469063" y="4562475"/>
          <p14:tracePt t="3412" x="6469063" y="4592638"/>
          <p14:tracePt t="3413" x="6453188" y="4606925"/>
          <p14:tracePt t="3415" x="6453188" y="4621213"/>
          <p14:tracePt t="3416" x="6453188" y="4637088"/>
          <p14:tracePt t="3417" x="6453188" y="4651375"/>
          <p14:tracePt t="3417" x="6453188" y="4665663"/>
          <p14:tracePt t="3418" x="6453188" y="4695825"/>
          <p14:tracePt t="3419" x="6438900" y="4695825"/>
          <p14:tracePt t="3421" x="6438900" y="4711700"/>
          <p14:tracePt t="3422" x="6424613" y="4740275"/>
          <p14:tracePt t="3424" x="6408738" y="4770438"/>
          <p14:tracePt t="3424" x="6408738" y="4786313"/>
          <p14:tracePt t="3425" x="6394450" y="4800600"/>
          <p14:tracePt t="3427" x="6394450" y="4814888"/>
          <p14:tracePt t="3428" x="6394450" y="4845050"/>
          <p14:tracePt t="3429" x="6378575" y="4860925"/>
          <p14:tracePt t="3430" x="6378575" y="4875213"/>
          <p14:tracePt t="3431" x="6364288" y="4889500"/>
          <p14:tracePt t="3432" x="6364288" y="4905375"/>
          <p14:tracePt t="3434" x="6350000" y="4949825"/>
          <p14:tracePt t="3435" x="6334125" y="4949825"/>
          <p14:tracePt t="3437" x="6319838" y="4979988"/>
          <p14:tracePt t="3439" x="6319838" y="4994275"/>
          <p14:tracePt t="3441" x="6303963" y="5024438"/>
          <p14:tracePt t="3441" x="6289675" y="5038725"/>
          <p14:tracePt t="3442" x="6275388" y="5054600"/>
          <p14:tracePt t="3445" x="6259513" y="5068888"/>
          <p14:tracePt t="3447" x="6259513" y="5083175"/>
          <p14:tracePt t="3447" x="6245225" y="5083175"/>
          <p14:tracePt t="3448" x="6245225" y="5099050"/>
          <p14:tracePt t="3450" x="6245225" y="5113338"/>
          <p14:tracePt t="3450" x="6229350" y="5129213"/>
          <p14:tracePt t="3453" x="6200775" y="5143500"/>
          <p14:tracePt t="3453" x="6200775" y="5157788"/>
          <p14:tracePt t="3456" x="6184900" y="5173663"/>
          <p14:tracePt t="3459" x="6170613" y="5203825"/>
          <p14:tracePt t="3460" x="6156325" y="5203825"/>
          <p14:tracePt t="3460" x="6140450" y="5218113"/>
          <p14:tracePt t="3463" x="6126163" y="5232400"/>
          <p14:tracePt t="3465" x="6110288" y="5248275"/>
          <p14:tracePt t="3465" x="6096000" y="5262563"/>
          <p14:tracePt t="3466" x="6081713" y="5262563"/>
          <p14:tracePt t="3468" x="6081713" y="5278438"/>
          <p14:tracePt t="3469" x="6065838" y="5292725"/>
          <p14:tracePt t="3471" x="6051550" y="5292725"/>
          <p14:tracePt t="3472" x="6035675" y="5307013"/>
          <p14:tracePt t="3474" x="6021388" y="5307013"/>
          <p14:tracePt t="3474" x="6007100" y="5322888"/>
          <p14:tracePt t="3477" x="5991225" y="5322888"/>
          <p14:tracePt t="3477" x="5976938" y="5322888"/>
          <p14:tracePt t="3479" x="5976938" y="5337175"/>
          <p14:tracePt t="3480" x="5962650" y="5337175"/>
          <p14:tracePt t="3481" x="5962650" y="5351463"/>
          <p14:tracePt t="3483" x="5932488" y="5351463"/>
          <p14:tracePt t="3483" x="5916613" y="5351463"/>
          <p14:tracePt t="3486" x="5888038" y="5367338"/>
          <p14:tracePt t="3488" x="5872163" y="5381625"/>
          <p14:tracePt t="3489" x="5857875" y="5381625"/>
          <p14:tracePt t="3489" x="5842000" y="5381625"/>
          <p14:tracePt t="3490" x="5827713" y="5397500"/>
          <p14:tracePt t="3492" x="5813425" y="5397500"/>
          <p14:tracePt t="3492" x="5797550" y="5411788"/>
          <p14:tracePt t="3494" x="5783263" y="5411788"/>
          <p14:tracePt t="3495" x="5767388" y="5411788"/>
          <p14:tracePt t="3495" x="5753100" y="5411788"/>
          <p14:tracePt t="3497" x="5738813" y="5411788"/>
          <p14:tracePt t="3498" x="5722938" y="5411788"/>
          <p14:tracePt t="3498" x="5708650" y="5411788"/>
          <p14:tracePt t="3500" x="5694363" y="5426075"/>
          <p14:tracePt t="3501" x="5678488" y="5426075"/>
          <p14:tracePt t="3501" x="5664200" y="5426075"/>
          <p14:tracePt t="3502" x="5634038" y="5426075"/>
          <p14:tracePt t="3503" x="5634038" y="5441950"/>
          <p14:tracePt t="3505" x="5603875" y="5441950"/>
          <p14:tracePt t="3506" x="5589588" y="5441950"/>
          <p14:tracePt t="3507" x="5573713" y="5441950"/>
          <p14:tracePt t="3507" x="5545138" y="5441950"/>
          <p14:tracePt t="3509" x="5514975" y="5441950"/>
          <p14:tracePt t="3511" x="5499100" y="5441950"/>
          <p14:tracePt t="3511" x="5484813" y="5441950"/>
          <p14:tracePt t="3513" x="5454650" y="5441950"/>
          <p14:tracePt t="3514" x="5440363" y="5441950"/>
          <p14:tracePt t="3514" x="5410200" y="5456238"/>
          <p14:tracePt t="3516" x="5395913" y="5456238"/>
          <p14:tracePt t="3517" x="5380038" y="5456238"/>
          <p14:tracePt t="3518" x="5351463" y="5456238"/>
          <p14:tracePt t="3519" x="5305425" y="5456238"/>
          <p14:tracePt t="3521" x="5276850" y="5456238"/>
          <p14:tracePt t="3522" x="5260975" y="5456238"/>
          <p14:tracePt t="3522" x="5230813" y="5456238"/>
          <p14:tracePt t="3524" x="5216525" y="5456238"/>
          <p14:tracePt t="3525" x="5202238" y="5456238"/>
          <p14:tracePt t="3526" x="5157788" y="5456238"/>
          <p14:tracePt t="3526" x="5141913" y="5456238"/>
          <p14:tracePt t="3529" x="5111750" y="5456238"/>
          <p14:tracePt t="3530" x="5097463" y="5456238"/>
          <p14:tracePt t="3531" x="5053013" y="5456238"/>
          <p14:tracePt t="3532" x="5022850" y="5456238"/>
          <p14:tracePt t="3532" x="5008563" y="5456238"/>
          <p14:tracePt t="3534" x="4978400" y="5456238"/>
          <p14:tracePt t="3535" x="4918075" y="5456238"/>
          <p14:tracePt t="3535" x="4903788" y="5456238"/>
          <p14:tracePt t="3537" x="4843463" y="5456238"/>
          <p14:tracePt t="3538" x="4814888" y="5456238"/>
          <p14:tracePt t="3539" x="4768850" y="5456238"/>
          <p14:tracePt t="3541" x="4754563" y="5456238"/>
          <p14:tracePt t="3541" x="4710113" y="5456238"/>
          <p14:tracePt t="3544" x="4665663" y="5456238"/>
          <p14:tracePt t="3545" x="4621213" y="5456238"/>
          <p14:tracePt t="3546" x="4575175" y="5456238"/>
          <p14:tracePt t="3547" x="4546600" y="5441950"/>
          <p14:tracePt t="3547" x="4486275" y="5441950"/>
          <p14:tracePt t="3550" x="4397375" y="5426075"/>
          <p14:tracePt t="3550" x="4367213" y="5411788"/>
          <p14:tracePt t="3551" x="4322763" y="5411788"/>
          <p14:tracePt t="3552" x="4278313" y="5411788"/>
          <p14:tracePt t="3553" x="4262438" y="5397500"/>
          <p14:tracePt t="3556" x="4157663" y="5381625"/>
          <p14:tracePt t="3557" x="4113213" y="5367338"/>
          <p14:tracePt t="3557" x="4084638" y="5367338"/>
          <p14:tracePt t="3558" x="4024313" y="5351463"/>
          <p14:tracePt t="3559" x="4010025" y="5351463"/>
          <p14:tracePt t="3562" x="3919538" y="5337175"/>
          <p14:tracePt t="3563" x="3875088" y="5322888"/>
          <p14:tracePt t="3563" x="3830638" y="5307013"/>
          <p14:tracePt t="3564" x="3786188" y="5307013"/>
          <p14:tracePt t="3565" x="3756025" y="5307013"/>
          <p14:tracePt t="3568" x="3651250" y="5292725"/>
          <p14:tracePt t="3568" x="3576638" y="5262563"/>
          <p14:tracePt t="3569" x="3548063" y="5262563"/>
          <p14:tracePt t="3570" x="3487738" y="5248275"/>
          <p14:tracePt t="3571" x="3443288" y="5232400"/>
          <p14:tracePt t="3574" x="3338513" y="5203825"/>
          <p14:tracePt t="3574" x="3308350" y="5203825"/>
          <p14:tracePt t="3575" x="3249613" y="5187950"/>
          <p14:tracePt t="3577" x="3205163" y="5173663"/>
          <p14:tracePt t="3577" x="3159125" y="5157788"/>
          <p14:tracePt t="3580" x="3070225" y="5143500"/>
          <p14:tracePt t="3581" x="3025775" y="5129213"/>
          <p14:tracePt t="3581" x="2965450" y="5113338"/>
          <p14:tracePt t="3583" x="2906713" y="5099050"/>
          <p14:tracePt t="3583" x="2890838" y="5099050"/>
          <p14:tracePt t="3585" x="2832100" y="5083175"/>
          <p14:tracePt t="3586" x="2787650" y="5068888"/>
          <p14:tracePt t="3587" x="2743200" y="5054600"/>
          <p14:tracePt t="3587" x="2682875" y="5038725"/>
          <p14:tracePt t="3588" x="2638425" y="5024438"/>
          <p14:tracePt t="3589" x="2593975" y="5024438"/>
          <p14:tracePt t="3591" x="2533650" y="5008563"/>
          <p14:tracePt t="3592" x="2489200" y="4994275"/>
          <p14:tracePt t="3593" x="2428875" y="4979988"/>
          <p14:tracePt t="3593" x="2400300" y="4964113"/>
          <p14:tracePt t="3594" x="2354263" y="4949825"/>
          <p14:tracePt t="3595" x="2309813" y="4935538"/>
          <p14:tracePt t="3596" x="2251075" y="4919663"/>
          <p14:tracePt t="3598" x="2220913" y="4905375"/>
          <p14:tracePt t="3598" x="2160588" y="4875213"/>
          <p14:tracePt t="3599" x="2101850" y="4860925"/>
          <p14:tracePt t="3600" x="2057400" y="4845050"/>
          <p14:tracePt t="3601" x="2011363" y="4830763"/>
          <p14:tracePt t="3603" x="1952625" y="4814888"/>
          <p14:tracePt t="3604" x="1922463" y="4786313"/>
          <p14:tracePt t="3605" x="1878013" y="4786313"/>
          <p14:tracePt t="3605" x="1833563" y="4770438"/>
          <p14:tracePt t="3606" x="1789113" y="4756150"/>
          <p14:tracePt t="3608" x="1758950" y="4740275"/>
          <p14:tracePt t="3609" x="1654175" y="4681538"/>
          <p14:tracePt t="3610" x="1609725" y="4665663"/>
          <p14:tracePt t="3610" x="1595438" y="4665663"/>
          <p14:tracePt t="3612" x="1549400" y="4651375"/>
          <p14:tracePt t="3613" x="1490663" y="4621213"/>
          <p14:tracePt t="3613" x="1446213" y="4606925"/>
          <p14:tracePt t="3615" x="1401763" y="4592638"/>
          <p14:tracePt t="3616" x="1327150" y="4546600"/>
          <p14:tracePt t="3617" x="1281113" y="4518025"/>
          <p14:tracePt t="3618" x="1222375" y="4487863"/>
          <p14:tracePt t="3619" x="1162050" y="4471988"/>
          <p14:tracePt t="3620" x="1117600" y="4443413"/>
          <p14:tracePt t="3622" x="1087438" y="4443413"/>
          <p14:tracePt t="3623" x="1042988" y="4413250"/>
          <p14:tracePt t="3623" x="998538" y="4397375"/>
          <p14:tracePt t="3624" x="954088" y="4368800"/>
          <p14:tracePt t="3626" x="909638" y="4338638"/>
          <p14:tracePt t="3627" x="893763" y="4322763"/>
          <p14:tracePt t="3628" x="804863" y="4278313"/>
          <p14:tracePt t="3629" x="774700" y="4264025"/>
          <p14:tracePt t="3631" x="715963" y="4233863"/>
          <p14:tracePt t="3631" x="685800" y="4219575"/>
          <p14:tracePt t="3633" x="641350" y="4189413"/>
          <p14:tracePt t="3634" x="566738" y="4129088"/>
          <p14:tracePt t="3635" x="550863" y="4114800"/>
          <p14:tracePt t="3637" x="522288" y="4084638"/>
          <p14:tracePt t="3638" x="492125" y="4084638"/>
          <p14:tracePt t="3639" x="447675" y="4054475"/>
          <p14:tracePt t="3640" x="401638" y="4010025"/>
          <p14:tracePt t="3642" x="373063" y="3979863"/>
          <p14:tracePt t="3643" x="357188" y="3979863"/>
          <p14:tracePt t="3643" x="328613" y="3951288"/>
          <p14:tracePt t="3644" x="298450" y="3935413"/>
          <p14:tracePt t="3646" x="238125" y="3876675"/>
          <p14:tracePt t="3649" x="207963" y="3860800"/>
          <p14:tracePt t="3650" x="193675" y="3832225"/>
          <p14:tracePt t="3650" x="179388" y="3816350"/>
          <p14:tracePt t="3653" x="133350" y="3786188"/>
          <p14:tracePt t="3654" x="119063" y="3757613"/>
          <p14:tracePt t="3655" x="104775" y="3741738"/>
          <p14:tracePt t="3657" x="74613" y="3711575"/>
          <p14:tracePt t="3659" x="44450" y="3683000"/>
          <p14:tracePt t="3660" x="44450" y="3667125"/>
          <p14:tracePt t="3660" x="44450" y="3652838"/>
          <p14:tracePt t="3661" x="14288" y="3636963"/>
          <p14:tracePt t="3662" x="14288" y="3622675"/>
          <p14:tracePt t="3665" x="0" y="3592513"/>
          <p14:tracePt t="3721" x="14288" y="2668588"/>
          <p14:tracePt t="3723" x="30163" y="2638425"/>
          <p14:tracePt t="3723" x="44450" y="2624138"/>
          <p14:tracePt t="3725" x="74613" y="2608263"/>
          <p14:tracePt t="3726" x="74613" y="2593975"/>
          <p14:tracePt t="3726" x="88900" y="2579688"/>
          <p14:tracePt t="3728" x="104775" y="2563813"/>
          <p14:tracePt t="3728" x="119063" y="2535238"/>
          <p14:tracePt t="3729" x="133350" y="2535238"/>
          <p14:tracePt t="3732" x="163513" y="2489200"/>
          <p14:tracePt t="3732" x="179388" y="2489200"/>
          <p14:tracePt t="3733" x="207963" y="2460625"/>
          <p14:tracePt t="3735" x="207963" y="2444750"/>
          <p14:tracePt t="3736" x="238125" y="2430463"/>
          <p14:tracePt t="3737" x="254000" y="2414588"/>
          <p14:tracePt t="3738" x="282575" y="2400300"/>
          <p14:tracePt t="3739" x="312738" y="2370138"/>
          <p14:tracePt t="3742" x="342900" y="2355850"/>
          <p14:tracePt t="3743" x="373063" y="2325688"/>
          <p14:tracePt t="3744" x="387350" y="2325688"/>
          <p14:tracePt t="3745" x="401638" y="2311400"/>
          <p14:tracePt t="3747" x="417513" y="2311400"/>
          <p14:tracePt t="3748" x="431800" y="2295525"/>
          <p14:tracePt t="3750" x="461963" y="2281238"/>
          <p14:tracePt t="3750" x="492125" y="2281238"/>
          <p14:tracePt t="3751" x="506413" y="2265363"/>
          <p14:tracePt t="3752" x="522288" y="2265363"/>
          <p14:tracePt t="3756" x="550863" y="2251075"/>
          <p14:tracePt t="3756" x="566738" y="2251075"/>
          <p14:tracePt t="3757" x="581025" y="2236788"/>
          <p14:tracePt t="3759" x="596900" y="2236788"/>
          <p14:tracePt t="3759" x="611188" y="2220913"/>
          <p14:tracePt t="3762" x="641350" y="2206625"/>
          <p14:tracePt t="3764" x="669925" y="2206625"/>
          <p14:tracePt t="3764" x="685800" y="2206625"/>
          <p14:tracePt t="3765" x="685800" y="2192338"/>
          <p14:tracePt t="3768" x="715963" y="2192338"/>
          <p14:tracePt t="3770" x="730250" y="2176463"/>
          <p14:tracePt t="3770" x="744538" y="2176463"/>
          <p14:tracePt t="3771" x="760413" y="2162175"/>
          <p14:tracePt t="3774" x="774700" y="2162175"/>
          <p14:tracePt t="3774" x="790575" y="2162175"/>
          <p14:tracePt t="3776" x="804863" y="2162175"/>
          <p14:tracePt t="3776" x="804863" y="2146300"/>
          <p14:tracePt t="3777" x="835025" y="2146300"/>
          <p14:tracePt t="3780" x="849313" y="2132013"/>
          <p14:tracePt t="3780" x="865188" y="2132013"/>
          <p14:tracePt t="3782" x="879475" y="2117725"/>
          <p14:tracePt t="3783" x="893763" y="2117725"/>
          <p14:tracePt t="3783" x="909638" y="2117725"/>
          <p14:tracePt t="3786" x="923925" y="2117725"/>
          <p14:tracePt t="3786" x="954088" y="2101850"/>
          <p14:tracePt t="3788" x="968375" y="2101850"/>
          <p14:tracePt t="3790" x="998538" y="2087563"/>
          <p14:tracePt t="3790" x="1012825" y="2087563"/>
          <p14:tracePt t="3792" x="1012825" y="2071688"/>
          <p14:tracePt t="3792" x="1042988" y="2071688"/>
          <p14:tracePt t="3793" x="1058863" y="2071688"/>
          <p14:tracePt t="3795" x="1073150" y="2071688"/>
          <p14:tracePt t="3795" x="1103313" y="2057400"/>
          <p14:tracePt t="3797" x="1117600" y="2057400"/>
          <p14:tracePt t="3798" x="1133475" y="2043113"/>
          <p14:tracePt t="3798" x="1162050" y="2043113"/>
          <p14:tracePt t="3799" x="1177925" y="2027238"/>
          <p14:tracePt t="3801" x="1192213" y="2027238"/>
          <p14:tracePt t="3801" x="1206500" y="2027238"/>
          <p14:tracePt t="3803" x="1236663" y="2027238"/>
          <p14:tracePt t="3804" x="1266825" y="2012950"/>
          <p14:tracePt t="3804" x="1281113" y="2012950"/>
          <p14:tracePt t="3805" x="1281113" y="1997075"/>
          <p14:tracePt t="3806" x="1311275" y="1997075"/>
          <p14:tracePt t="3807" x="1327150" y="1982788"/>
          <p14:tracePt t="3809" x="1355725" y="1982788"/>
          <p14:tracePt t="3810" x="1385888" y="1968500"/>
          <p14:tracePt t="3810" x="1401763" y="1968500"/>
          <p14:tracePt t="3811" x="1430338" y="1952625"/>
          <p14:tracePt t="3812" x="1490663" y="1938338"/>
          <p14:tracePt t="3814" x="1504950" y="1938338"/>
          <p14:tracePt t="3814" x="1535113" y="1938338"/>
          <p14:tracePt t="3816" x="1579563" y="1922463"/>
          <p14:tracePt t="3816" x="1609725" y="1922463"/>
          <p14:tracePt t="3817" x="1624013" y="1908175"/>
          <p14:tracePt t="3819" x="1654175" y="1893888"/>
          <p14:tracePt t="3819" x="1684338" y="1893888"/>
          <p14:tracePt t="3820" x="1698625" y="1878013"/>
          <p14:tracePt t="3822" x="1773238" y="1849438"/>
          <p14:tracePt t="3825" x="1817688" y="1849438"/>
          <p14:tracePt t="3825" x="1847850" y="1849438"/>
          <p14:tracePt t="3826" x="1878013" y="1833563"/>
          <p14:tracePt t="3829" x="1938338" y="1819275"/>
          <p14:tracePt t="3829" x="1966913" y="1803400"/>
          <p14:tracePt t="3830" x="1997075" y="1789113"/>
          <p14:tracePt t="3831" x="2041525" y="1789113"/>
          <p14:tracePt t="3832" x="2057400" y="1774825"/>
          <p14:tracePt t="3834" x="2160588" y="1744663"/>
          <p14:tracePt t="3835" x="2176463" y="1744663"/>
          <p14:tracePt t="3836" x="2206625" y="1744663"/>
          <p14:tracePt t="3838" x="2251075" y="1714500"/>
          <p14:tracePt t="3838" x="2295525" y="1714500"/>
          <p14:tracePt t="3840" x="2354263" y="1700213"/>
          <p14:tracePt t="3841" x="2384425" y="1684338"/>
          <p14:tracePt t="3842" x="2428875" y="1684338"/>
          <p14:tracePt t="3843" x="2444750" y="1684338"/>
          <p14:tracePt t="3845" x="2474913" y="1684338"/>
          <p14:tracePt t="3846" x="2533650" y="1654175"/>
          <p14:tracePt t="3847" x="2563813" y="1654175"/>
          <p14:tracePt t="3849" x="2608263" y="1654175"/>
          <p14:tracePt t="3849" x="2638425" y="1654175"/>
          <p14:tracePt t="3851" x="2668588" y="1639888"/>
          <p14:tracePt t="3853" x="2727325" y="1625600"/>
          <p14:tracePt t="3853" x="2757488" y="1625600"/>
          <p14:tracePt t="3854" x="2801938" y="1625600"/>
          <p14:tracePt t="3855" x="2816225" y="1609725"/>
          <p14:tracePt t="3856" x="2846388" y="1609725"/>
          <p14:tracePt t="3859" x="2921000" y="1595438"/>
          <p14:tracePt t="3859" x="2951163" y="1595438"/>
          <p14:tracePt t="3860" x="3011488" y="1595438"/>
          <p14:tracePt t="3861" x="3025775" y="1579563"/>
          <p14:tracePt t="3862" x="3040063" y="1579563"/>
          <p14:tracePt t="3865" x="3100388" y="1579563"/>
          <p14:tracePt t="3865" x="3130550" y="1579563"/>
          <p14:tracePt t="3866" x="3159125" y="1579563"/>
          <p14:tracePt t="3868" x="3175000" y="1579563"/>
          <p14:tracePt t="3869" x="3205163" y="1579563"/>
          <p14:tracePt t="3871" x="3263900" y="1579563"/>
          <p14:tracePt t="3871" x="3294063" y="1579563"/>
          <p14:tracePt t="3873" x="3308350" y="1579563"/>
          <p14:tracePt t="3873" x="3352800" y="1579563"/>
          <p14:tracePt t="3874" x="3398838" y="1565275"/>
          <p14:tracePt t="3877" x="3443288" y="1565275"/>
          <p14:tracePt t="3883" x="3576638" y="1565275"/>
          <p14:tracePt t="3884" x="3636963" y="1565275"/>
          <p14:tracePt t="3885" x="3667125" y="1565275"/>
          <p14:tracePt t="3886" x="3681413" y="1565275"/>
          <p14:tracePt t="3886" x="3711575" y="1565275"/>
          <p14:tracePt t="3888" x="3741738" y="1565275"/>
          <p14:tracePt t="3889" x="3770313" y="1565275"/>
          <p14:tracePt t="3890" x="3800475" y="1565275"/>
          <p14:tracePt t="3890" x="3816350" y="1565275"/>
          <p14:tracePt t="3891" x="3830638" y="1565275"/>
          <p14:tracePt t="3893" x="3860800" y="1565275"/>
          <p14:tracePt t="3893" x="3875088" y="1565275"/>
          <p14:tracePt t="3895" x="3919538" y="1565275"/>
          <p14:tracePt t="3895" x="3949700" y="1565275"/>
          <p14:tracePt t="3896" x="3963988" y="1565275"/>
          <p14:tracePt t="3898" x="3994150" y="1565275"/>
          <p14:tracePt t="3898" x="4010025" y="1565275"/>
          <p14:tracePt t="3900" x="4024313" y="1565275"/>
          <p14:tracePt t="3901" x="4054475" y="1565275"/>
          <p14:tracePt t="3901" x="4068763" y="1565275"/>
          <p14:tracePt t="3902" x="4098925" y="1565275"/>
          <p14:tracePt t="3903" x="4129088" y="1565275"/>
          <p14:tracePt t="3904" x="4143375" y="1565275"/>
          <p14:tracePt t="3906" x="4173538" y="1565275"/>
          <p14:tracePt t="3907" x="4203700" y="1579563"/>
          <p14:tracePt t="3907" x="4217988" y="1595438"/>
          <p14:tracePt t="3909" x="4248150" y="1595438"/>
          <p14:tracePt t="3910" x="4262438" y="1595438"/>
          <p14:tracePt t="3910" x="4278313" y="1609725"/>
          <p14:tracePt t="3911" x="4306888" y="1625600"/>
          <p14:tracePt t="3913" x="4352925" y="1625600"/>
          <p14:tracePt t="3914" x="4381500" y="1639888"/>
          <p14:tracePt t="3916" x="4411663" y="1639888"/>
          <p14:tracePt t="3918" x="4456113" y="1654175"/>
          <p14:tracePt t="3920" x="4500563" y="1670050"/>
          <p14:tracePt t="3921" x="4516438" y="1670050"/>
          <p14:tracePt t="3921" x="4546600" y="1684338"/>
          <p14:tracePt t="3923" x="4560888" y="1700213"/>
          <p14:tracePt t="3923" x="4575175" y="1700213"/>
          <p14:tracePt t="3925" x="4621213" y="1714500"/>
          <p14:tracePt t="3926" x="4635500" y="1714500"/>
          <p14:tracePt t="3927" x="4665663" y="1728788"/>
          <p14:tracePt t="3928" x="4665663" y="1744663"/>
          <p14:tracePt t="3929" x="4679950" y="1744663"/>
          <p14:tracePt t="3931" x="4710113" y="1758950"/>
          <p14:tracePt t="3932" x="4724400" y="1774825"/>
          <p14:tracePt t="3932" x="4740275" y="1774825"/>
          <p14:tracePt t="3933" x="4754563" y="1789113"/>
          <p14:tracePt t="3934" x="4768850" y="1803400"/>
          <p14:tracePt t="3935" x="4799013" y="1819275"/>
          <p14:tracePt t="3937" x="4829175" y="1819275"/>
          <p14:tracePt t="3938" x="4843463" y="1833563"/>
          <p14:tracePt t="3939" x="4843463" y="1849438"/>
          <p14:tracePt t="3940" x="4859338" y="1863725"/>
          <p14:tracePt t="3940" x="4873625" y="1863725"/>
          <p14:tracePt t="3941" x="4889500" y="1878013"/>
          <p14:tracePt t="3944" x="4918075" y="1908175"/>
          <p14:tracePt t="3944" x="4918075" y="1922463"/>
          <p14:tracePt t="3945" x="4933950" y="1938338"/>
          <p14:tracePt t="3946" x="4948238" y="1938338"/>
          <p14:tracePt t="3947" x="4962525" y="1952625"/>
          <p14:tracePt t="3949" x="4962525" y="1982788"/>
          <p14:tracePt t="3950" x="4978400" y="1982788"/>
          <p14:tracePt t="3951" x="4992688" y="1997075"/>
          <p14:tracePt t="3952" x="4992688" y="2012950"/>
          <p14:tracePt t="3956" x="5022850" y="2043113"/>
          <p14:tracePt t="3957" x="5022850" y="2057400"/>
          <p14:tracePt t="3957" x="5037138" y="2057400"/>
          <p14:tracePt t="3958" x="5037138" y="2087563"/>
          <p14:tracePt t="3960" x="5037138" y="2101850"/>
          <p14:tracePt t="3962" x="5067300" y="2132013"/>
          <p14:tracePt t="3962" x="5083175" y="2146300"/>
          <p14:tracePt t="3966" x="5083175" y="2162175"/>
          <p14:tracePt t="3968" x="5111750" y="2192338"/>
          <p14:tracePt t="3969" x="5111750" y="2206625"/>
          <p14:tracePt t="3970" x="5111750" y="2220913"/>
          <p14:tracePt t="3974" x="5127625" y="2251075"/>
          <p14:tracePt t="3975" x="5141913" y="2265363"/>
          <p14:tracePt t="3976" x="5141913" y="2281238"/>
          <p14:tracePt t="3978" x="5157788" y="2295525"/>
          <p14:tracePt t="3980" x="5157788" y="2311400"/>
          <p14:tracePt t="3980" x="5157788" y="2325688"/>
          <p14:tracePt t="3983" x="5172075" y="2339975"/>
          <p14:tracePt t="3983" x="5172075" y="2355850"/>
          <p14:tracePt t="3986" x="5186363" y="2370138"/>
          <p14:tracePt t="3987" x="5186363" y="2386013"/>
          <p14:tracePt t="3990" x="5186363" y="2400300"/>
          <p14:tracePt t="3992" x="5186363" y="2414588"/>
          <p14:tracePt t="3993" x="5202238" y="2414588"/>
          <p14:tracePt t="3993" x="5202238" y="2430463"/>
          <p14:tracePt t="3996" x="5216525" y="2444750"/>
          <p14:tracePt t="3998" x="5216525" y="2460625"/>
          <p14:tracePt t="4000" x="5216525" y="2474913"/>
          <p14:tracePt t="4003" x="5216525" y="2489200"/>
          <p14:tracePt t="4004" x="5230813" y="2489200"/>
          <p14:tracePt t="4005" x="5230813" y="2505075"/>
          <p14:tracePt t="4010" x="5246688" y="2519363"/>
          <p14:tracePt t="4010" x="5246688" y="2535238"/>
          <p14:tracePt t="4012" x="5260975" y="2535238"/>
          <p14:tracePt t="4014" x="5260975" y="2549525"/>
          <p14:tracePt t="4019" x="5260975" y="2563813"/>
          <p14:tracePt t="4023" x="5276850" y="2579688"/>
          <p14:tracePt t="4028" x="5291138" y="2593975"/>
          <p14:tracePt t="4030" x="5291138" y="2608263"/>
          <p14:tracePt t="4033" x="5291138" y="2624138"/>
          <p14:tracePt t="4036" x="5305425" y="2624138"/>
          <p14:tracePt t="4038" x="5305425" y="2638425"/>
          <p14:tracePt t="4041" x="5321300" y="2654300"/>
          <p14:tracePt t="4046" x="5335588" y="2668588"/>
          <p14:tracePt t="4048" x="5335588" y="2682875"/>
          <p14:tracePt t="4050" x="5335588" y="2698750"/>
          <p14:tracePt t="4054" x="5335588" y="2713038"/>
          <p14:tracePt t="4056" x="5335588" y="2728913"/>
          <p14:tracePt t="4057" x="5351463" y="2728913"/>
          <p14:tracePt t="4060" x="5351463" y="2743200"/>
          <p14:tracePt t="4060" x="5351463" y="2757488"/>
          <p14:tracePt t="4061" x="5365750" y="2757488"/>
          <p14:tracePt t="4063" x="5365750" y="2773363"/>
          <p14:tracePt t="4066" x="5365750" y="2787650"/>
          <p14:tracePt t="4067" x="5365750" y="2803525"/>
          <p14:tracePt t="4071" x="5365750" y="2817813"/>
          <p14:tracePt t="4071" x="5365750" y="2847975"/>
          <p14:tracePt t="4077" x="5365750" y="2862263"/>
          <p14:tracePt t="4078" x="5365750" y="2878138"/>
          <p14:tracePt t="4080" x="5365750" y="2892425"/>
          <p14:tracePt t="4080" x="5365750" y="2906713"/>
          <p14:tracePt t="4082" x="5380038" y="2922588"/>
          <p14:tracePt t="4084" x="5380038" y="2936875"/>
          <p14:tracePt t="4086" x="5380038" y="2951163"/>
          <p14:tracePt t="4090" x="5380038" y="2967038"/>
          <p14:tracePt t="4090" x="5380038" y="2981325"/>
          <p14:tracePt t="4093" x="5380038" y="2997200"/>
          <p14:tracePt t="4094" x="5395913" y="2997200"/>
          <p14:tracePt t="4096" x="5395913" y="3011488"/>
          <p14:tracePt t="4096" x="5395913" y="3025775"/>
          <p14:tracePt t="4100" x="5395913" y="3041650"/>
          <p14:tracePt t="4101" x="5395913" y="3055938"/>
          <p14:tracePt t="4103" x="5395913" y="3071813"/>
          <p14:tracePt t="4107" x="5395913" y="3086100"/>
          <p14:tracePt t="4107" x="5410200" y="3086100"/>
          <p14:tracePt t="4108" x="5410200" y="3100388"/>
          <p14:tracePt t="4114" x="5410200" y="3130550"/>
          <p14:tracePt t="4118" x="5410200" y="3146425"/>
          <p14:tracePt t="4120" x="5410200" y="3160713"/>
          <p14:tracePt t="4123" x="5410200" y="3175000"/>
          <p14:tracePt t="4126" x="5410200" y="3190875"/>
          <p14:tracePt t="4128" x="5410200" y="3205163"/>
          <p14:tracePt t="4129" x="5410200" y="3221038"/>
          <p14:tracePt t="4132" x="5410200" y="3235325"/>
          <p14:tracePt t="4135" x="5410200" y="3249613"/>
          <p14:tracePt t="4138" x="5410200" y="3265488"/>
          <p14:tracePt t="4139" x="5410200" y="3279775"/>
          <p14:tracePt t="4141" x="5410200" y="3294063"/>
          <p14:tracePt t="4144" x="5410200" y="3309938"/>
          <p14:tracePt t="4144" x="5410200" y="3324225"/>
          <p14:tracePt t="4146" x="5410200" y="3340100"/>
          <p14:tracePt t="4147" x="5410200" y="3354388"/>
          <p14:tracePt t="4149" x="5410200" y="3368675"/>
          <p14:tracePt t="4152" x="5410200" y="3384550"/>
          <p14:tracePt t="4152" x="5410200" y="3398838"/>
          <p14:tracePt t="4156" x="5410200" y="3429000"/>
          <p14:tracePt t="4158" x="5410200" y="3443288"/>
          <p14:tracePt t="4159" x="5410200" y="3473450"/>
          <p14:tracePt t="4162" x="5410200" y="3489325"/>
          <p14:tracePt t="4164" x="5410200" y="3503613"/>
          <p14:tracePt t="4165" x="5395913" y="3517900"/>
          <p14:tracePt t="4165" x="5395913" y="3533775"/>
          <p14:tracePt t="4168" x="5380038" y="3548063"/>
          <p14:tracePt t="4169" x="5380038" y="3563938"/>
          <p14:tracePt t="4171" x="5380038" y="3578225"/>
          <p14:tracePt t="4171" x="5380038" y="3592513"/>
          <p14:tracePt t="4174" x="5380038" y="3608388"/>
          <p14:tracePt t="4177" x="5365750" y="3652838"/>
          <p14:tracePt t="4178" x="5365750" y="3667125"/>
          <p14:tracePt t="4181" x="5351463" y="3697288"/>
          <p14:tracePt t="4181" x="5351463" y="3711575"/>
          <p14:tracePt t="4182" x="5351463" y="3727450"/>
          <p14:tracePt t="4183" x="5351463" y="3741738"/>
          <p14:tracePt t="4186" x="5351463" y="3757613"/>
          <p14:tracePt t="4186" x="5335588" y="3771900"/>
          <p14:tracePt t="4189" x="5321300" y="3786188"/>
          <p14:tracePt t="4190" x="5321300" y="3802063"/>
          <p14:tracePt t="4192" x="5321300" y="3816350"/>
          <p14:tracePt t="4193" x="5305425" y="3832225"/>
          <p14:tracePt t="4193" x="5305425" y="3846513"/>
          <p14:tracePt t="4195" x="5305425" y="3860800"/>
          <p14:tracePt t="4197" x="5305425" y="3876675"/>
          <p14:tracePt t="4198" x="5305425" y="3890963"/>
          <p14:tracePt t="4200" x="5291138" y="3906838"/>
          <p14:tracePt t="4200" x="5291138" y="3921125"/>
          <p14:tracePt t="4202" x="5276850" y="3935413"/>
          <p14:tracePt t="4205" x="5276850" y="3951288"/>
          <p14:tracePt t="4205" x="5276850" y="3965575"/>
          <p14:tracePt t="4207" x="5260975" y="3965575"/>
          <p14:tracePt t="4207" x="5260975" y="3979863"/>
          <p14:tracePt t="4210" x="5260975" y="3995738"/>
          <p14:tracePt t="4213" x="5260975" y="4010025"/>
          <p14:tracePt t="4215" x="5260975" y="4025900"/>
          <p14:tracePt t="4216" x="5260975" y="4040188"/>
          <p14:tracePt t="4216" x="5246688" y="4040188"/>
          <p14:tracePt t="4219" x="5246688" y="4054475"/>
          <p14:tracePt t="4222" x="5230813" y="4070350"/>
          <p14:tracePt t="4229" x="5230813" y="4084638"/>
          <p14:tracePt t="4231" x="5230813" y="4100513"/>
          <p14:tracePt t="4236" x="5230813" y="4114800"/>
          <p14:tracePt t="4239" x="5216525" y="4114800"/>
          <p14:tracePt t="4247" x="5216525" y="4129088"/>
          <p14:tracePt t="4249" x="5202238" y="4129088"/>
          <p14:tracePt t="4253" x="5202238" y="4144963"/>
          <p14:tracePt t="4517" x="5186363" y="4144963"/>
          <p14:tracePt t="4524" x="5172075" y="4144963"/>
          <p14:tracePt t="4528" x="5157788" y="4144963"/>
          <p14:tracePt t="4540" x="5141913" y="4144963"/>
          <p14:tracePt t="4550" x="5127625" y="4144963"/>
          <p14:tracePt t="4576" x="5111750" y="4144963"/>
          <p14:tracePt t="4581" x="5097463" y="4144963"/>
          <p14:tracePt t="4587" x="5083175" y="4144963"/>
          <p14:tracePt t="4593" x="5067300" y="4144963"/>
          <p14:tracePt t="4596" x="5053013" y="4144963"/>
          <p14:tracePt t="4604" x="5037138" y="4159250"/>
          <p14:tracePt t="4606" x="5022850" y="4159250"/>
          <p14:tracePt t="4611" x="5008563" y="4159250"/>
          <p14:tracePt t="4614" x="4992688" y="4159250"/>
          <p14:tracePt t="4617" x="4978400" y="4159250"/>
          <p14:tracePt t="4623" x="4962525" y="4159250"/>
          <p14:tracePt t="4625" x="4948238" y="4159250"/>
          <p14:tracePt t="4625" x="4948238" y="4175125"/>
          <p14:tracePt t="4628" x="4933950" y="4175125"/>
          <p14:tracePt t="4635" x="4918075" y="4175125"/>
          <p14:tracePt t="4637" x="4918075" y="4189413"/>
          <p14:tracePt t="4637" x="4903788" y="4189413"/>
          <p14:tracePt t="4646" x="4889500" y="4189413"/>
          <p14:tracePt t="4650" x="4873625" y="4189413"/>
          <p14:tracePt t="4653" x="4859338" y="4189413"/>
          <p14:tracePt t="4664" x="4843463" y="4189413"/>
          <p14:tracePt t="4670" x="4829175" y="4189413"/>
          <p14:tracePt t="4679" x="4814888" y="4189413"/>
          <p14:tracePt t="4683" x="4799013" y="4189413"/>
          <p14:tracePt t="4690" x="4784725" y="4189413"/>
          <p14:tracePt t="4699" x="4768850" y="4189413"/>
          <p14:tracePt t="4701" x="4754563" y="4189413"/>
          <p14:tracePt t="4703" x="4754563" y="4203700"/>
          <p14:tracePt t="5568" x="4740275" y="4203700"/>
          <p14:tracePt t="5572" x="4724400" y="4203700"/>
          <p14:tracePt t="5578" x="4710113" y="4203700"/>
          <p14:tracePt t="5580" x="4694238" y="4203700"/>
          <p14:tracePt t="5581" x="4679950" y="4203700"/>
          <p14:tracePt t="5581" x="4679950" y="4219575"/>
          <p14:tracePt t="5584" x="4665663" y="4219575"/>
          <p14:tracePt t="5586" x="4649788" y="4219575"/>
          <p14:tracePt t="5589" x="4635500" y="4219575"/>
          <p14:tracePt t="5590" x="4621213" y="4219575"/>
          <p14:tracePt t="5591" x="4605338" y="4219575"/>
          <p14:tracePt t="5594" x="4591050" y="4219575"/>
          <p14:tracePt t="5595" x="4575175" y="4219575"/>
          <p14:tracePt t="5597" x="4560888" y="4219575"/>
          <p14:tracePt t="5599" x="4546600" y="4233863"/>
          <p14:tracePt t="5601" x="4530725" y="4233863"/>
          <p14:tracePt t="5603" x="4516438" y="4249738"/>
          <p14:tracePt t="5604" x="4500563" y="4249738"/>
          <p14:tracePt t="5606" x="4486275" y="4249738"/>
          <p14:tracePt t="5608" x="4471988" y="4249738"/>
          <p14:tracePt t="5610" x="4456113" y="4249738"/>
          <p14:tracePt t="5612" x="4456113" y="4264025"/>
          <p14:tracePt t="5613" x="4441825" y="4264025"/>
          <p14:tracePt t="5613" x="4425950" y="4264025"/>
          <p14:tracePt t="5616" x="4411663" y="4264025"/>
          <p14:tracePt t="5619" x="4397375" y="4264025"/>
          <p14:tracePt t="5620" x="4381500" y="4264025"/>
          <p14:tracePt t="5623" x="4367213" y="4264025"/>
          <p14:tracePt t="5625" x="4352925" y="4264025"/>
          <p14:tracePt t="5626" x="4337050" y="4264025"/>
          <p14:tracePt t="5629" x="4322763" y="4264025"/>
          <p14:tracePt t="5629" x="4306888" y="4278313"/>
          <p14:tracePt t="5633" x="4292600" y="4278313"/>
          <p14:tracePt t="5635" x="4262438" y="4278313"/>
          <p14:tracePt t="5636" x="4262438" y="4294188"/>
          <p14:tracePt t="5638" x="4248150" y="4294188"/>
          <p14:tracePt t="5638" x="4232275" y="4294188"/>
          <p14:tracePt t="5640" x="4217988" y="4294188"/>
          <p14:tracePt t="5642" x="4203700" y="4294188"/>
          <p14:tracePt t="5643" x="4187825" y="4294188"/>
          <p14:tracePt t="5647" x="4157663" y="4294188"/>
          <p14:tracePt t="5649" x="4143375" y="4294188"/>
          <p14:tracePt t="5649" x="4129088" y="4294188"/>
          <p14:tracePt t="5652" x="4098925" y="4308475"/>
          <p14:tracePt t="5653" x="4084638" y="4308475"/>
          <p14:tracePt t="5656" x="4068763" y="4308475"/>
          <p14:tracePt t="5657" x="4054475" y="4308475"/>
          <p14:tracePt t="5659" x="4038600" y="4322763"/>
          <p14:tracePt t="5659" x="4024313" y="4322763"/>
          <p14:tracePt t="5661" x="4010025" y="4322763"/>
          <p14:tracePt t="5661" x="3994150" y="4322763"/>
          <p14:tracePt t="5662" x="3979863" y="4322763"/>
          <p14:tracePt t="5664" x="3963988" y="4322763"/>
          <p14:tracePt t="5665" x="3949700" y="4322763"/>
          <p14:tracePt t="5667" x="3935413" y="4322763"/>
          <p14:tracePt t="5668" x="3919538" y="4322763"/>
          <p14:tracePt t="5671" x="3889375" y="4338638"/>
          <p14:tracePt t="5673" x="3875088" y="4338638"/>
          <p14:tracePt t="5673" x="3860800" y="4338638"/>
          <p14:tracePt t="5677" x="3830638" y="4338638"/>
          <p14:tracePt t="5679" x="3816350" y="4338638"/>
          <p14:tracePt t="5679" x="3800475" y="4338638"/>
          <p14:tracePt t="5683" x="3786188" y="4338638"/>
          <p14:tracePt t="5683" x="3770313" y="4338638"/>
          <p14:tracePt t="5684" x="3756025" y="4338638"/>
          <p14:tracePt t="5688" x="3725863" y="4338638"/>
          <p14:tracePt t="5690" x="3711575" y="4338638"/>
          <p14:tracePt t="5692" x="3695700" y="4352925"/>
          <p14:tracePt t="5693" x="3681413" y="4352925"/>
          <p14:tracePt t="5695" x="3667125" y="4352925"/>
          <p14:tracePt t="5698" x="3651250" y="4352925"/>
          <p14:tracePt t="5700" x="3636963" y="4352925"/>
          <p14:tracePt t="5702" x="3621088" y="4352925"/>
          <p14:tracePt t="5702" x="3606800" y="4352925"/>
          <p14:tracePt t="5703" x="3592513" y="4352925"/>
          <p14:tracePt t="5704" x="3592513" y="4368800"/>
          <p14:tracePt t="5707" x="3576638" y="4368800"/>
          <p14:tracePt t="5710" x="3562350" y="4368800"/>
          <p14:tracePt t="5712" x="3548063" y="4368800"/>
          <p14:tracePt t="5713" x="3532188" y="4368800"/>
          <p14:tracePt t="5716" x="3517900" y="4368800"/>
          <p14:tracePt t="5718" x="3502025" y="4368800"/>
          <p14:tracePt t="5719" x="3487738" y="4368800"/>
          <p14:tracePt t="5720" x="3473450" y="4368800"/>
          <p14:tracePt t="5722" x="3457575" y="4368800"/>
          <p14:tracePt t="5726" x="3443288" y="4368800"/>
          <p14:tracePt t="5726" x="3427413" y="4368800"/>
          <p14:tracePt t="5727" x="3413125" y="4368800"/>
          <p14:tracePt t="5731" x="3398838" y="4368800"/>
          <p14:tracePt t="5733" x="3368675" y="4368800"/>
          <p14:tracePt t="5736" x="3352800" y="4368800"/>
          <p14:tracePt t="5737" x="3338513" y="4368800"/>
          <p14:tracePt t="5740" x="3324225" y="4368800"/>
          <p14:tracePt t="5742" x="3308350" y="4368800"/>
          <p14:tracePt t="5744" x="3294063" y="4368800"/>
          <p14:tracePt t="5748" x="3279775" y="4368800"/>
          <p14:tracePt t="5750" x="3263900" y="4368800"/>
          <p14:tracePt t="5752" x="3249613" y="4368800"/>
          <p14:tracePt t="5753" x="3233738" y="4368800"/>
          <p14:tracePt t="5758" x="3219450" y="4368800"/>
          <p14:tracePt t="5762" x="3205163" y="4368800"/>
          <p14:tracePt t="5763" x="3189288" y="4368800"/>
          <p14:tracePt t="5768" x="3175000" y="4368800"/>
          <p14:tracePt t="5769" x="3159125" y="4368800"/>
          <p14:tracePt t="5772" x="3144838" y="4368800"/>
          <p14:tracePt t="5774" x="3130550" y="4368800"/>
          <p14:tracePt t="5776" x="3114675" y="4368800"/>
          <p14:tracePt t="5780" x="3100388" y="4368800"/>
          <p14:tracePt t="5782" x="3084513" y="4368800"/>
          <p14:tracePt t="5787" x="3070225" y="4368800"/>
          <p14:tracePt t="5789" x="3055938" y="4368800"/>
          <p14:tracePt t="5792" x="3040063" y="4368800"/>
          <p14:tracePt t="5797" x="3025775" y="4368800"/>
          <p14:tracePt t="5799" x="3011488" y="4368800"/>
          <p14:tracePt t="5805" x="2995613" y="4368800"/>
          <p14:tracePt t="5807" x="2981325" y="4368800"/>
          <p14:tracePt t="5809" x="2965450" y="4368800"/>
          <p14:tracePt t="5817" x="2951163" y="4368800"/>
          <p14:tracePt t="5819" x="2936875" y="4368800"/>
          <p14:tracePt t="5827" x="2921000" y="4368800"/>
          <p14:tracePt t="5829" x="2906713" y="4368800"/>
          <p14:tracePt t="5833" x="2890838" y="4368800"/>
          <p14:tracePt t="5840" x="2876550" y="4368800"/>
          <p14:tracePt t="5842" x="2862263" y="4368800"/>
          <p14:tracePt t="5847" x="2846388" y="4368800"/>
          <p14:tracePt t="5852" x="2832100" y="4368800"/>
          <p14:tracePt t="5853" x="2816225" y="4368800"/>
          <p14:tracePt t="5859" x="2801938" y="4368800"/>
          <p14:tracePt t="5861" x="2787650" y="4368800"/>
          <p14:tracePt t="5866" x="2771775" y="4368800"/>
          <p14:tracePt t="5868" x="2757488" y="4368800"/>
          <p14:tracePt t="5872" x="2743200" y="4368800"/>
          <p14:tracePt t="5874" x="2727325" y="4368800"/>
          <p14:tracePt t="5877" x="2713038" y="4368800"/>
          <p14:tracePt t="5881" x="2697163" y="4368800"/>
          <p14:tracePt t="5884" x="2682875" y="4368800"/>
          <p14:tracePt t="5890" x="2652713" y="4368800"/>
          <p14:tracePt t="5893" x="2638425" y="4368800"/>
          <p14:tracePt t="5902" x="2608263" y="4352925"/>
          <p14:tracePt t="5907" x="2593975" y="4352925"/>
          <p14:tracePt t="5909" x="2578100" y="4352925"/>
          <p14:tracePt t="5912" x="2563813" y="4352925"/>
          <p14:tracePt t="5920" x="2547938" y="4352925"/>
          <p14:tracePt t="5924" x="2533650" y="4352925"/>
          <p14:tracePt t="5932" x="2519363" y="4352925"/>
          <p14:tracePt t="5938" x="2503488" y="4352925"/>
          <p14:tracePt t="5943" x="2489200" y="4352925"/>
          <p14:tracePt t="5949" x="2489200" y="4338638"/>
          <p14:tracePt t="5955" x="2474913" y="4338638"/>
          <p14:tracePt t="5959" x="2459038" y="4338638"/>
          <p14:tracePt t="5966" x="2444750" y="4338638"/>
          <p14:tracePt t="5970" x="2428875" y="4338638"/>
          <p14:tracePt t="5972" x="2428875" y="4322763"/>
          <p14:tracePt t="5974" x="2414588" y="4322763"/>
          <p14:tracePt t="5980" x="2400300" y="4322763"/>
          <p14:tracePt t="5983" x="2384425" y="4322763"/>
          <p14:tracePt t="5984" x="2384425" y="4308475"/>
          <p14:tracePt t="5992" x="2370138" y="4308475"/>
          <p14:tracePt t="5998" x="2354263" y="4308475"/>
          <p14:tracePt t="6005" x="2339975" y="4308475"/>
          <p14:tracePt t="6249" x="2354263" y="4308475"/>
          <p14:tracePt t="6253" x="2370138" y="4308475"/>
          <p14:tracePt t="6263" x="2384425" y="4308475"/>
          <p14:tracePt t="6266" x="2400300" y="4308475"/>
          <p14:tracePt t="6272" x="2400300" y="4294188"/>
          <p14:tracePt t="6273" x="2414588" y="4294188"/>
          <p14:tracePt t="6277" x="2428875" y="4294188"/>
          <p14:tracePt t="6278" x="2444750" y="4294188"/>
          <p14:tracePt t="6283" x="2459038" y="4294188"/>
          <p14:tracePt t="6285" x="2474913" y="4294188"/>
          <p14:tracePt t="6287" x="2474913" y="4278313"/>
          <p14:tracePt t="6289" x="2489200" y="4278313"/>
          <p14:tracePt t="6292" x="2503488" y="4278313"/>
          <p14:tracePt t="6295" x="2519363" y="4278313"/>
          <p14:tracePt t="6298" x="2533650" y="4278313"/>
          <p14:tracePt t="6298" x="2547938" y="4278313"/>
          <p14:tracePt t="6304" x="2563813" y="4278313"/>
          <p14:tracePt t="6306" x="2578100" y="4278313"/>
          <p14:tracePt t="6308" x="2578100" y="4264025"/>
          <p14:tracePt t="6308" x="2593975" y="4264025"/>
          <p14:tracePt t="6314" x="2608263" y="4249738"/>
          <p14:tracePt t="6316" x="2622550" y="4249738"/>
          <p14:tracePt t="6322" x="2638425" y="4249738"/>
          <p14:tracePt t="6324" x="2638425" y="4233863"/>
          <p14:tracePt t="6325" x="2652713" y="4233863"/>
          <p14:tracePt t="6328" x="2668588" y="4233863"/>
          <p14:tracePt t="6338" x="2682875" y="4233863"/>
          <p14:tracePt t="6341" x="2697163" y="4233863"/>
          <p14:tracePt t="6341" x="2697163" y="4219575"/>
          <p14:tracePt t="6350" x="2713038" y="4219575"/>
          <p14:tracePt t="6351" x="2713038" y="4203700"/>
          <p14:tracePt t="6356" x="2727325" y="4203700"/>
          <p14:tracePt t="6359" x="2743200" y="4203700"/>
          <p14:tracePt t="6366" x="2743200" y="4189413"/>
          <p14:tracePt t="6367" x="2757488" y="4189413"/>
          <p14:tracePt t="6373" x="2771775" y="4189413"/>
          <p14:tracePt t="6375" x="2771775" y="4175125"/>
          <p14:tracePt t="6380" x="2787650" y="4159250"/>
          <p14:tracePt t="6382" x="2801938" y="4159250"/>
          <p14:tracePt t="6387" x="2816225" y="4159250"/>
          <p14:tracePt t="6390" x="2832100" y="4159250"/>
          <p14:tracePt t="6392" x="2832100" y="4144963"/>
          <p14:tracePt t="6393" x="2846388" y="4144963"/>
          <p14:tracePt t="6399" x="2846388" y="4129088"/>
          <p14:tracePt t="6400" x="2862263" y="4129088"/>
          <p14:tracePt t="6400" x="2876550" y="4129088"/>
          <p14:tracePt t="6407" x="2890838" y="4129088"/>
          <p14:tracePt t="6409" x="2890838" y="4114800"/>
          <p14:tracePt t="6410" x="2906713" y="4114800"/>
          <p14:tracePt t="6413" x="2921000" y="4100513"/>
          <p14:tracePt t="6420" x="2921000" y="4084638"/>
          <p14:tracePt t="6422" x="2936875" y="4084638"/>
          <p14:tracePt t="6434" x="2951163" y="4084638"/>
          <p14:tracePt t="6467" x="2951163" y="4070350"/>
          <p14:tracePt t="6478" x="2965450" y="4070350"/>
          <p14:tracePt t="6485" x="2981325" y="4054475"/>
          <p14:tracePt t="6494" x="2995613" y="4054475"/>
          <p14:tracePt t="6501" x="2995613" y="4040188"/>
          <p14:tracePt t="6503" x="3011488" y="4040188"/>
          <p14:tracePt t="6507" x="3025775" y="4025900"/>
          <p14:tracePt t="6513" x="3025775" y="4010025"/>
          <p14:tracePt t="6516" x="3040063" y="4010025"/>
          <p14:tracePt t="6518" x="3055938" y="4010025"/>
          <p14:tracePt t="6519" x="3055938" y="3995738"/>
          <p14:tracePt t="6520" x="3070225" y="3995738"/>
          <p14:tracePt t="6525" x="3070225" y="3979863"/>
          <p14:tracePt t="6526" x="3084513" y="3979863"/>
          <p14:tracePt t="6528" x="3100388" y="3979863"/>
          <p14:tracePt t="6530" x="3100388" y="3965575"/>
          <p14:tracePt t="6531" x="3114675" y="3965575"/>
          <p14:tracePt t="6532" x="3114675" y="3951288"/>
          <p14:tracePt t="6533" x="3130550" y="3951288"/>
          <p14:tracePt t="6536" x="3144838" y="3951288"/>
          <p14:tracePt t="6538" x="3144838" y="3935413"/>
          <p14:tracePt t="6540" x="3159125" y="3935413"/>
          <p14:tracePt t="6544" x="3175000" y="3921125"/>
          <p14:tracePt t="6546" x="3175000" y="3906838"/>
          <p14:tracePt t="6547" x="3189288" y="3906838"/>
          <p14:tracePt t="6547" x="3205163" y="3906838"/>
          <p14:tracePt t="6551" x="3219450" y="3906838"/>
          <p14:tracePt t="6556" x="3233738" y="3890963"/>
          <p14:tracePt t="6557" x="3249613" y="3890963"/>
          <p14:tracePt t="6558" x="3249613" y="3876675"/>
          <p14:tracePt t="6562" x="3263900" y="3876675"/>
          <p14:tracePt t="6564" x="3279775" y="3876675"/>
          <p14:tracePt t="6568" x="3279775" y="3860800"/>
          <p14:tracePt t="6568" x="3294063" y="3860800"/>
          <p14:tracePt t="6571" x="3294063" y="3846513"/>
          <p14:tracePt t="6572" x="3308350" y="3846513"/>
          <p14:tracePt t="6573" x="3324225" y="3846513"/>
          <p14:tracePt t="6576" x="3324225" y="3832225"/>
          <p14:tracePt t="6578" x="3338513" y="3832225"/>
          <p14:tracePt t="6581" x="3352800" y="3832225"/>
          <p14:tracePt t="6585" x="3368675" y="3816350"/>
          <p14:tracePt t="6587" x="3382963" y="3816350"/>
          <p14:tracePt t="6589" x="3382963" y="3802063"/>
          <p14:tracePt t="6590" x="3398838" y="3802063"/>
          <p14:tracePt t="6594" x="3413125" y="3802063"/>
          <p14:tracePt t="6598" x="3427413" y="3802063"/>
          <p14:tracePt t="6600" x="3427413" y="3786188"/>
          <p14:tracePt t="6602" x="3443288" y="3786188"/>
          <p14:tracePt t="6604" x="3443288" y="3771900"/>
          <p14:tracePt t="6604" x="3457575" y="3771900"/>
          <p14:tracePt t="6607" x="3473450" y="3771900"/>
          <p14:tracePt t="6611" x="3487738" y="3757613"/>
          <p14:tracePt t="6615" x="3502025" y="3757613"/>
          <p14:tracePt t="6620" x="3517900" y="3757613"/>
          <p14:tracePt t="6623" x="3532188" y="3741738"/>
          <p14:tracePt t="6625" x="3548063" y="3741738"/>
          <p14:tracePt t="6629" x="3562350" y="3727450"/>
          <p14:tracePt t="6631" x="3576638" y="3727450"/>
          <p14:tracePt t="6636" x="3592513" y="3727450"/>
          <p14:tracePt t="6639" x="3606800" y="3711575"/>
          <p14:tracePt t="6640" x="3621088" y="3711575"/>
          <p14:tracePt t="6647" x="3636963" y="3711575"/>
          <p14:tracePt t="6648" x="3636963" y="3697288"/>
          <p14:tracePt t="6652" x="3651250" y="3697288"/>
          <p14:tracePt t="6655" x="3651250" y="3683000"/>
          <p14:tracePt t="6655" x="3667125" y="3683000"/>
          <p14:tracePt t="6658" x="3681413" y="3683000"/>
          <p14:tracePt t="6662" x="3695700" y="3683000"/>
          <p14:tracePt t="6666" x="3711575" y="3683000"/>
          <p14:tracePt t="6671" x="3725863" y="3667125"/>
          <p14:tracePt t="6673" x="3741738" y="3667125"/>
          <p14:tracePt t="6677" x="3756025" y="3652838"/>
          <p14:tracePt t="6682" x="3770313" y="3652838"/>
          <p14:tracePt t="6684" x="3786188" y="3652838"/>
          <p14:tracePt t="6685" x="3800475" y="3652838"/>
          <p14:tracePt t="6691" x="3816350" y="3652838"/>
          <p14:tracePt t="6695" x="3830638" y="3636963"/>
          <p14:tracePt t="6701" x="3844925" y="3636963"/>
          <p14:tracePt t="6704" x="3860800" y="3636963"/>
          <p14:tracePt t="6707" x="3875088" y="3622675"/>
          <p14:tracePt t="6716" x="3889375" y="3622675"/>
          <p14:tracePt t="6720" x="3905250" y="3622675"/>
          <p14:tracePt t="6728" x="3919538" y="3622675"/>
          <p14:tracePt t="6732" x="3919538" y="3608388"/>
          <p14:tracePt t="6735" x="3935413" y="3608388"/>
          <p14:tracePt t="6737" x="3949700" y="3608388"/>
          <p14:tracePt t="6747" x="3963988" y="3608388"/>
          <p14:tracePt t="6753" x="3979863" y="3608388"/>
          <p14:tracePt t="6768" x="3994150" y="3608388"/>
          <p14:tracePt t="7332" x="3994150" y="3592513"/>
          <p14:tracePt t="7338" x="4010025" y="3592513"/>
          <p14:tracePt t="7346" x="4024313" y="3592513"/>
          <p14:tracePt t="7412" x="4038600" y="3592513"/>
          <p14:tracePt t="7428" x="4038600" y="3578225"/>
          <p14:tracePt t="7440" x="4054475" y="3578225"/>
          <p14:tracePt t="7869" x="4054475" y="3592513"/>
          <p14:tracePt t="7873" x="4038600" y="3608388"/>
          <p14:tracePt t="7877" x="4038600" y="3636963"/>
          <p14:tracePt t="7878" x="4024313" y="3636963"/>
          <p14:tracePt t="7879" x="4024313" y="3652838"/>
          <p14:tracePt t="7882" x="4010025" y="3667125"/>
          <p14:tracePt t="7884" x="3994150" y="3667125"/>
          <p14:tracePt t="7884" x="3994150" y="3683000"/>
          <p14:tracePt t="7887" x="3994150" y="3697288"/>
          <p14:tracePt t="7889" x="3979863" y="3711575"/>
          <p14:tracePt t="7892" x="3963988" y="3711575"/>
          <p14:tracePt t="7892" x="3963988" y="3727450"/>
          <p14:tracePt t="7895" x="3963988" y="3741738"/>
          <p14:tracePt t="7897" x="3949700" y="3741738"/>
          <p14:tracePt t="7899" x="3949700" y="3757613"/>
          <p14:tracePt t="7901" x="3935413" y="3771900"/>
          <p14:tracePt t="7903" x="3919538" y="3771900"/>
          <p14:tracePt t="7903" x="3919538" y="3786188"/>
          <p14:tracePt t="7913" x="3905250" y="3802063"/>
          <p14:tracePt t="7914" x="3905250" y="3816350"/>
          <p14:tracePt t="7917" x="3889375" y="3816350"/>
          <p14:tracePt t="7918" x="3889375" y="3832225"/>
          <p14:tracePt t="7922" x="3889375" y="3846513"/>
          <p14:tracePt t="7925" x="3889375" y="3860800"/>
          <p14:tracePt t="7927" x="3875088" y="3860800"/>
          <p14:tracePt t="7932" x="3860800" y="3876675"/>
          <p14:tracePt t="7938" x="3844925" y="3890963"/>
          <p14:tracePt t="7944" x="3830638" y="3921125"/>
          <p14:tracePt t="7949" x="3816350" y="3921125"/>
          <p14:tracePt t="7951" x="3816350" y="3935413"/>
          <p14:tracePt t="7953" x="3816350" y="3951288"/>
          <p14:tracePt t="7955" x="3800475" y="3965575"/>
          <p14:tracePt t="7958" x="3786188" y="3965575"/>
          <p14:tracePt t="7960" x="3786188" y="3979863"/>
          <p14:tracePt t="7961" x="3770313" y="3995738"/>
          <p14:tracePt t="7965" x="3770313" y="4010025"/>
          <p14:tracePt t="7967" x="3756025" y="4025900"/>
          <p14:tracePt t="7968" x="3756025" y="4040188"/>
          <p14:tracePt t="7968" x="3741738" y="4040188"/>
          <p14:tracePt t="7971" x="3741738" y="4054475"/>
          <p14:tracePt t="7975" x="3725863" y="4084638"/>
          <p14:tracePt t="7975" x="3711575" y="4100513"/>
          <p14:tracePt t="7976" x="3711575" y="4114800"/>
          <p14:tracePt t="7980" x="3695700" y="4129088"/>
          <p14:tracePt t="7980" x="3695700" y="4144963"/>
          <p14:tracePt t="7982" x="3681413" y="4144963"/>
          <p14:tracePt t="7983" x="3681413" y="4159250"/>
          <p14:tracePt t="7984" x="3667125" y="4175125"/>
          <p14:tracePt t="7986" x="3667125" y="4189413"/>
          <p14:tracePt t="7986" x="3651250" y="4203700"/>
          <p14:tracePt t="7988" x="3651250" y="4219575"/>
          <p14:tracePt t="7988" x="3636963" y="4219575"/>
          <p14:tracePt t="7990" x="3621088" y="4233863"/>
          <p14:tracePt t="7992" x="3621088" y="4264025"/>
          <p14:tracePt t="7992" x="3606800" y="4264025"/>
          <p14:tracePt t="7993" x="3606800" y="4278313"/>
          <p14:tracePt t="7995" x="3592513" y="4294188"/>
          <p14:tracePt t="7996" x="3576638" y="4294188"/>
          <p14:tracePt t="7998" x="3576638" y="4322763"/>
          <p14:tracePt t="7999" x="3562350" y="4338638"/>
          <p14:tracePt t="8001" x="3548063" y="4352925"/>
          <p14:tracePt t="8002" x="3548063" y="4368800"/>
          <p14:tracePt t="8004" x="3532188" y="4383088"/>
          <p14:tracePt t="8005" x="3532188" y="4397375"/>
          <p14:tracePt t="8005" x="3517900" y="4413250"/>
          <p14:tracePt t="8007" x="3502025" y="4413250"/>
          <p14:tracePt t="8007" x="3502025" y="4427538"/>
          <p14:tracePt t="8009" x="3502025" y="4443413"/>
          <p14:tracePt t="8010" x="3487738" y="4443413"/>
          <p14:tracePt t="8010" x="3473450" y="4443413"/>
          <p14:tracePt t="8011" x="3473450" y="4457700"/>
          <p14:tracePt t="8015" x="3473450" y="4487863"/>
          <p14:tracePt t="8016" x="3457575" y="4487863"/>
          <p14:tracePt t="8017" x="3443288" y="4502150"/>
          <p14:tracePt t="8019" x="3427413" y="4518025"/>
          <p14:tracePt t="8023" x="3413125" y="4532313"/>
          <p14:tracePt t="8024" x="3413125" y="4546600"/>
          <p14:tracePt t="8024" x="3398838" y="4562475"/>
          <p14:tracePt t="8029" x="3398838" y="4576763"/>
          <p14:tracePt t="8030" x="3382963" y="4576763"/>
          <p14:tracePt t="8031" x="3382963" y="4592638"/>
          <p14:tracePt t="8034" x="3368675" y="4592638"/>
          <p14:tracePt t="8035" x="3352800" y="4592638"/>
          <p14:tracePt t="8035" x="3352800" y="4606925"/>
          <p14:tracePt t="8040" x="3352800" y="4621213"/>
          <p14:tracePt t="8043" x="3352800" y="4637088"/>
          <p14:tracePt t="8045" x="3338513" y="4637088"/>
          <p14:tracePt t="8049" x="3324225" y="4637088"/>
          <p14:tracePt t="8051" x="3324225" y="4651375"/>
          <p14:tracePt t="8055" x="3324225" y="4665663"/>
          <p14:tracePt t="8064" x="3308350" y="4665663"/>
          <p14:tracePt t="8066" x="3308350" y="4681538"/>
          <p14:tracePt t="8071" x="3308350" y="4695825"/>
          <p14:tracePt t="8073" x="3294063" y="4695825"/>
          <p14:tracePt t="8076" x="3294063" y="4711700"/>
          <p14:tracePt t="8078" x="3279775" y="4711700"/>
          <p14:tracePt t="8083" x="3279775" y="4740275"/>
          <p14:tracePt t="8087" x="3263900" y="4740275"/>
          <p14:tracePt t="8089" x="3263900" y="4756150"/>
          <p14:tracePt t="8092" x="3249613" y="4770438"/>
          <p14:tracePt t="8095" x="3249613" y="4786313"/>
          <p14:tracePt t="8098" x="3249613" y="4800600"/>
          <p14:tracePt t="8101" x="3233738" y="4814888"/>
          <p14:tracePt t="8102" x="3219450" y="4814888"/>
          <p14:tracePt t="8105" x="3219450" y="4830763"/>
          <p14:tracePt t="8107" x="3205163" y="4845050"/>
          <p14:tracePt t="8110" x="3205163" y="4860925"/>
          <p14:tracePt t="8113" x="3189288" y="4875213"/>
          <p14:tracePt t="8116" x="3175000" y="4889500"/>
          <p14:tracePt t="8121" x="3175000" y="4905375"/>
          <p14:tracePt t="8123" x="3159125" y="4919663"/>
          <p14:tracePt t="8125" x="3159125" y="4935538"/>
          <p14:tracePt t="8127" x="3144838" y="4935538"/>
          <p14:tracePt t="8130" x="3144838" y="4949825"/>
          <p14:tracePt t="8132" x="3130550" y="4964113"/>
          <p14:tracePt t="8137" x="3130550" y="4979988"/>
          <p14:tracePt t="8139" x="3114675" y="4979988"/>
          <p14:tracePt t="8141" x="3114675" y="4994275"/>
          <p14:tracePt t="8143" x="3100388" y="4994275"/>
          <p14:tracePt t="8147" x="3100388" y="5008563"/>
          <p14:tracePt t="8149" x="3084513" y="5024438"/>
          <p14:tracePt t="8152" x="3084513" y="5038725"/>
          <p14:tracePt t="8156" x="3070225" y="5038725"/>
          <p14:tracePt t="8161" x="3070225" y="5054600"/>
          <p14:tracePt t="8162" x="3055938" y="5054600"/>
          <p14:tracePt t="8162" x="3055938" y="5068888"/>
          <p14:tracePt t="8169" x="3055938" y="5083175"/>
          <p14:tracePt t="8171" x="3040063" y="5083175"/>
          <p14:tracePt t="8171" x="3040063" y="5099050"/>
          <p14:tracePt t="8175" x="3025775" y="5099050"/>
          <p14:tracePt t="8176" x="3025775" y="5113338"/>
          <p14:tracePt t="8182" x="3025775" y="5129213"/>
          <p14:tracePt t="8183" x="3011488" y="5143500"/>
          <p14:tracePt t="8186" x="2995613" y="5143500"/>
          <p14:tracePt t="8189" x="2995613" y="5157788"/>
          <p14:tracePt t="8193" x="2981325" y="5173663"/>
          <p14:tracePt t="8195" x="2981325" y="5187950"/>
          <p14:tracePt t="8196" x="2965450" y="5187950"/>
          <p14:tracePt t="8199" x="2951163" y="5203825"/>
          <p14:tracePt t="8205" x="2936875" y="5218113"/>
          <p14:tracePt t="8211" x="2921000" y="5248275"/>
          <p14:tracePt t="8217" x="2906713" y="5262563"/>
          <p14:tracePt t="8222" x="2890838" y="5262563"/>
          <p14:tracePt t="8223" x="2876550" y="5262563"/>
          <p14:tracePt t="8223" x="2876550" y="5278438"/>
          <p14:tracePt t="8229" x="2876550" y="5292725"/>
          <p14:tracePt t="8233" x="2862263" y="5292725"/>
          <p14:tracePt t="8241" x="2846388" y="5292725"/>
          <p14:tracePt t="8241" x="2846388" y="5307013"/>
          <p14:tracePt t="8251" x="2846388" y="5322888"/>
          <p14:tracePt t="8260" x="2832100" y="5322888"/>
          <p14:tracePt t="8268" x="2832100" y="5337175"/>
          <p14:tracePt t="8272" x="2816225" y="5337175"/>
          <p14:tracePt t="8282" x="2801938" y="5337175"/>
          <p14:tracePt t="8284" x="2801938" y="5351463"/>
          <p14:tracePt t="8292" x="2801938" y="5367338"/>
          <p14:tracePt t="8297" x="2787650" y="5367338"/>
          <p14:tracePt t="8305" x="2771775" y="5367338"/>
          <p14:tracePt t="8306" x="2771775" y="5381625"/>
          <p14:tracePt t="8310" x="2771775" y="5397500"/>
          <p14:tracePt t="8316" x="2757488" y="5397500"/>
          <p14:tracePt t="8319" x="2757488" y="5411788"/>
          <p14:tracePt t="8320" x="2743200" y="5411788"/>
          <p14:tracePt t="8327" x="2727325" y="5411788"/>
          <p14:tracePt t="8329" x="2727325" y="5426075"/>
          <p14:tracePt t="8334" x="2727325" y="5441950"/>
          <p14:tracePt t="8336" x="2713038" y="5441950"/>
          <p14:tracePt t="8342" x="2697163" y="5441950"/>
          <p14:tracePt t="8347" x="2697163" y="5456238"/>
          <p14:tracePt t="8350" x="2682875" y="5456238"/>
          <p14:tracePt t="8357" x="2668588" y="5472113"/>
          <p14:tracePt t="8362" x="2652713" y="5472113"/>
          <p14:tracePt t="8374" x="2638425" y="5472113"/>
          <p14:tracePt t="8377" x="2638425" y="5486400"/>
          <p14:tracePt t="8378" x="2622550" y="5486400"/>
          <p14:tracePt t="8386" x="2622550" y="5500688"/>
          <p14:tracePt t="8393" x="2608263" y="5500688"/>
          <p14:tracePt t="8397" x="2593975" y="5500688"/>
          <p14:tracePt t="8400" x="2593975" y="5516563"/>
          <p14:tracePt t="8404" x="2578100" y="5516563"/>
          <p14:tracePt t="8423" x="2563813" y="5516563"/>
          <p14:tracePt t="8434" x="2547938" y="5516563"/>
          <p14:tracePt t="8467" x="2533650" y="5516563"/>
          <p14:tracePt t="8484" x="2519363" y="5516563"/>
          <p14:tracePt t="8513" x="2503488" y="5516563"/>
          <p14:tracePt t="8536" x="2489200" y="5516563"/>
          <p14:tracePt t="8538" x="2489200" y="5500688"/>
          <p14:tracePt t="8539" x="2474913" y="5500688"/>
          <p14:tracePt t="8549" x="2474913" y="5486400"/>
          <p14:tracePt t="8557" x="2459038" y="5486400"/>
          <p14:tracePt t="8567" x="2444750" y="5472113"/>
          <p14:tracePt t="8579" x="2428875" y="5456238"/>
          <p14:tracePt t="8582" x="2414588" y="5456238"/>
          <p14:tracePt t="8588" x="2400300" y="5456238"/>
          <p14:tracePt t="8593" x="2400300" y="5441950"/>
          <p14:tracePt t="8598" x="2400300" y="5426075"/>
          <p14:tracePt t="8601" x="2384425" y="5426075"/>
          <p14:tracePt t="8609" x="2370138" y="5426075"/>
          <p14:tracePt t="8612" x="2370138" y="5411788"/>
          <p14:tracePt t="8619" x="2370138" y="5397500"/>
          <p14:tracePt t="8622" x="2354263" y="5397500"/>
          <p14:tracePt t="8623" x="2354263" y="5381625"/>
          <p14:tracePt t="8631" x="2339975" y="5381625"/>
          <p14:tracePt t="8633" x="2339975" y="5367338"/>
          <p14:tracePt t="8636" x="2325688" y="5351463"/>
          <p14:tracePt t="8646" x="2325688" y="5337175"/>
          <p14:tracePt t="8647" x="2309813" y="5322888"/>
          <p14:tracePt t="8650" x="2309813" y="5307013"/>
          <p14:tracePt t="8655" x="2295525" y="5307013"/>
          <p14:tracePt t="8657" x="2295525" y="5292725"/>
          <p14:tracePt t="8660" x="2295525" y="5278438"/>
          <p14:tracePt t="8665" x="2279650" y="5278438"/>
          <p14:tracePt t="8665" x="2279650" y="5262563"/>
          <p14:tracePt t="8666" x="2265363" y="5262563"/>
          <p14:tracePt t="8669" x="2265363" y="5248275"/>
          <p14:tracePt t="8671" x="2265363" y="5232400"/>
          <p14:tracePt t="8674" x="2251075" y="5232400"/>
          <p14:tracePt t="8676" x="2251075" y="5218113"/>
          <p14:tracePt t="8680" x="2251075" y="5203825"/>
          <p14:tracePt t="8683" x="2235200" y="5203825"/>
          <p14:tracePt t="8684" x="2220913" y="5203825"/>
          <p14:tracePt t="8688" x="2220913" y="5187950"/>
          <p14:tracePt t="8690" x="2220913" y="5173663"/>
          <p14:tracePt t="8694" x="2220913" y="5157788"/>
          <p14:tracePt t="8695" x="2206625" y="5157788"/>
          <p14:tracePt t="8699" x="2206625" y="5143500"/>
          <p14:tracePt t="8701" x="2190750" y="5143500"/>
          <p14:tracePt t="8702" x="2190750" y="5129213"/>
          <p14:tracePt t="8703" x="2176463" y="5129213"/>
          <p14:tracePt t="8707" x="2176463" y="5113338"/>
          <p14:tracePt t="8709" x="2176463" y="5099050"/>
          <p14:tracePt t="8713" x="2176463" y="5083175"/>
          <p14:tracePt t="8714" x="2160588" y="5083175"/>
          <p14:tracePt t="8716" x="2160588" y="5068888"/>
          <p14:tracePt t="8718" x="2160588" y="5054600"/>
          <p14:tracePt t="8720" x="2146300" y="5054600"/>
          <p14:tracePt t="8722" x="2146300" y="5038725"/>
          <p14:tracePt t="8724" x="2146300" y="5024438"/>
          <p14:tracePt t="8725" x="2146300" y="5008563"/>
          <p14:tracePt t="8725" x="2132013" y="5008563"/>
          <p14:tracePt t="8730" x="2132013" y="4979988"/>
          <p14:tracePt t="8731" x="2116138" y="4979988"/>
          <p14:tracePt t="8733" x="2116138" y="4964113"/>
          <p14:tracePt t="8733" x="2101850" y="4964113"/>
          <p14:tracePt t="8734" x="2101850" y="4949825"/>
          <p14:tracePt t="8738" x="2101850" y="4935538"/>
          <p14:tracePt t="8740" x="2101850" y="4919663"/>
          <p14:tracePt t="8742" x="2101850" y="4905375"/>
          <p14:tracePt t="8743" x="2085975" y="4905375"/>
          <p14:tracePt t="8745" x="2085975" y="4889500"/>
          <p14:tracePt t="8746" x="2085975" y="4875213"/>
          <p14:tracePt t="8750" x="2071688" y="4860925"/>
          <p14:tracePt t="8750" x="2071688" y="4845050"/>
          <p14:tracePt t="8751" x="2071688" y="4830763"/>
          <p14:tracePt t="8755" x="2071688" y="4814888"/>
          <p14:tracePt t="8756" x="2071688" y="4800600"/>
          <p14:tracePt t="8760" x="2071688" y="4786313"/>
          <p14:tracePt t="8762" x="2057400" y="4786313"/>
          <p14:tracePt t="8762" x="2057400" y="4770438"/>
          <p14:tracePt t="8763" x="2057400" y="4756150"/>
          <p14:tracePt t="8768" x="2041525" y="4740275"/>
          <p14:tracePt t="8769" x="2041525" y="4725988"/>
          <p14:tracePt t="8772" x="2041525" y="4711700"/>
          <p14:tracePt t="8773" x="2041525" y="4695825"/>
          <p14:tracePt t="8774" x="2041525" y="4681538"/>
          <p14:tracePt t="8780" x="2041525" y="4665663"/>
          <p14:tracePt t="8780" x="2027238" y="4651375"/>
          <p14:tracePt t="8786" x="2027238" y="4621213"/>
          <p14:tracePt t="8788" x="2027238" y="4606925"/>
          <p14:tracePt t="8792" x="2011363" y="4592638"/>
          <p14:tracePt t="8792" x="2011363" y="4576763"/>
          <p14:tracePt t="8799" x="1997075" y="4546600"/>
          <p14:tracePt t="8800" x="1997075" y="4532313"/>
          <p14:tracePt t="8804" x="1997075" y="4518025"/>
          <p14:tracePt t="8806" x="1997075" y="4502150"/>
          <p14:tracePt t="8810" x="1997075" y="4487863"/>
          <p14:tracePt t="8811" x="1997075" y="4471988"/>
          <p14:tracePt t="8816" x="1997075" y="4457700"/>
          <p14:tracePt t="8817" x="1997075" y="4427538"/>
          <p14:tracePt t="8821" x="1997075" y="4413250"/>
          <p14:tracePt t="8823" x="1997075" y="4397375"/>
          <p14:tracePt t="8826" x="1982788" y="4397375"/>
          <p14:tracePt t="8829" x="1982788" y="4368800"/>
          <p14:tracePt t="8831" x="1982788" y="4352925"/>
          <p14:tracePt t="8834" x="1982788" y="4338638"/>
          <p14:tracePt t="8834" x="1982788" y="4322763"/>
          <p14:tracePt t="8837" x="1966913" y="4322763"/>
          <p14:tracePt t="8838" x="1966913" y="4308475"/>
          <p14:tracePt t="8840" x="1966913" y="4294188"/>
          <p14:tracePt t="8841" x="1966913" y="4278313"/>
          <p14:tracePt t="8846" x="1966913" y="4249738"/>
          <p14:tracePt t="8848" x="1966913" y="4219575"/>
          <p14:tracePt t="8848" x="1966913" y="4203700"/>
          <p14:tracePt t="8850" x="1966913" y="4189413"/>
          <p14:tracePt t="8852" x="1966913" y="4175125"/>
          <p14:tracePt t="8853" x="1966913" y="4159250"/>
          <p14:tracePt t="8855" x="1966913" y="4144963"/>
          <p14:tracePt t="8857" x="1966913" y="4129088"/>
          <p14:tracePt t="8859" x="1966913" y="4114800"/>
          <p14:tracePt t="8861" x="1966913" y="4100513"/>
          <p14:tracePt t="8865" x="1966913" y="4084638"/>
          <p14:tracePt t="8866" x="1966913" y="4070350"/>
          <p14:tracePt t="8871" x="1966913" y="4054475"/>
          <p14:tracePt t="8884" x="1966913" y="4040188"/>
          <p14:tracePt t="8892" x="1966913" y="4025900"/>
          <p14:tracePt t="8903" x="1966913" y="4010025"/>
          <p14:tracePt t="8909" x="1966913" y="3995738"/>
          <p14:tracePt t="8919" x="1966913" y="3979863"/>
          <p14:tracePt t="8925" x="1966913" y="3965575"/>
          <p14:tracePt t="8929" x="1966913" y="3951288"/>
          <p14:tracePt t="8939" x="1966913" y="3935413"/>
          <p14:tracePt t="8946" x="1966913" y="3921125"/>
          <p14:tracePt t="8989" x="1966913" y="3906838"/>
          <p14:tracePt t="9003" x="1966913" y="3890963"/>
          <p14:tracePt t="9022" x="1966913" y="3876675"/>
          <p14:tracePt t="9110" x="1982788" y="3876675"/>
          <p14:tracePt t="9123" x="1997075" y="3860800"/>
          <p14:tracePt t="9128" x="2011363" y="3860800"/>
          <p14:tracePt t="9132" x="2027238" y="3860800"/>
          <p14:tracePt t="9139" x="2041525" y="3860800"/>
          <p14:tracePt t="9141" x="2057400" y="3860800"/>
          <p14:tracePt t="9148" x="2071688" y="3860800"/>
          <p14:tracePt t="9150" x="2085975" y="3860800"/>
          <p14:tracePt t="9156" x="2116138" y="3860800"/>
          <p14:tracePt t="9159" x="2132013" y="3860800"/>
          <p14:tracePt t="9163" x="2146300" y="3860800"/>
          <p14:tracePt t="9164" x="2160588" y="3860800"/>
          <p14:tracePt t="9166" x="2160588" y="3846513"/>
          <p14:tracePt t="9168" x="2176463" y="3846513"/>
          <p14:tracePt t="9171" x="2190750" y="3846513"/>
          <p14:tracePt t="9173" x="2206625" y="3846513"/>
          <p14:tracePt t="9176" x="2220913" y="3846513"/>
          <p14:tracePt t="9180" x="2251075" y="3846513"/>
          <p14:tracePt t="9183" x="2265363" y="3846513"/>
          <p14:tracePt t="9186" x="2279650" y="3846513"/>
          <p14:tracePt t="9189" x="2295525" y="3846513"/>
          <p14:tracePt t="9192" x="2309813" y="3846513"/>
          <p14:tracePt t="9192" x="2325688" y="3846513"/>
          <p14:tracePt t="9199" x="2354263" y="3846513"/>
          <p14:tracePt t="9202" x="2370138" y="3846513"/>
          <p14:tracePt t="9205" x="2384425" y="3846513"/>
          <p14:tracePt t="9208" x="2400300" y="3846513"/>
          <p14:tracePt t="9210" x="2414588" y="3846513"/>
          <p14:tracePt t="9212" x="2428875" y="3846513"/>
          <p14:tracePt t="9217" x="2444750" y="3846513"/>
          <p14:tracePt t="9219" x="2459038" y="3846513"/>
          <p14:tracePt t="9224" x="2474913" y="3846513"/>
          <p14:tracePt t="9227" x="2489200" y="3846513"/>
          <p14:tracePt t="9229" x="2503488" y="3846513"/>
          <p14:tracePt t="9236" x="2519363" y="3846513"/>
          <p14:tracePt t="9241" x="2533650" y="3846513"/>
          <p14:tracePt t="9270" x="2547938" y="3846513"/>
          <p14:tracePt t="9323" x="2563813" y="3860800"/>
          <p14:tracePt t="9328" x="2578100" y="3860800"/>
          <p14:tracePt t="9330" x="2578100" y="3876675"/>
          <p14:tracePt t="9333" x="2578100" y="3890963"/>
          <p14:tracePt t="9338" x="2593975" y="3906838"/>
          <p14:tracePt t="9344" x="2593975" y="3921125"/>
          <p14:tracePt t="9344" x="2608263" y="3921125"/>
          <p14:tracePt t="9349" x="2608263" y="3935413"/>
          <p14:tracePt t="9357" x="2622550" y="3951288"/>
          <p14:tracePt t="9363" x="2622550" y="3965575"/>
          <p14:tracePt t="9363" x="2638425" y="3965575"/>
          <p14:tracePt t="9369" x="2638425" y="3979863"/>
          <p14:tracePt t="9374" x="2652713" y="3979863"/>
          <p14:tracePt t="9395" x="2652713" y="3995738"/>
          <p14:tracePt t="9410" x="2668588" y="3995738"/>
          <p14:tracePt t="9422" x="2668588" y="4010025"/>
          <p14:tracePt t="10156" x="2668588" y="4025900"/>
          <p14:tracePt t="10162" x="2668588" y="4040188"/>
          <p14:tracePt t="10172" x="2668588" y="4054475"/>
          <p14:tracePt t="10177" x="2668588" y="4070350"/>
          <p14:tracePt t="10181" x="2668588" y="4084638"/>
          <p14:tracePt t="10189" x="2668588" y="4100513"/>
          <p14:tracePt t="10193" x="2668588" y="4114800"/>
          <p14:tracePt t="10199" x="2668588" y="4129088"/>
          <p14:tracePt t="10204" x="2668588" y="4144963"/>
          <p14:tracePt t="10207" x="2668588" y="4159250"/>
          <p14:tracePt t="10216" x="2668588" y="4175125"/>
          <p14:tracePt t="10220" x="2668588" y="4189413"/>
          <p14:tracePt t="10230" x="2668588" y="4203700"/>
          <p14:tracePt t="10237" x="2668588" y="4219575"/>
          <p14:tracePt t="10242" x="2668588" y="4233863"/>
          <p14:tracePt t="10258" x="2668588" y="4249738"/>
          <p14:tracePt t="10259" x="2652713" y="4249738"/>
          <p14:tracePt t="10265" x="2652713" y="4264025"/>
          <p14:tracePt t="10280" x="2638425" y="4278313"/>
          <p14:tracePt t="10288" x="2638425" y="4294188"/>
          <p14:tracePt t="10290" x="2622550" y="4294188"/>
          <p14:tracePt t="10295" x="2622550" y="4308475"/>
          <p14:tracePt t="10306" x="2622550" y="4322763"/>
          <p14:tracePt t="10309" x="2608263" y="4338638"/>
          <p14:tracePt t="10317" x="2608263" y="4352925"/>
          <p14:tracePt t="10320" x="2593975" y="4352925"/>
          <p14:tracePt t="10323" x="2593975" y="4368800"/>
          <p14:tracePt t="10327" x="2593975" y="4383088"/>
          <p14:tracePt t="10332" x="2578100" y="4383088"/>
          <p14:tracePt t="10337" x="2578100" y="4397375"/>
          <p14:tracePt t="10339" x="2563813" y="4397375"/>
          <p14:tracePt t="10341" x="2563813" y="4413250"/>
          <p14:tracePt t="10348" x="2547938" y="4413250"/>
          <p14:tracePt t="10352" x="2547938" y="4427538"/>
          <p14:tracePt t="10356" x="2547938" y="4443413"/>
          <p14:tracePt t="10363" x="2533650" y="4443413"/>
          <p14:tracePt t="10363" x="2533650" y="4457700"/>
          <p14:tracePt t="10370" x="2519363" y="4457700"/>
          <p14:tracePt t="10379" x="2519363" y="4471988"/>
          <p14:tracePt t="10383" x="2519363" y="4487863"/>
          <p14:tracePt t="10390" x="2503488" y="4487863"/>
          <p14:tracePt t="10397" x="2503488" y="4502150"/>
          <p14:tracePt t="10400" x="2503488" y="4518025"/>
          <p14:tracePt t="10401" x="2489200" y="4518025"/>
          <p14:tracePt t="10409" x="2474913" y="4532313"/>
          <p14:tracePt t="10413" x="2474913" y="4546600"/>
          <p14:tracePt t="10416" x="2474913" y="4562475"/>
          <p14:tracePt t="10422" x="2474913" y="4576763"/>
          <p14:tracePt t="10424" x="2459038" y="4576763"/>
          <p14:tracePt t="10429" x="2459038" y="4592638"/>
          <p14:tracePt t="10431" x="2444750" y="4592638"/>
          <p14:tracePt t="10433" x="2444750" y="4606925"/>
          <p14:tracePt t="10436" x="2444750" y="4621213"/>
          <p14:tracePt t="10440" x="2444750" y="4637088"/>
          <p14:tracePt t="10447" x="2444750" y="4651375"/>
          <p14:tracePt t="10449" x="2444750" y="4665663"/>
          <p14:tracePt t="10451" x="2428875" y="4665663"/>
          <p14:tracePt t="10456" x="2428875" y="4681538"/>
          <p14:tracePt t="10458" x="2428875" y="4695825"/>
          <p14:tracePt t="10461" x="2414588" y="4711700"/>
          <p14:tracePt t="10467" x="2414588" y="4725988"/>
          <p14:tracePt t="10471" x="2414588" y="4740275"/>
          <p14:tracePt t="10477" x="2400300" y="4756150"/>
          <p14:tracePt t="10480" x="2400300" y="4770438"/>
          <p14:tracePt t="10482" x="2400300" y="4786313"/>
          <p14:tracePt t="10487" x="2400300" y="4800600"/>
          <p14:tracePt t="10491" x="2400300" y="4814888"/>
          <p14:tracePt t="10497" x="2400300" y="4830763"/>
          <p14:tracePt t="10499" x="2400300" y="4845050"/>
          <p14:tracePt t="10503" x="2400300" y="4860925"/>
          <p14:tracePt t="10505" x="2384425" y="4860925"/>
          <p14:tracePt t="10508" x="2384425" y="4875213"/>
          <p14:tracePt t="10510" x="2384425" y="4889500"/>
          <p14:tracePt t="10514" x="2370138" y="4889500"/>
          <p14:tracePt t="10516" x="2370138" y="4905375"/>
          <p14:tracePt t="10519" x="2370138" y="4919663"/>
          <p14:tracePt t="10520" x="2370138" y="4935538"/>
          <p14:tracePt t="10529" x="2370138" y="4949825"/>
          <p14:tracePt t="10533" x="2370138" y="4964113"/>
          <p14:tracePt t="10542" x="2370138" y="4979988"/>
          <p14:tracePt t="10543" x="2354263" y="4979988"/>
          <p14:tracePt t="10549" x="2354263" y="4994275"/>
          <p14:tracePt t="10560" x="2354263" y="5008563"/>
          <p14:tracePt t="10566" x="2354263" y="5024438"/>
          <p14:tracePt t="10572" x="2339975" y="5038725"/>
          <p14:tracePt t="10580" x="2339975" y="5054600"/>
          <p14:tracePt t="10583" x="2339975" y="5068888"/>
          <p14:tracePt t="10590" x="2339975" y="5083175"/>
          <p14:tracePt t="10592" x="2339975" y="5099050"/>
          <p14:tracePt t="10599" x="2339975" y="5113338"/>
          <p14:tracePt t="10604" x="2339975" y="5129213"/>
          <p14:tracePt t="10606" x="2339975" y="5143500"/>
          <p14:tracePt t="10613" x="2339975" y="5157788"/>
          <p14:tracePt t="10616" x="2339975" y="5173663"/>
          <p14:tracePt t="10619" x="2339975" y="5187950"/>
          <p14:tracePt t="10619" x="2325688" y="5187950"/>
          <p14:tracePt t="10628" x="2325688" y="5203825"/>
          <p14:tracePt t="10634" x="2325688" y="5218113"/>
          <p14:tracePt t="10637" x="2309813" y="5218113"/>
          <p14:tracePt t="10645" x="2309813" y="5232400"/>
          <p14:tracePt t="10651" x="2309813" y="5248275"/>
          <p14:tracePt t="10654" x="2295525" y="5248275"/>
          <p14:tracePt t="10655" x="2295525" y="5262563"/>
          <p14:tracePt t="10666" x="2295525" y="5278438"/>
          <p14:tracePt t="10669" x="2295525" y="5292725"/>
          <p14:tracePt t="10677" x="2279650" y="5292725"/>
          <p14:tracePt t="10677" x="2279650" y="5307013"/>
          <p14:tracePt t="10683" x="2279650" y="5322888"/>
          <p14:tracePt t="10687" x="2279650" y="5337175"/>
          <p14:tracePt t="10696" x="2265363" y="5337175"/>
          <p14:tracePt t="10701" x="2265363" y="5351463"/>
          <p14:tracePt t="10709" x="2265363" y="5367338"/>
          <p14:tracePt t="10727" x="2265363" y="5381625"/>
          <p14:tracePt t="10736" x="2265363" y="5397500"/>
          <p14:tracePt t="10742" x="2265363" y="5411788"/>
          <p14:tracePt t="10747" x="2251075" y="5411788"/>
          <p14:tracePt t="10754" x="2251075" y="5426075"/>
          <p14:tracePt t="10761" x="2251075" y="5441950"/>
          <p14:tracePt t="10762" x="2235200" y="5441950"/>
          <p14:tracePt t="10770" x="2235200" y="5456238"/>
          <p14:tracePt t="10774" x="2235200" y="5472113"/>
          <p14:tracePt t="10784" x="2220913" y="5472113"/>
          <p14:tracePt t="10785" x="2220913" y="5486400"/>
          <p14:tracePt t="10792" x="2220913" y="5500688"/>
          <p14:tracePt t="10798" x="2220913" y="5516563"/>
          <p14:tracePt t="10811" x="2220913" y="5530850"/>
          <p14:tracePt t="10814" x="2206625" y="5530850"/>
          <p14:tracePt t="10817" x="2206625" y="5546725"/>
          <p14:tracePt t="10830" x="2206625" y="5561013"/>
          <p14:tracePt t="10836" x="2190750" y="5561013"/>
          <p14:tracePt t="10837" x="2190750" y="5575300"/>
          <p14:tracePt t="10843" x="2190750" y="5591175"/>
          <p14:tracePt t="10855" x="2190750" y="5605463"/>
          <p14:tracePt t="10860" x="2190750" y="5621338"/>
          <p14:tracePt t="10869" x="2190750" y="5635625"/>
          <p14:tracePt t="10874" x="2190750" y="5649913"/>
          <p14:tracePt t="10875" x="2176463" y="5649913"/>
          <p14:tracePt t="10876" x="2176463" y="5665788"/>
          <p14:tracePt t="10883" x="2176463" y="5680075"/>
          <p14:tracePt t="10889" x="2160588" y="5694363"/>
          <p14:tracePt t="10894" x="2146300" y="5710238"/>
          <p14:tracePt t="10896" x="2146300" y="5724525"/>
          <p14:tracePt t="10900" x="2146300" y="5740400"/>
          <p14:tracePt t="10907" x="2146300" y="5754688"/>
          <p14:tracePt t="10910" x="2146300" y="5768975"/>
          <p14:tracePt t="10915" x="2132013" y="5768975"/>
          <p14:tracePt t="10919" x="2132013" y="5784850"/>
          <p14:tracePt t="10922" x="2132013" y="5799138"/>
          <p14:tracePt t="10925" x="2116138" y="5799138"/>
          <p14:tracePt t="10929" x="2116138" y="5815013"/>
          <p14:tracePt t="10939" x="2116138" y="5829300"/>
          <p14:tracePt t="10945" x="2116138" y="5843588"/>
          <p14:tracePt t="10950" x="2101850" y="5843588"/>
          <p14:tracePt t="10961" x="2101850" y="5859463"/>
          <p14:tracePt t="10963" x="2085975" y="5859463"/>
          <p14:tracePt t="10968" x="2085975" y="5873750"/>
          <p14:tracePt t="10978" x="2071688" y="5873750"/>
          <p14:tracePt t="10983" x="2071688" y="5889625"/>
          <p14:tracePt t="11058" x="2071688" y="5903913"/>
          <p14:tracePt t="11066" x="2071688" y="5918200"/>
          <p14:tracePt t="11220" x="2071688" y="5934075"/>
          <p14:tracePt t="11229" x="2071688" y="5948363"/>
          <p14:tracePt t="11249" x="2071688" y="5964238"/>
          <p14:tracePt t="11256" x="2057400" y="5964238"/>
          <p14:tracePt t="11258" x="2057400" y="5978525"/>
          <p14:tracePt t="11271" x="2057400" y="5992813"/>
          <p14:tracePt t="11318" x="2057400" y="6008688"/>
          <p14:tracePt t="11335" x="2057400" y="6022975"/>
          <p14:tracePt t="11336" x="2041525" y="6022975"/>
          <p14:tracePt t="11354" x="2041525" y="6037263"/>
          <p14:tracePt t="11362" x="2041525" y="6053138"/>
          <p14:tracePt t="11369" x="2041525" y="6067425"/>
          <p14:tracePt t="11371" x="2027238" y="6067425"/>
          <p14:tracePt t="11386" x="2011363" y="6067425"/>
          <p14:tracePt t="11691" x="2027238" y="6067425"/>
          <p14:tracePt t="11695" x="2027238" y="6053138"/>
          <p14:tracePt t="11699" x="2057400" y="6037263"/>
          <p14:tracePt t="11703" x="2071688" y="6022975"/>
          <p14:tracePt t="11707" x="2071688" y="6008688"/>
          <p14:tracePt t="11710" x="2085975" y="6008688"/>
          <p14:tracePt t="11711" x="2085975" y="5992813"/>
          <p14:tracePt t="11713" x="2101850" y="5992813"/>
          <p14:tracePt t="11713" x="2101850" y="5978525"/>
          <p14:tracePt t="11716" x="2101850" y="5964238"/>
          <p14:tracePt t="11719" x="2116138" y="5964238"/>
          <p14:tracePt t="11724" x="2132013" y="5948363"/>
          <p14:tracePt t="11726" x="2146300" y="5948363"/>
          <p14:tracePt t="11726" x="2146300" y="5934075"/>
          <p14:tracePt t="11736" x="2146300" y="5918200"/>
          <p14:tracePt t="11743" x="2146300" y="5903913"/>
          <p14:tracePt t="11745" x="2160588" y="5903913"/>
          <p14:tracePt t="11747" x="2160588" y="5889625"/>
          <p14:tracePt t="11760" x="2160588" y="5873750"/>
          <p14:tracePt t="11766" x="2160588" y="5859463"/>
          <p14:tracePt t="11774" x="2160588" y="5843588"/>
          <p14:tracePt t="11780" x="2160588" y="5829300"/>
          <p14:tracePt t="11782" x="2160588" y="5815013"/>
          <p14:tracePt t="11791" x="2160588" y="5799138"/>
          <p14:tracePt t="11793" x="2146300" y="5799138"/>
          <p14:tracePt t="11796" x="2146300" y="5784850"/>
          <p14:tracePt t="11798" x="2132013" y="5784850"/>
          <p14:tracePt t="11798" x="2116138" y="5784850"/>
          <p14:tracePt t="11805" x="2101850" y="5768975"/>
          <p14:tracePt t="11807" x="2085975" y="5768975"/>
          <p14:tracePt t="11811" x="2085975" y="5754688"/>
          <p14:tracePt t="11811" x="2071688" y="5754688"/>
          <p14:tracePt t="11814" x="2057400" y="5754688"/>
          <p14:tracePt t="11816" x="2041525" y="5754688"/>
          <p14:tracePt t="11819" x="2041525" y="5740400"/>
          <p14:tracePt t="11819" x="2027238" y="5740400"/>
          <p14:tracePt t="11822" x="2011363" y="5740400"/>
          <p14:tracePt t="11829" x="1982788" y="5740400"/>
          <p14:tracePt t="11831" x="1966913" y="5740400"/>
          <p14:tracePt t="11836" x="1952625" y="5740400"/>
          <p14:tracePt t="11838" x="1938338" y="5740400"/>
          <p14:tracePt t="11843" x="1922463" y="5740400"/>
          <p14:tracePt t="11846" x="1908175" y="5740400"/>
          <p14:tracePt t="11846" x="1892300" y="5740400"/>
          <p14:tracePt t="11853" x="1878013" y="5740400"/>
          <p14:tracePt t="11854" x="1863725" y="5740400"/>
          <p14:tracePt t="11859" x="1847850" y="5740400"/>
          <p14:tracePt t="11861" x="1833563" y="5754688"/>
          <p14:tracePt t="11865" x="1833563" y="5768975"/>
          <p14:tracePt t="11865" x="1817688" y="5768975"/>
          <p14:tracePt t="11868" x="1803400" y="5768975"/>
          <p14:tracePt t="11870" x="1789113" y="5768975"/>
          <p14:tracePt t="11873" x="1789113" y="5784850"/>
          <p14:tracePt t="11874" x="1773238" y="5784850"/>
          <p14:tracePt t="11876" x="1758950" y="5799138"/>
          <p14:tracePt t="11880" x="1743075" y="5799138"/>
          <p14:tracePt t="11882" x="1743075" y="5815013"/>
          <p14:tracePt t="11883" x="1714500" y="5815013"/>
          <p14:tracePt t="11884" x="1714500" y="5829300"/>
          <p14:tracePt t="11885" x="1698625" y="5843588"/>
          <p14:tracePt t="11888" x="1684338" y="5843588"/>
          <p14:tracePt t="11890" x="1684338" y="5859463"/>
          <p14:tracePt t="11892" x="1670050" y="5859463"/>
          <p14:tracePt t="11893" x="1654175" y="5873750"/>
          <p14:tracePt t="11895" x="1639888" y="5873750"/>
          <p14:tracePt t="11897" x="1624013" y="5889625"/>
          <p14:tracePt t="11898" x="1609725" y="5903913"/>
          <p14:tracePt t="11901" x="1609725" y="5918200"/>
          <p14:tracePt t="11901" x="1595438" y="5918200"/>
          <p14:tracePt t="11904" x="1579563" y="5918200"/>
          <p14:tracePt t="11905" x="1565275" y="5934075"/>
          <p14:tracePt t="11907" x="1565275" y="5948363"/>
          <p14:tracePt t="11909" x="1549400" y="5948363"/>
          <p14:tracePt t="11910" x="1535113" y="5948363"/>
          <p14:tracePt t="11913" x="1535113" y="5978525"/>
          <p14:tracePt t="11914" x="1520825" y="5978525"/>
          <p14:tracePt t="11917" x="1504950" y="5992813"/>
          <p14:tracePt t="11920" x="1490663" y="5992813"/>
          <p14:tracePt t="11921" x="1490663" y="6008688"/>
          <p14:tracePt t="11925" x="1490663" y="6022975"/>
          <p14:tracePt t="11926" x="1474788" y="6022975"/>
          <p14:tracePt t="11929" x="1460500" y="6022975"/>
          <p14:tracePt t="11931" x="1460500" y="6037263"/>
          <p14:tracePt t="11938" x="1460500" y="6053138"/>
          <p14:tracePt t="11943" x="1460500" y="6067425"/>
          <p14:tracePt t="11974" x="1460500" y="6083300"/>
          <p14:tracePt t="11980" x="1474788" y="6097588"/>
          <p14:tracePt t="11987" x="1504950" y="6097588"/>
          <p14:tracePt t="11989" x="1520825" y="6097588"/>
          <p14:tracePt t="11993" x="1535113" y="6097588"/>
          <p14:tracePt t="11994" x="1549400" y="6097588"/>
          <p14:tracePt t="11998" x="1565275" y="6097588"/>
          <p14:tracePt t="11999" x="1579563" y="6097588"/>
          <p14:tracePt t="11999" x="1595438" y="6097588"/>
          <p14:tracePt t="12004" x="1609725" y="6097588"/>
          <p14:tracePt t="12005" x="1624013" y="6097588"/>
          <p14:tracePt t="12006" x="1639888" y="6097588"/>
          <p14:tracePt t="12010" x="1670050" y="6097588"/>
          <p14:tracePt t="12014" x="1684338" y="6097588"/>
          <p14:tracePt t="12016" x="1698625" y="6097588"/>
          <p14:tracePt t="12018" x="1714500" y="6097588"/>
          <p14:tracePt t="12019" x="1728788" y="6097588"/>
          <p14:tracePt t="12022" x="1743075" y="6097588"/>
          <p14:tracePt t="12024" x="1758950" y="6097588"/>
          <p14:tracePt t="12025" x="1773238" y="6097588"/>
          <p14:tracePt t="12028" x="1789113" y="6097588"/>
          <p14:tracePt t="12028" x="1803400" y="6097588"/>
          <p14:tracePt t="12029" x="1817688" y="6097588"/>
          <p14:tracePt t="12034" x="1847850" y="6097588"/>
          <p14:tracePt t="12035" x="1863725" y="6083300"/>
          <p14:tracePt t="12037" x="1878013" y="6083300"/>
          <p14:tracePt t="12040" x="1892300" y="6083300"/>
          <p14:tracePt t="12041" x="1908175" y="6083300"/>
          <p14:tracePt t="12041" x="1922463" y="6083300"/>
          <p14:tracePt t="12044" x="1938338" y="6083300"/>
          <p14:tracePt t="12045" x="1952625" y="6083300"/>
          <p14:tracePt t="12046" x="1952625" y="6067425"/>
          <p14:tracePt t="12046" x="1966913" y="6067425"/>
          <p14:tracePt t="12049" x="1982788" y="6067425"/>
          <p14:tracePt t="12049" x="1997075" y="6067425"/>
          <p14:tracePt t="12052" x="2027238" y="6053138"/>
          <p14:tracePt t="12055" x="2041525" y="6037263"/>
          <p14:tracePt t="12056" x="2057400" y="6037263"/>
          <p14:tracePt t="12057" x="2071688" y="6037263"/>
          <p14:tracePt t="12059" x="2085975" y="6037263"/>
          <p14:tracePt t="12061" x="2101850" y="6037263"/>
          <p14:tracePt t="12063" x="2116138" y="6037263"/>
          <p14:tracePt t="12064" x="2132013" y="6037263"/>
          <p14:tracePt t="12065" x="2146300" y="6037263"/>
          <p14:tracePt t="12066" x="2146300" y="6022975"/>
          <p14:tracePt t="12068" x="2160588" y="6022975"/>
          <p14:tracePt t="12069" x="2176463" y="6022975"/>
          <p14:tracePt t="12071" x="2190750" y="6022975"/>
          <p14:tracePt t="12073" x="2206625" y="6008688"/>
          <p14:tracePt t="12073" x="2220913" y="6008688"/>
          <p14:tracePt t="12077" x="2235200" y="6008688"/>
          <p14:tracePt t="12079" x="2251075" y="6008688"/>
          <p14:tracePt t="12084" x="2265363" y="5992813"/>
          <p14:tracePt t="12086" x="2279650" y="5992813"/>
          <p14:tracePt t="12089" x="2295525" y="5992813"/>
          <p14:tracePt t="12093" x="2295525" y="5978525"/>
          <p14:tracePt t="12097" x="2309813" y="5978525"/>
          <p14:tracePt t="12097" x="2309813" y="5964238"/>
          <p14:tracePt t="12103" x="2325688" y="5964238"/>
          <p14:tracePt t="12142" x="2325688" y="5948363"/>
          <p14:tracePt t="12147" x="2325688" y="5934075"/>
          <p14:tracePt t="12148" x="2309813" y="5934075"/>
          <p14:tracePt t="12156" x="2295525" y="5918200"/>
          <p14:tracePt t="12157" x="2295525" y="5903913"/>
          <p14:tracePt t="12160" x="2279650" y="5903913"/>
          <p14:tracePt t="12162" x="2265363" y="5889625"/>
          <p14:tracePt t="12167" x="2251075" y="5889625"/>
          <p14:tracePt t="12170" x="2251075" y="5873750"/>
          <p14:tracePt t="12172" x="2235200" y="5873750"/>
          <p14:tracePt t="12173" x="2235200" y="5859463"/>
          <p14:tracePt t="12179" x="2220913" y="5859463"/>
          <p14:tracePt t="12180" x="2206625" y="5859463"/>
          <p14:tracePt t="12184" x="2190750" y="5843588"/>
          <p14:tracePt t="12185" x="2190750" y="5829300"/>
          <p14:tracePt t="12186" x="2176463" y="5829300"/>
          <p14:tracePt t="12190" x="2160588" y="5829300"/>
          <p14:tracePt t="12192" x="2160588" y="5815013"/>
          <p14:tracePt t="12197" x="2146300" y="5815013"/>
          <p14:tracePt t="12199" x="2132013" y="5815013"/>
          <p14:tracePt t="12201" x="2116138" y="5815013"/>
          <p14:tracePt t="12206" x="2101850" y="5815013"/>
          <p14:tracePt t="12208" x="2085975" y="5815013"/>
          <p14:tracePt t="12214" x="2071688" y="5815013"/>
          <p14:tracePt t="12216" x="2057400" y="5815013"/>
          <p14:tracePt t="12216" x="2041525" y="5815013"/>
          <p14:tracePt t="12222" x="2027238" y="5815013"/>
          <p14:tracePt t="12224" x="2011363" y="5815013"/>
          <p14:tracePt t="12229" x="1997075" y="5815013"/>
          <p14:tracePt t="12231" x="1982788" y="5815013"/>
          <p14:tracePt t="12235" x="1966913" y="5815013"/>
          <p14:tracePt t="12236" x="1952625" y="5815013"/>
          <p14:tracePt t="12238" x="1938338" y="5815013"/>
          <p14:tracePt t="12242" x="1922463" y="5815013"/>
          <p14:tracePt t="12247" x="1892300" y="5815013"/>
          <p14:tracePt t="12250" x="1878013" y="5815013"/>
          <p14:tracePt t="12252" x="1863725" y="5815013"/>
          <p14:tracePt t="12258" x="1847850" y="5815013"/>
          <p14:tracePt t="12259" x="1833563" y="5815013"/>
          <p14:tracePt t="12264" x="1817688" y="5829300"/>
          <p14:tracePt t="12265" x="1803400" y="5829300"/>
          <p14:tracePt t="12267" x="1789113" y="5829300"/>
          <p14:tracePt t="12268" x="1789113" y="5843588"/>
          <p14:tracePt t="12270" x="1773238" y="5843588"/>
          <p14:tracePt t="12274" x="1758950" y="5843588"/>
          <p14:tracePt t="12276" x="1743075" y="5843588"/>
          <p14:tracePt t="12277" x="1743075" y="5859463"/>
          <p14:tracePt t="12278" x="1728788" y="5859463"/>
          <p14:tracePt t="12282" x="1728788" y="5873750"/>
          <p14:tracePt t="12283" x="1714500" y="5873750"/>
          <p14:tracePt t="12286" x="1698625" y="5873750"/>
          <p14:tracePt t="12288" x="1684338" y="5889625"/>
          <p14:tracePt t="12291" x="1670050" y="5889625"/>
          <p14:tracePt t="12294" x="1670050" y="5903913"/>
          <p14:tracePt t="12295" x="1670050" y="5918200"/>
          <p14:tracePt t="12297" x="1654175" y="5918200"/>
          <p14:tracePt t="12301" x="1639888" y="5918200"/>
          <p14:tracePt t="12304" x="1639888" y="5934075"/>
          <p14:tracePt t="12308" x="1639888" y="5948363"/>
          <p14:tracePt t="12310" x="1624013" y="5948363"/>
          <p14:tracePt t="12318" x="1624013" y="5964238"/>
          <p14:tracePt t="12322" x="1624013" y="5978525"/>
          <p14:tracePt t="12327" x="1624013" y="5992813"/>
          <p14:tracePt t="12339" x="1624013" y="6008688"/>
          <p14:tracePt t="12344" x="1624013" y="6022975"/>
          <p14:tracePt t="12357" x="1639888" y="6022975"/>
          <p14:tracePt t="12359" x="1639888" y="6037263"/>
          <p14:tracePt t="12362" x="1654175" y="6037263"/>
          <p14:tracePt t="12364" x="1654175" y="6053138"/>
          <p14:tracePt t="12368" x="1670050" y="6053138"/>
          <p14:tracePt t="12370" x="1684338" y="6053138"/>
          <p14:tracePt t="12374" x="1698625" y="6053138"/>
          <p14:tracePt t="12377" x="1714500" y="6053138"/>
          <p14:tracePt t="12379" x="1728788" y="6053138"/>
          <p14:tracePt t="12381" x="1728788" y="6067425"/>
          <p14:tracePt t="12385" x="1743075" y="6067425"/>
          <p14:tracePt t="12386" x="1758950" y="6067425"/>
          <p14:tracePt t="12386" x="1773238" y="6067425"/>
          <p14:tracePt t="12391" x="1789113" y="6067425"/>
          <p14:tracePt t="12393" x="1803400" y="6067425"/>
          <p14:tracePt t="12397" x="1817688" y="6067425"/>
          <p14:tracePt t="12398" x="1833563" y="6067425"/>
          <p14:tracePt t="12399" x="1847850" y="6067425"/>
          <p14:tracePt t="12404" x="1863725" y="6067425"/>
          <p14:tracePt t="12405" x="1878013" y="6067425"/>
          <p14:tracePt t="12408" x="1892300" y="6067425"/>
          <p14:tracePt t="12410" x="1908175" y="6067425"/>
          <p14:tracePt t="12411" x="1922463" y="6067425"/>
          <p14:tracePt t="12416" x="1952625" y="6067425"/>
          <p14:tracePt t="12420" x="1966913" y="6067425"/>
          <p14:tracePt t="12422" x="1982788" y="6067425"/>
          <p14:tracePt t="12423" x="1997075" y="6067425"/>
          <p14:tracePt t="12429" x="2011363" y="6067425"/>
          <p14:tracePt t="12429" x="2027238" y="6067425"/>
          <p14:tracePt t="12435" x="2041525" y="6067425"/>
          <p14:tracePt t="12438" x="2057400" y="6067425"/>
          <p14:tracePt t="12443" x="2057400" y="6053138"/>
          <p14:tracePt t="12445" x="2071688" y="6053138"/>
          <p14:tracePt t="12449" x="2085975" y="6053138"/>
          <p14:tracePt t="12450" x="2085975" y="6037263"/>
          <p14:tracePt t="12454" x="2101850" y="6037263"/>
          <p14:tracePt t="12471" x="2101850" y="6022975"/>
          <p14:tracePt t="12483" x="2101850" y="6008688"/>
          <p14:tracePt t="12491" x="2101850" y="5992813"/>
          <p14:tracePt t="12493" x="2101850" y="5978525"/>
          <p14:tracePt t="12498" x="2101850" y="5964238"/>
          <p14:tracePt t="12502" x="2085975" y="5948363"/>
          <p14:tracePt t="12505" x="2085975" y="5934075"/>
          <p14:tracePt t="12507" x="2071688" y="5934075"/>
          <p14:tracePt t="12510" x="2071688" y="5918200"/>
          <p14:tracePt t="12513" x="2071688" y="5903913"/>
          <p14:tracePt t="12514" x="2057400" y="5903913"/>
          <p14:tracePt t="12517" x="2057400" y="5889625"/>
          <p14:tracePt t="12521" x="2041525" y="5889625"/>
          <p14:tracePt t="12527" x="2041525" y="5873750"/>
          <p14:tracePt t="12537" x="2027238" y="5873750"/>
          <p14:tracePt t="12540" x="2027238" y="5859463"/>
          <p14:tracePt t="12545" x="2011363" y="5859463"/>
          <p14:tracePt t="12560" x="1997075" y="5859463"/>
          <p14:tracePt t="12568" x="1982788" y="5859463"/>
          <p14:tracePt t="12576" x="1966913" y="5859463"/>
          <p14:tracePt t="12600" x="1966913" y="5873750"/>
          <p14:tracePt t="12602" x="1952625" y="5873750"/>
          <p14:tracePt t="12614" x="1952625" y="5889625"/>
          <p14:tracePt t="12617" x="1938338" y="5889625"/>
          <p14:tracePt t="12625" x="1938338" y="5903913"/>
          <p14:tracePt t="12644" x="1938338" y="5918200"/>
          <p14:tracePt t="12682" x="1938338" y="5934075"/>
          <p14:tracePt t="13393" x="1952625" y="5934075"/>
          <p14:tracePt t="13406" x="1966913" y="5934075"/>
          <p14:tracePt t="13424" x="1982788" y="5934075"/>
          <p14:tracePt t="13435" x="1997075" y="5934075"/>
          <p14:tracePt t="13440" x="1997075" y="5918200"/>
          <p14:tracePt t="13448" x="1997075" y="5903913"/>
          <p14:tracePt t="13453" x="2011363" y="5903913"/>
          <p14:tracePt t="13455" x="2011363" y="5889625"/>
          <p14:tracePt t="13460" x="2027238" y="5889625"/>
          <p14:tracePt t="13467" x="2027238" y="5873750"/>
          <p14:tracePt t="13474" x="2027238" y="5859463"/>
          <p14:tracePt t="13483" x="2041525" y="5843588"/>
          <p14:tracePt t="13489" x="2041525" y="5829300"/>
          <p14:tracePt t="13491" x="2041525" y="5815013"/>
          <p14:tracePt t="13494" x="2057400" y="5815013"/>
          <p14:tracePt t="13497" x="2057400" y="5799138"/>
          <p14:tracePt t="13498" x="2057400" y="5784850"/>
          <p14:tracePt t="13504" x="2057400" y="5768975"/>
          <p14:tracePt t="13506" x="2057400" y="5754688"/>
          <p14:tracePt t="13507" x="2057400" y="5740400"/>
          <p14:tracePt t="13510" x="2057400" y="5724525"/>
          <p14:tracePt t="13513" x="2057400" y="5710238"/>
          <p14:tracePt t="13515" x="2071688" y="5710238"/>
          <p14:tracePt t="13515" x="2071688" y="5694363"/>
          <p14:tracePt t="13519" x="2071688" y="5680075"/>
          <p14:tracePt t="13521" x="2071688" y="5665788"/>
          <p14:tracePt t="13522" x="2071688" y="5649913"/>
          <p14:tracePt t="13523" x="2071688" y="5635625"/>
          <p14:tracePt t="13525" x="2085975" y="5621338"/>
          <p14:tracePt t="13526" x="2085975" y="5605463"/>
          <p14:tracePt t="13531" x="2085975" y="5575300"/>
          <p14:tracePt t="13531" x="2085975" y="5561013"/>
          <p14:tracePt t="13532" x="2101850" y="5561013"/>
          <p14:tracePt t="13533" x="2101850" y="5546725"/>
          <p14:tracePt t="13535" x="2101850" y="5530850"/>
          <p14:tracePt t="13536" x="2101850" y="5516563"/>
          <p14:tracePt t="13538" x="2101850" y="5500688"/>
          <p14:tracePt t="13538" x="2101850" y="5486400"/>
          <p14:tracePt t="13541" x="2101850" y="5472113"/>
          <p14:tracePt t="13544" x="2101850" y="5441950"/>
          <p14:tracePt t="13545" x="2101850" y="5411788"/>
          <p14:tracePt t="13545" x="2101850" y="5397500"/>
          <p14:tracePt t="13548" x="2101850" y="5381625"/>
          <p14:tracePt t="13549" x="2101850" y="5367338"/>
          <p14:tracePt t="13550" x="2101850" y="5337175"/>
          <p14:tracePt t="13552" x="2101850" y="5322888"/>
          <p14:tracePt t="13553" x="2101850" y="5307013"/>
          <p14:tracePt t="13554" x="2101850" y="5292725"/>
          <p14:tracePt t="13555" x="2101850" y="5278438"/>
          <p14:tracePt t="13556" x="2101850" y="5248275"/>
          <p14:tracePt t="13558" x="2101850" y="5232400"/>
          <p14:tracePt t="13560" x="2101850" y="5218113"/>
          <p14:tracePt t="13561" x="2101850" y="5203825"/>
          <p14:tracePt t="13562" x="2101850" y="5187950"/>
          <p14:tracePt t="13562" x="2101850" y="5173663"/>
          <p14:tracePt t="13563" x="2101850" y="5157788"/>
          <p14:tracePt t="13565" x="2101850" y="5143500"/>
          <p14:tracePt t="13566" x="2101850" y="5113338"/>
          <p14:tracePt t="13568" x="2101850" y="5099050"/>
          <p14:tracePt t="13569" x="2101850" y="5068888"/>
          <p14:tracePt t="13573" x="2101850" y="5054600"/>
          <p14:tracePt t="13574" x="2101850" y="5024438"/>
          <p14:tracePt t="13574" x="2101850" y="5008563"/>
          <p14:tracePt t="13575" x="2101850" y="4979988"/>
          <p14:tracePt t="13578" x="2101850" y="4964113"/>
          <p14:tracePt t="13579" x="2101850" y="4949825"/>
          <p14:tracePt t="13580" x="2101850" y="4935538"/>
          <p14:tracePt t="13582" x="2101850" y="4905375"/>
          <p14:tracePt t="13583" x="2101850" y="4889500"/>
          <p14:tracePt t="13584" x="2101850" y="4875213"/>
          <p14:tracePt t="13585" x="2101850" y="4860925"/>
          <p14:tracePt t="13586" x="2101850" y="4845050"/>
          <p14:tracePt t="13588" x="2101850" y="4830763"/>
          <p14:tracePt t="13588" x="2085975" y="4814888"/>
          <p14:tracePt t="13591" x="2085975" y="4786313"/>
          <p14:tracePt t="13593" x="2085975" y="4770438"/>
          <p14:tracePt t="13593" x="2085975" y="4756150"/>
          <p14:tracePt t="13594" x="2085975" y="4740275"/>
          <p14:tracePt t="13598" x="2085975" y="4711700"/>
          <p14:tracePt t="13598" x="2071688" y="4695825"/>
          <p14:tracePt t="13600" x="2071688" y="4681538"/>
          <p14:tracePt t="13602" x="2071688" y="4665663"/>
          <p14:tracePt t="13603" x="2071688" y="4651375"/>
          <p14:tracePt t="13604" x="2071688" y="4637088"/>
          <p14:tracePt t="13606" x="2071688" y="4621213"/>
          <p14:tracePt t="13608" x="2071688" y="4606925"/>
          <p14:tracePt t="13610" x="2071688" y="4576763"/>
          <p14:tracePt t="13612" x="2071688" y="4562475"/>
          <p14:tracePt t="13612" x="2071688" y="4546600"/>
          <p14:tracePt t="13613" x="2071688" y="4532313"/>
          <p14:tracePt t="13616" x="2057400" y="4502150"/>
          <p14:tracePt t="13616" x="2057400" y="4487863"/>
          <p14:tracePt t="13619" x="2057400" y="4471988"/>
          <p14:tracePt t="13619" x="2057400" y="4457700"/>
          <p14:tracePt t="13622" x="2057400" y="4443413"/>
          <p14:tracePt t="13622" x="2057400" y="4427538"/>
          <p14:tracePt t="13623" x="2057400" y="4413250"/>
          <p14:tracePt t="13626" x="2057400" y="4383088"/>
          <p14:tracePt t="13628" x="2041525" y="4368800"/>
          <p14:tracePt t="13628" x="2041525" y="4352925"/>
          <p14:tracePt t="13629" x="2041525" y="4338638"/>
          <p14:tracePt t="13632" x="2041525" y="4308475"/>
          <p14:tracePt t="13634" x="2041525" y="4294188"/>
          <p14:tracePt t="13634" x="2041525" y="4278313"/>
          <p14:tracePt t="13635" x="2041525" y="4249738"/>
          <p14:tracePt t="13637" x="2041525" y="4233863"/>
          <p14:tracePt t="13640" x="2027238" y="4203700"/>
          <p14:tracePt t="13640" x="2027238" y="4189413"/>
          <p14:tracePt t="13641" x="2027238" y="4175125"/>
          <p14:tracePt t="13642" x="2027238" y="4159250"/>
          <p14:tracePt t="13645" x="2027238" y="4129088"/>
          <p14:tracePt t="13646" x="2027238" y="4114800"/>
          <p14:tracePt t="13648" x="2027238" y="4100513"/>
          <p14:tracePt t="13648" x="2027238" y="4084638"/>
          <p14:tracePt t="13649" x="2027238" y="4070350"/>
          <p14:tracePt t="13651" x="2027238" y="4040188"/>
          <p14:tracePt t="13653" x="2027238" y="4025900"/>
          <p14:tracePt t="13653" x="2027238" y="3995738"/>
          <p14:tracePt t="13656" x="2027238" y="3979863"/>
          <p14:tracePt t="13657" x="2027238" y="3965575"/>
          <p14:tracePt t="13659" x="2027238" y="3935413"/>
          <p14:tracePt t="13659" x="2027238" y="3921125"/>
          <p14:tracePt t="13661" x="2027238" y="3906838"/>
          <p14:tracePt t="13663" x="2027238" y="3890963"/>
          <p14:tracePt t="13664" x="2027238" y="3876675"/>
          <p14:tracePt t="13666" x="2027238" y="3860800"/>
          <p14:tracePt t="13667" x="2027238" y="3846513"/>
          <p14:tracePt t="13669" x="2027238" y="3832225"/>
          <p14:tracePt t="13670" x="2027238" y="3816350"/>
          <p14:tracePt t="13671" x="2011363" y="3816350"/>
          <p14:tracePt t="13671" x="2011363" y="3802063"/>
          <p14:tracePt t="13675" x="2011363" y="3771900"/>
          <p14:tracePt t="13678" x="2011363" y="3757613"/>
          <p14:tracePt t="13679" x="2011363" y="3741738"/>
          <p14:tracePt t="13681" x="2011363" y="3727450"/>
          <p14:tracePt t="13684" x="2011363" y="3711575"/>
          <p14:tracePt t="13684" x="2011363" y="3697288"/>
          <p14:tracePt t="13689" x="2011363" y="3683000"/>
          <p14:tracePt t="13691" x="2011363" y="3667125"/>
          <p14:tracePt t="13691" x="2011363" y="3652838"/>
          <p14:tracePt t="13696" x="2011363" y="3636963"/>
          <p14:tracePt t="13698" x="2011363" y="3622675"/>
          <p14:tracePt t="13702" x="2011363" y="3608388"/>
          <p14:tracePt t="13704" x="2011363" y="3592513"/>
          <p14:tracePt t="13707" x="1997075" y="3578225"/>
          <p14:tracePt t="13713" x="1997075" y="3548063"/>
          <p14:tracePt t="13719" x="1997075" y="3533775"/>
          <p14:tracePt t="13720" x="1997075" y="3517900"/>
          <p14:tracePt t="13720" x="1997075" y="3503613"/>
          <p14:tracePt t="13726" x="1997075" y="3489325"/>
          <p14:tracePt t="13726" x="1997075" y="3473450"/>
          <p14:tracePt t="13732" x="1997075" y="3459163"/>
          <p14:tracePt t="13733" x="1997075" y="3443288"/>
          <p14:tracePt t="13734" x="1997075" y="3429000"/>
          <p14:tracePt t="13738" x="1997075" y="3414713"/>
          <p14:tracePt t="13741" x="1997075" y="3398838"/>
          <p14:tracePt t="13743" x="1997075" y="3368675"/>
          <p14:tracePt t="13747" x="1997075" y="3340100"/>
          <p14:tracePt t="13749" x="1997075" y="3324225"/>
          <p14:tracePt t="13751" x="1997075" y="3309938"/>
          <p14:tracePt t="13751" x="1997075" y="3294063"/>
          <p14:tracePt t="13754" x="1982788" y="3294063"/>
          <p14:tracePt t="13755" x="1982788" y="3279775"/>
          <p14:tracePt t="13756" x="1982788" y="3265488"/>
          <p14:tracePt t="13757" x="1982788" y="3249613"/>
          <p14:tracePt t="13760" x="1982788" y="3235325"/>
          <p14:tracePt t="13761" x="1982788" y="3221038"/>
          <p14:tracePt t="13762" x="1982788" y="3205163"/>
          <p14:tracePt t="13766" x="1982788" y="3190875"/>
          <p14:tracePt t="13767" x="1982788" y="3175000"/>
          <p14:tracePt t="13768" x="1982788" y="3160713"/>
          <p14:tracePt t="13770" x="1982788" y="3146425"/>
          <p14:tracePt t="13772" x="1982788" y="3130550"/>
          <p14:tracePt t="13773" x="1982788" y="3100388"/>
          <p14:tracePt t="13777" x="1982788" y="3086100"/>
          <p14:tracePt t="13778" x="1982788" y="3071813"/>
          <p14:tracePt t="13781" x="1982788" y="3055938"/>
          <p14:tracePt t="13782" x="1982788" y="3025775"/>
          <p14:tracePt t="13786" x="1982788" y="3011488"/>
          <p14:tracePt t="13787" x="1982788" y="2997200"/>
          <p14:tracePt t="13790" x="1982788" y="2981325"/>
          <p14:tracePt t="13791" x="1982788" y="2967038"/>
          <p14:tracePt t="13792" x="1982788" y="2951163"/>
          <p14:tracePt t="13797" x="1982788" y="2936875"/>
          <p14:tracePt t="13799" x="1982788" y="2922588"/>
          <p14:tracePt t="13803" x="1982788" y="2906713"/>
          <p14:tracePt t="13804" x="1982788" y="2892425"/>
          <p14:tracePt t="13810" x="1982788" y="2862263"/>
          <p14:tracePt t="13813" x="1982788" y="2847975"/>
          <p14:tracePt t="13819" x="1982788" y="2832100"/>
          <p14:tracePt t="13819" x="1982788" y="2817813"/>
          <p14:tracePt t="13825" x="1982788" y="2803525"/>
          <p14:tracePt t="13829" x="1982788" y="2787650"/>
          <p14:tracePt t="13831" x="1982788" y="2773363"/>
          <p14:tracePt t="13836" x="1982788" y="2757488"/>
          <p14:tracePt t="13840" x="1982788" y="2743200"/>
          <p14:tracePt t="13844" x="1982788" y="2728913"/>
          <p14:tracePt t="13848" x="1982788" y="2713038"/>
          <p14:tracePt t="13851" x="1982788" y="2698750"/>
          <p14:tracePt t="13857" x="1982788" y="2682875"/>
          <p14:tracePt t="13858" x="1982788" y="2668588"/>
          <p14:tracePt t="13865" x="1966913" y="2654300"/>
          <p14:tracePt t="13866" x="1966913" y="2638425"/>
          <p14:tracePt t="13869" x="1966913" y="2624138"/>
          <p14:tracePt t="13875" x="1966913" y="2608263"/>
          <p14:tracePt t="13877" x="1966913" y="2593975"/>
          <p14:tracePt t="13884" x="1966913" y="2579688"/>
          <p14:tracePt t="13886" x="1966913" y="2563813"/>
          <p14:tracePt t="13887" x="1952625" y="2563813"/>
          <p14:tracePt t="13891" x="1952625" y="2549525"/>
          <p14:tracePt t="13900" x="1952625" y="2535238"/>
          <p14:tracePt t="13902" x="1952625" y="2519363"/>
          <p14:tracePt t="13912" x="1952625" y="2505075"/>
          <p14:tracePt t="13915" x="1952625" y="2489200"/>
          <p14:tracePt t="13919" x="1952625" y="2474913"/>
          <p14:tracePt t="13929" x="1952625" y="2460625"/>
          <p14:tracePt t="13932" x="1952625" y="2444750"/>
          <p14:tracePt t="13944" x="1952625" y="2430463"/>
          <p14:tracePt t="13951" x="1952625" y="2414588"/>
          <p14:tracePt t="13973" x="1952625" y="2400300"/>
          <p14:tracePt t="13980" x="1938338" y="2400300"/>
          <p14:tracePt t="13984" x="1938338" y="2386013"/>
          <p14:tracePt t="14051" x="1938338" y="2370138"/>
          <p14:tracePt t="14139" x="1938338" y="2355850"/>
          <p14:tracePt t="14144" x="1938338" y="2339975"/>
          <p14:tracePt t="14173" x="1938338" y="2325688"/>
          <p14:tracePt t="14839" x="1938338" y="2311400"/>
          <p14:tracePt t="14841" x="1938338" y="2295525"/>
          <p14:tracePt t="14850" x="1938338" y="2281238"/>
          <p14:tracePt t="14857" x="1938338" y="2265363"/>
          <p14:tracePt t="14864" x="1952625" y="2265363"/>
          <p14:tracePt t="15040" x="1938338" y="2265363"/>
          <p14:tracePt t="15041" x="1922463" y="2265363"/>
          <p14:tracePt t="15044" x="1908175" y="2265363"/>
          <p14:tracePt t="15046" x="1892300" y="2265363"/>
          <p14:tracePt t="15048" x="1878013" y="2265363"/>
          <p14:tracePt t="15052" x="1847850" y="2265363"/>
          <p14:tracePt t="15055" x="1833563" y="2265363"/>
          <p14:tracePt t="15055" x="1833563" y="2251075"/>
          <p14:tracePt t="15058" x="1803400" y="2251075"/>
          <p14:tracePt t="15061" x="1789113" y="2251075"/>
          <p14:tracePt t="15061" x="1773238" y="2251075"/>
          <p14:tracePt t="15065" x="1758950" y="2251075"/>
          <p14:tracePt t="15065" x="1743075" y="2251075"/>
          <p14:tracePt t="15068" x="1728788" y="2251075"/>
          <p14:tracePt t="15070" x="1714500" y="2251075"/>
          <p14:tracePt t="15071" x="1698625" y="2251075"/>
          <p14:tracePt t="15073" x="1684338" y="2251075"/>
          <p14:tracePt t="15076" x="1654175" y="2251075"/>
          <p14:tracePt t="15079" x="1639888" y="2251075"/>
          <p14:tracePt t="15081" x="1624013" y="2251075"/>
          <p14:tracePt t="15082" x="1609725" y="2251075"/>
          <p14:tracePt t="15083" x="1595438" y="2251075"/>
          <p14:tracePt t="15086" x="1579563" y="2236788"/>
          <p14:tracePt t="15088" x="1565275" y="2236788"/>
          <p14:tracePt t="15089" x="1549400" y="2236788"/>
          <p14:tracePt t="15094" x="1535113" y="2236788"/>
          <p14:tracePt t="15095" x="1504950" y="2236788"/>
          <p14:tracePt t="15098" x="1490663" y="2236788"/>
          <p14:tracePt t="15100" x="1474788" y="2236788"/>
          <p14:tracePt t="15102" x="1460500" y="2236788"/>
          <p14:tracePt t="15105" x="1446213" y="2236788"/>
          <p14:tracePt t="15109" x="1430338" y="2236788"/>
          <p14:tracePt t="15110" x="1416050" y="2236788"/>
          <p14:tracePt t="15113" x="1401763" y="2236788"/>
          <p14:tracePt t="15120" x="1371600" y="2220913"/>
          <p14:tracePt t="15130" x="1355725" y="2220913"/>
          <p14:tracePt t="15142" x="1341438" y="2220913"/>
          <p14:tracePt t="15257" x="1355725" y="2220913"/>
          <p14:tracePt t="15261" x="1371600" y="2220913"/>
          <p14:tracePt t="15263" x="1385888" y="2220913"/>
          <p14:tracePt t="15267" x="1401763" y="2220913"/>
          <p14:tracePt t="15269" x="1416050" y="2220913"/>
          <p14:tracePt t="15270" x="1430338" y="2220913"/>
          <p14:tracePt t="15273" x="1446213" y="2220913"/>
          <p14:tracePt t="15275" x="1460500" y="2220913"/>
          <p14:tracePt t="15278" x="1474788" y="2220913"/>
          <p14:tracePt t="15278" x="1490663" y="2220913"/>
          <p14:tracePt t="15283" x="1520825" y="2220913"/>
          <p14:tracePt t="15285" x="1535113" y="2220913"/>
          <p14:tracePt t="15289" x="1565275" y="2220913"/>
          <p14:tracePt t="15293" x="1595438" y="2220913"/>
          <p14:tracePt t="15294" x="1609725" y="2220913"/>
          <p14:tracePt t="15299" x="1639888" y="2220913"/>
          <p14:tracePt t="15302" x="1654175" y="2220913"/>
          <p14:tracePt t="15302" x="1670050" y="2220913"/>
          <p14:tracePt t="15303" x="1684338" y="2220913"/>
          <p14:tracePt t="15307" x="1698625" y="2220913"/>
          <p14:tracePt t="15307" x="1714500" y="2220913"/>
          <p14:tracePt t="15312" x="1728788" y="2220913"/>
          <p14:tracePt t="15314" x="1758950" y="2220913"/>
          <p14:tracePt t="15315" x="1773238" y="2220913"/>
          <p14:tracePt t="15316" x="1789113" y="2220913"/>
          <p14:tracePt t="15319" x="1789113" y="2236788"/>
          <p14:tracePt t="15319" x="1803400" y="2236788"/>
          <p14:tracePt t="15321" x="1817688" y="2236788"/>
          <p14:tracePt t="15321" x="1833563" y="2236788"/>
          <p14:tracePt t="15326" x="1863725" y="2236788"/>
          <p14:tracePt t="15328" x="1878013" y="2236788"/>
          <p14:tracePt t="15331" x="1892300" y="2236788"/>
          <p14:tracePt t="15331" x="1908175" y="2236788"/>
          <p14:tracePt t="15334" x="1908175" y="2251075"/>
          <p14:tracePt t="15335" x="1922463" y="2251075"/>
          <p14:tracePt t="15337" x="1938338" y="2251075"/>
          <p14:tracePt t="15341" x="1966913" y="2251075"/>
          <p14:tracePt t="15345" x="1982788" y="2251075"/>
          <p14:tracePt t="15346" x="1997075" y="2251075"/>
          <p14:tracePt t="15349" x="2011363" y="2251075"/>
          <p14:tracePt t="15351" x="2027238" y="2251075"/>
          <p14:tracePt t="15355" x="2041525" y="2251075"/>
          <p14:tracePt t="15359" x="2057400" y="2251075"/>
          <p14:tracePt t="15363" x="2071688" y="2251075"/>
          <p14:tracePt t="15367" x="2085975" y="2251075"/>
          <p14:tracePt t="15368" x="2085975" y="2265363"/>
          <p14:tracePt t="15460" x="2071688" y="2265363"/>
          <p14:tracePt t="15463" x="2057400" y="2265363"/>
          <p14:tracePt t="15471" x="2041525" y="2265363"/>
          <p14:tracePt t="15473" x="2027238" y="2265363"/>
          <p14:tracePt t="15478" x="2011363" y="2265363"/>
          <p14:tracePt t="15480" x="1997075" y="2265363"/>
          <p14:tracePt t="15482" x="1982788" y="2265363"/>
          <p14:tracePt t="15485" x="1966913" y="2265363"/>
          <p14:tracePt t="15487" x="1952625" y="2265363"/>
          <p14:tracePt t="15489" x="1952625" y="2281238"/>
          <p14:tracePt t="15489" x="1938338" y="2281238"/>
          <p14:tracePt t="15490" x="1922463" y="2281238"/>
          <p14:tracePt t="15495" x="1892300" y="2281238"/>
          <p14:tracePt t="15495" x="1878013" y="2281238"/>
          <p14:tracePt t="15498" x="1863725" y="2281238"/>
          <p14:tracePt t="15498" x="1847850" y="2281238"/>
          <p14:tracePt t="15502" x="1833563" y="2281238"/>
          <p14:tracePt t="15503" x="1817688" y="2281238"/>
          <p14:tracePt t="15503" x="1803400" y="2281238"/>
          <p14:tracePt t="15506" x="1773238" y="2281238"/>
          <p14:tracePt t="15509" x="1758950" y="2281238"/>
          <p14:tracePt t="15510" x="1758950" y="2295525"/>
          <p14:tracePt t="15511" x="1743075" y="2295525"/>
          <p14:tracePt t="15513" x="1728788" y="2311400"/>
          <p14:tracePt t="15515" x="1714500" y="2311400"/>
          <p14:tracePt t="15515" x="1684338" y="2311400"/>
          <p14:tracePt t="15519" x="1654175" y="2311400"/>
          <p14:tracePt t="15520" x="1639888" y="2311400"/>
          <p14:tracePt t="15522" x="1624013" y="2311400"/>
          <p14:tracePt t="15523" x="1609725" y="2311400"/>
          <p14:tracePt t="15525" x="1595438" y="2311400"/>
          <p14:tracePt t="15525" x="1579563" y="2325688"/>
          <p14:tracePt t="15527" x="1565275" y="2325688"/>
          <p14:tracePt t="15528" x="1549400" y="2325688"/>
          <p14:tracePt t="15531" x="1535113" y="2325688"/>
          <p14:tracePt t="15531" x="1520825" y="2325688"/>
          <p14:tracePt t="15533" x="1504950" y="2325688"/>
          <p14:tracePt t="15535" x="1490663" y="2325688"/>
          <p14:tracePt t="15537" x="1474788" y="2325688"/>
          <p14:tracePt t="15537" x="1460500" y="2325688"/>
          <p14:tracePt t="15538" x="1446213" y="2339975"/>
          <p14:tracePt t="15539" x="1430338" y="2339975"/>
          <p14:tracePt t="15541" x="1416050" y="2339975"/>
          <p14:tracePt t="15543" x="1385888" y="2339975"/>
          <p14:tracePt t="15545" x="1371600" y="2339975"/>
          <p14:tracePt t="15547" x="1341438" y="2355850"/>
          <p14:tracePt t="15549" x="1327150" y="2355850"/>
          <p14:tracePt t="15549" x="1311275" y="2355850"/>
          <p14:tracePt t="15550" x="1296988" y="2355850"/>
          <p14:tracePt t="15552" x="1281113" y="2355850"/>
          <p14:tracePt t="15555" x="1266825" y="2370138"/>
          <p14:tracePt t="15556" x="1252538" y="2370138"/>
          <p14:tracePt t="15556" x="1236663" y="2370138"/>
          <p14:tracePt t="15557" x="1222375" y="2370138"/>
          <p14:tracePt t="15561" x="1192213" y="2370138"/>
          <p14:tracePt t="15564" x="1177925" y="2370138"/>
          <p14:tracePt t="15564" x="1162050" y="2370138"/>
          <p14:tracePt t="15566" x="1147763" y="2370138"/>
          <p14:tracePt t="15570" x="1133475" y="2370138"/>
          <p14:tracePt t="15571" x="1117600" y="2370138"/>
          <p14:tracePt t="15574" x="1103313" y="2370138"/>
          <p14:tracePt t="15574" x="1087438" y="2370138"/>
          <p14:tracePt t="15577" x="1073150" y="2370138"/>
          <p14:tracePt t="15579" x="1058863" y="2370138"/>
          <p14:tracePt t="15582" x="1042988" y="2386013"/>
          <p14:tracePt t="15587" x="1028700" y="2386013"/>
          <p14:tracePt t="15588" x="1012825" y="2386013"/>
          <p14:tracePt t="15593" x="998538" y="2386013"/>
          <p14:tracePt t="15602" x="984250" y="2386013"/>
          <p14:tracePt t="15606" x="968375" y="2386013"/>
          <p14:tracePt t="15905" x="954088" y="2386013"/>
          <p14:tracePt t="15913" x="938213" y="2386013"/>
          <p14:tracePt t="15918" x="923925" y="2386013"/>
          <p14:tracePt t="15926" x="909638" y="2386013"/>
          <p14:tracePt t="15931" x="893763" y="2386013"/>
          <p14:tracePt t="15937" x="879475" y="2386013"/>
          <p14:tracePt t="15939" x="865188" y="2386013"/>
          <p14:tracePt t="15943" x="849313" y="2386013"/>
          <p14:tracePt t="15950" x="835025" y="2386013"/>
          <p14:tracePt t="15950" x="819150" y="2386013"/>
          <p14:tracePt t="15957" x="804863" y="2386013"/>
          <p14:tracePt t="15960" x="790575" y="2386013"/>
          <p14:tracePt t="15968" x="774700" y="2386013"/>
          <p14:tracePt t="15970" x="760413" y="2386013"/>
          <p14:tracePt t="15975" x="744538" y="2386013"/>
          <p14:tracePt t="15986" x="730250" y="2386013"/>
          <p14:tracePt t="15992" x="715963" y="2386013"/>
          <p14:tracePt t="16091" x="715963" y="2370138"/>
          <p14:tracePt t="16093" x="700088" y="2370138"/>
          <p14:tracePt t="16122" x="685800" y="2370138"/>
          <p14:tracePt t="23255" x="685800" y="2355850"/>
          <p14:tracePt t="23256" x="685800" y="2339975"/>
          <p14:tracePt t="23259" x="685800" y="2325688"/>
          <p14:tracePt t="23259" x="685800" y="2311400"/>
          <p14:tracePt t="23265" x="685800" y="2265363"/>
          <p14:tracePt t="23267" x="685800" y="2251075"/>
          <p14:tracePt t="23268" x="685800" y="2236788"/>
          <p14:tracePt t="23270" x="685800" y="2220913"/>
          <p14:tracePt t="23270" x="669925" y="2206625"/>
          <p14:tracePt t="23273" x="669925" y="2192338"/>
          <p14:tracePt t="23276" x="669925" y="2162175"/>
          <p14:tracePt t="23277" x="669925" y="2146300"/>
          <p14:tracePt t="23282" x="669925" y="2117725"/>
          <p14:tracePt t="23289" x="669925" y="2101850"/>
          <p14:tracePt t="23292" x="669925" y="2087563"/>
          <p14:tracePt t="23332" x="685800" y="2087563"/>
          <p14:tracePt t="23333" x="700088" y="2087563"/>
          <p14:tracePt t="23335" x="715963" y="2087563"/>
          <p14:tracePt t="23336" x="730250" y="2087563"/>
          <p14:tracePt t="23336" x="730250" y="2101850"/>
          <p14:tracePt t="23338" x="744538" y="2101850"/>
          <p14:tracePt t="23339" x="760413" y="2101850"/>
          <p14:tracePt t="23342" x="774700" y="2101850"/>
          <p14:tracePt t="23344" x="804863" y="2101850"/>
          <p14:tracePt t="23347" x="819150" y="2101850"/>
          <p14:tracePt t="23349" x="835025" y="2101850"/>
          <p14:tracePt t="23350" x="849313" y="2101850"/>
          <p14:tracePt t="23352" x="865188" y="2117725"/>
          <p14:tracePt t="23354" x="879475" y="2117725"/>
          <p14:tracePt t="23356" x="893763" y="2117725"/>
          <p14:tracePt t="23360" x="909638" y="2117725"/>
        </p14:tracePtLst>
      </p14:laserTraceLst>
    </p:ext>
  </p:extLs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 comparison before tuning</a:t>
            </a:r>
          </a:p>
        </p:txBody>
      </p:sp>
      <p:pic>
        <p:nvPicPr>
          <p:cNvPr id="8" name="Content Placeholder 7">
            <a:extLst>
              <a:ext uri="{FF2B5EF4-FFF2-40B4-BE49-F238E27FC236}">
                <a16:creationId xmlns:a16="http://schemas.microsoft.com/office/drawing/2014/main" id="{16AB4162-6127-4170-870D-984C42A6F25E}"/>
              </a:ext>
            </a:extLst>
          </p:cNvPr>
          <p:cNvPicPr>
            <a:picLocks noGrp="1" noChangeAspect="1"/>
          </p:cNvPicPr>
          <p:nvPr>
            <p:ph sz="half" idx="2"/>
          </p:nvPr>
        </p:nvPicPr>
        <p:blipFill>
          <a:blip r:embed="rId4"/>
          <a:stretch>
            <a:fillRect/>
          </a:stretch>
        </p:blipFill>
        <p:spPr>
          <a:xfrm>
            <a:off x="533400" y="1787523"/>
            <a:ext cx="6096000" cy="4575175"/>
          </a:xfrm>
        </p:spPr>
      </p:pic>
      <p:graphicFrame>
        <p:nvGraphicFramePr>
          <p:cNvPr id="6" name="Table 6">
            <a:extLst>
              <a:ext uri="{FF2B5EF4-FFF2-40B4-BE49-F238E27FC236}">
                <a16:creationId xmlns:a16="http://schemas.microsoft.com/office/drawing/2014/main" id="{2FF3B5CE-67AD-48D3-BFEA-F9B20975A9D5}"/>
              </a:ext>
            </a:extLst>
          </p:cNvPr>
          <p:cNvGraphicFramePr>
            <a:graphicFrameLocks noGrp="1"/>
          </p:cNvGraphicFramePr>
          <p:nvPr>
            <p:extLst>
              <p:ext uri="{D42A27DB-BD31-4B8C-83A1-F6EECF244321}">
                <p14:modId xmlns:p14="http://schemas.microsoft.com/office/powerpoint/2010/main" val="286448185"/>
              </p:ext>
            </p:extLst>
          </p:nvPr>
        </p:nvGraphicFramePr>
        <p:xfrm>
          <a:off x="6934200" y="2977830"/>
          <a:ext cx="4953000" cy="2194560"/>
        </p:xfrm>
        <a:graphic>
          <a:graphicData uri="http://schemas.openxmlformats.org/drawingml/2006/table">
            <a:tbl>
              <a:tblPr firstRow="1" bandRow="1">
                <a:tableStyleId>{21E4AEA4-8DFA-4A89-87EB-49C32662AFE0}</a:tableStyleId>
              </a:tblPr>
              <a:tblGrid>
                <a:gridCol w="2484167">
                  <a:extLst>
                    <a:ext uri="{9D8B030D-6E8A-4147-A177-3AD203B41FA5}">
                      <a16:colId xmlns:a16="http://schemas.microsoft.com/office/drawing/2014/main" val="1548402617"/>
                    </a:ext>
                  </a:extLst>
                </a:gridCol>
                <a:gridCol w="2468833">
                  <a:extLst>
                    <a:ext uri="{9D8B030D-6E8A-4147-A177-3AD203B41FA5}">
                      <a16:colId xmlns:a16="http://schemas.microsoft.com/office/drawing/2014/main" val="523562764"/>
                    </a:ext>
                  </a:extLst>
                </a:gridCol>
              </a:tblGrid>
              <a:tr h="293265">
                <a:tc>
                  <a:txBody>
                    <a:bodyPr/>
                    <a:lstStyle/>
                    <a:p>
                      <a:r>
                        <a:rPr kumimoji="0" lang="en-US" altLang="en-US" sz="18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LinearSVC</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endParaRPr lang="en-IN" dirty="0"/>
                    </a:p>
                  </a:txBody>
                  <a:tcPr>
                    <a:solidFill>
                      <a:schemeClr val="bg2">
                        <a:lumMod val="90000"/>
                      </a:schemeClr>
                    </a:solidFill>
                  </a:tcPr>
                </a:tc>
                <a:tc>
                  <a:txBody>
                    <a:bodyPr/>
                    <a:lstStyle/>
                    <a:p>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0.8852459016393442</a:t>
                      </a:r>
                      <a:endParaRPr lang="en-IN" dirty="0"/>
                    </a:p>
                  </a:txBody>
                  <a:tcPr>
                    <a:solidFill>
                      <a:schemeClr val="bg2">
                        <a:lumMod val="90000"/>
                      </a:schemeClr>
                    </a:solidFill>
                  </a:tcPr>
                </a:tc>
                <a:extLst>
                  <a:ext uri="{0D108BD9-81ED-4DB2-BD59-A6C34878D82A}">
                    <a16:rowId xmlns:a16="http://schemas.microsoft.com/office/drawing/2014/main" val="3482187157"/>
                  </a:ext>
                </a:extLst>
              </a:tr>
              <a:tr h="293265">
                <a:tc>
                  <a:txBody>
                    <a:bodyPr/>
                    <a:lstStyle/>
                    <a:p>
                      <a:r>
                        <a:rPr kumimoji="0" lang="en-US" altLang="en-US" sz="18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KNeighbors</a:t>
                      </a:r>
                      <a:endParaRPr lang="en-IN" dirty="0"/>
                    </a:p>
                  </a:txBody>
                  <a:tcPr/>
                </a:tc>
                <a:tc>
                  <a:txBody>
                    <a:bodyPr/>
                    <a:lstStyle/>
                    <a:p>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0.639344262295082</a:t>
                      </a:r>
                      <a:endParaRPr lang="en-IN" dirty="0"/>
                    </a:p>
                  </a:txBody>
                  <a:tcPr/>
                </a:tc>
                <a:extLst>
                  <a:ext uri="{0D108BD9-81ED-4DB2-BD59-A6C34878D82A}">
                    <a16:rowId xmlns:a16="http://schemas.microsoft.com/office/drawing/2014/main" val="548347643"/>
                  </a:ext>
                </a:extLst>
              </a:tr>
              <a:tr h="293265">
                <a:tc>
                  <a:txBody>
                    <a:bodyPr/>
                    <a:lstStyle/>
                    <a:p>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Random Forest </a:t>
                      </a:r>
                      <a:endParaRPr lang="en-IN" dirty="0"/>
                    </a:p>
                  </a:txBody>
                  <a:tcPr/>
                </a:tc>
                <a:tc>
                  <a:txBody>
                    <a:bodyPr/>
                    <a:lstStyle/>
                    <a:p>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0.8360655737704918</a:t>
                      </a:r>
                      <a:endParaRPr lang="en-IN" dirty="0"/>
                    </a:p>
                  </a:txBody>
                  <a:tcPr/>
                </a:tc>
                <a:extLst>
                  <a:ext uri="{0D108BD9-81ED-4DB2-BD59-A6C34878D82A}">
                    <a16:rowId xmlns:a16="http://schemas.microsoft.com/office/drawing/2014/main" val="1001142542"/>
                  </a:ext>
                </a:extLst>
              </a:tr>
              <a:tr h="293265">
                <a:tc>
                  <a:txBody>
                    <a:bodyPr/>
                    <a:lstStyle/>
                    <a:p>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Logistic Regression</a:t>
                      </a:r>
                      <a:endParaRPr lang="en-IN" dirty="0"/>
                    </a:p>
                  </a:txBody>
                  <a:tcPr/>
                </a:tc>
                <a:tc>
                  <a:txBody>
                    <a:bodyPr/>
                    <a:lstStyle/>
                    <a:p>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0.8852459016393442</a:t>
                      </a:r>
                      <a:endParaRPr lang="en-IN" dirty="0"/>
                    </a:p>
                  </a:txBody>
                  <a:tcPr/>
                </a:tc>
                <a:extLst>
                  <a:ext uri="{0D108BD9-81ED-4DB2-BD59-A6C34878D82A}">
                    <a16:rowId xmlns:a16="http://schemas.microsoft.com/office/drawing/2014/main" val="175844705"/>
                  </a:ext>
                </a:extLst>
              </a:tr>
              <a:tr h="293265">
                <a:tc>
                  <a:txBody>
                    <a:bodyPr/>
                    <a:lstStyle/>
                    <a:p>
                      <a:r>
                        <a:rPr lang="en-US" dirty="0">
                          <a:latin typeface="Times New Roman" panose="02020603050405020304" pitchFamily="18" charset="0"/>
                          <a:cs typeface="Times New Roman" panose="02020603050405020304" pitchFamily="18" charset="0"/>
                        </a:rPr>
                        <a:t>XGBoost</a:t>
                      </a:r>
                      <a:endParaRPr lang="en-IN" dirty="0">
                        <a:latin typeface="Times New Roman" panose="02020603050405020304" pitchFamily="18" charset="0"/>
                        <a:cs typeface="Times New Roman" panose="02020603050405020304" pitchFamily="18" charset="0"/>
                      </a:endParaRPr>
                    </a:p>
                  </a:txBody>
                  <a:tcPr/>
                </a:tc>
                <a:tc>
                  <a:txBody>
                    <a:bodyPr/>
                    <a:lstStyle/>
                    <a:p>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0.819672131147541</a:t>
                      </a:r>
                      <a:endParaRPr lang="en-IN" dirty="0"/>
                    </a:p>
                  </a:txBody>
                  <a:tcPr/>
                </a:tc>
                <a:extLst>
                  <a:ext uri="{0D108BD9-81ED-4DB2-BD59-A6C34878D82A}">
                    <a16:rowId xmlns:a16="http://schemas.microsoft.com/office/drawing/2014/main" val="3263558740"/>
                  </a:ext>
                </a:extLst>
              </a:tr>
              <a:tr h="293265">
                <a:tc>
                  <a:txBody>
                    <a:bodyPr/>
                    <a:lstStyle/>
                    <a:p>
                      <a:r>
                        <a:rPr lang="en-US" b="0" dirty="0">
                          <a:latin typeface="Times New Roman" panose="02020603050405020304" pitchFamily="18" charset="0"/>
                          <a:cs typeface="Times New Roman" panose="02020603050405020304" pitchFamily="18" charset="0"/>
                        </a:rPr>
                        <a:t>MLP</a:t>
                      </a:r>
                      <a:endParaRPr lang="en-IN" b="0" dirty="0">
                        <a:latin typeface="Times New Roman" panose="02020603050405020304" pitchFamily="18" charset="0"/>
                        <a:cs typeface="Times New Roman" panose="02020603050405020304" pitchFamily="18" charset="0"/>
                      </a:endParaRPr>
                    </a:p>
                  </a:txBody>
                  <a:tcPr/>
                </a:tc>
                <a:tc>
                  <a:txBody>
                    <a:bodyPr/>
                    <a:lstStyle/>
                    <a:p>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0.8524590163934426</a:t>
                      </a:r>
                      <a:r>
                        <a:rPr kumimoji="0" lang="en-US"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endParaRPr lang="en-IN" dirty="0"/>
                    </a:p>
                  </a:txBody>
                  <a:tcPr/>
                </a:tc>
                <a:extLst>
                  <a:ext uri="{0D108BD9-81ED-4DB2-BD59-A6C34878D82A}">
                    <a16:rowId xmlns:a16="http://schemas.microsoft.com/office/drawing/2014/main" val="3937653550"/>
                  </a:ext>
                </a:extLst>
              </a:tr>
            </a:tbl>
          </a:graphicData>
        </a:graphic>
      </p:graphicFrame>
      <p:pic>
        <p:nvPicPr>
          <p:cNvPr id="3" name="Audio 2">
            <a:hlinkClick r:id="" action="ppaction://media"/>
            <a:extLst>
              <a:ext uri="{FF2B5EF4-FFF2-40B4-BE49-F238E27FC236}">
                <a16:creationId xmlns:a16="http://schemas.microsoft.com/office/drawing/2014/main" id="{3D1C9ABC-0784-4FD7-9E5F-E84D35C6E0C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738627701"/>
      </p:ext>
    </p:extLst>
  </p:cSld>
  <p:clrMapOvr>
    <a:masterClrMapping/>
  </p:clrMapOvr>
  <mc:AlternateContent xmlns:mc="http://schemas.openxmlformats.org/markup-compatibility/2006">
    <mc:Choice xmlns:p14="http://schemas.microsoft.com/office/powerpoint/2010/main" Requires="p14">
      <p:transition spd="med" p14:dur="700" advTm="38671">
        <p:fade/>
      </p:transition>
    </mc:Choice>
    <mc:Fallback>
      <p:transition spd="med" advTm="3867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extLst>
    <p:ext uri="{3A86A75C-4F4B-4683-9AE1-C65F6400EC91}">
      <p14:laserTraceLst xmlns:p14="http://schemas.microsoft.com/office/powerpoint/2010/main">
        <p14:tracePtLst>
          <p14:tracePt t="13447" x="909638" y="2101850"/>
          <p14:tracePt t="13448" x="893763" y="2101850"/>
          <p14:tracePt t="13448" x="893763" y="2071688"/>
          <p14:tracePt t="13451" x="879475" y="2043113"/>
          <p14:tracePt t="13452" x="865188" y="2027238"/>
          <p14:tracePt t="13454" x="849313" y="2012950"/>
          <p14:tracePt t="13454" x="849313" y="1997075"/>
          <p14:tracePt t="13455" x="835025" y="1982788"/>
          <p14:tracePt t="13456" x="819150" y="1952625"/>
          <p14:tracePt t="13457" x="804863" y="1922463"/>
          <p14:tracePt t="13458" x="774700" y="1863725"/>
          <p14:tracePt t="13460" x="744538" y="1833563"/>
          <p14:tracePt t="13460" x="730250" y="1803400"/>
          <p14:tracePt t="13461" x="730250" y="1774825"/>
          <p14:tracePt t="13462" x="700088" y="1728788"/>
          <p14:tracePt t="13463" x="685800" y="1684338"/>
          <p14:tracePt t="13464" x="655638" y="1654175"/>
          <p14:tracePt t="13466" x="641350" y="1625600"/>
          <p14:tracePt t="13466" x="611188" y="1579563"/>
          <p14:tracePt t="13467" x="581025" y="1520825"/>
          <p14:tracePt t="13468" x="566738" y="1490663"/>
          <p14:tracePt t="13469" x="536575" y="1460500"/>
          <p14:tracePt t="13470" x="536575" y="1416050"/>
          <p14:tracePt t="13472" x="492125" y="1327150"/>
          <p14:tracePt t="13473" x="461963" y="1282700"/>
          <p14:tracePt t="13474" x="447675" y="1252538"/>
          <p14:tracePt t="13475" x="417513" y="1192213"/>
          <p14:tracePt t="13476" x="401638" y="1177925"/>
          <p14:tracePt t="13478" x="373063" y="1089025"/>
          <p14:tracePt t="13480" x="312738" y="998538"/>
          <p14:tracePt t="13480" x="298450" y="968375"/>
          <p14:tracePt t="13481" x="282575" y="923925"/>
          <p14:tracePt t="13482" x="254000" y="879475"/>
          <p14:tracePt t="13484" x="223838" y="835025"/>
          <p14:tracePt t="13485" x="207963" y="790575"/>
          <p14:tracePt t="13486" x="179388" y="746125"/>
          <p14:tracePt t="13487" x="163513" y="715963"/>
          <p14:tracePt t="13488" x="149225" y="700088"/>
          <p14:tracePt t="13490" x="119063" y="625475"/>
          <p14:tracePt t="13491" x="104775" y="581025"/>
          <p14:tracePt t="13492" x="88900" y="581025"/>
          <p14:tracePt t="13493" x="74613" y="536575"/>
          <p14:tracePt t="13494" x="60325" y="522288"/>
          <p14:tracePt t="13497" x="30163" y="447675"/>
          <p14:tracePt t="13497" x="14288" y="417513"/>
          <p14:tracePt t="13498" x="0" y="417513"/>
          <p14:tracePt t="13563" x="30163" y="149225"/>
          <p14:tracePt t="13563" x="60325" y="149225"/>
          <p14:tracePt t="13565" x="88900" y="134938"/>
          <p14:tracePt t="13566" x="133350" y="119063"/>
          <p14:tracePt t="13567" x="149225" y="104775"/>
          <p14:tracePt t="13569" x="179388" y="88900"/>
          <p14:tracePt t="13569" x="207963" y="74613"/>
          <p14:tracePt t="13570" x="223838" y="60325"/>
          <p14:tracePt t="13571" x="268288" y="60325"/>
          <p14:tracePt t="13573" x="312738" y="44450"/>
          <p14:tracePt t="13575" x="357188" y="14288"/>
          <p14:tracePt t="13576" x="447675" y="0"/>
          <p14:tracePt t="13724" x="6245225" y="14288"/>
          <p14:tracePt t="13725" x="6259513" y="14288"/>
          <p14:tracePt t="13726" x="6303963" y="30163"/>
          <p14:tracePt t="13727" x="6334125" y="44450"/>
          <p14:tracePt t="13728" x="6364288" y="60325"/>
          <p14:tracePt t="13729" x="6394450" y="74613"/>
          <p14:tracePt t="13732" x="6453188" y="104775"/>
          <p14:tracePt t="13733" x="6469063" y="119063"/>
          <p14:tracePt t="13734" x="6497638" y="134938"/>
          <p14:tracePt t="13735" x="6513513" y="149225"/>
          <p14:tracePt t="13736" x="6527800" y="149225"/>
          <p14:tracePt t="13738" x="6588125" y="179388"/>
          <p14:tracePt t="13739" x="6588125" y="193675"/>
          <p14:tracePt t="13740" x="6602413" y="193675"/>
          <p14:tracePt t="13741" x="6662738" y="223838"/>
          <p14:tracePt t="13746" x="6721475" y="282575"/>
          <p14:tracePt t="13746" x="6737350" y="282575"/>
          <p14:tracePt t="13747" x="6751638" y="298450"/>
          <p14:tracePt t="13748" x="6765925" y="312738"/>
          <p14:tracePt t="13749" x="6781800" y="328613"/>
          <p14:tracePt t="13750" x="6796088" y="342900"/>
          <p14:tracePt t="13751" x="6811963" y="357188"/>
          <p14:tracePt t="13752" x="6840538" y="373063"/>
          <p14:tracePt t="13754" x="6870700" y="387350"/>
          <p14:tracePt t="13757" x="6915150" y="447675"/>
          <p14:tracePt t="13758" x="6931025" y="461963"/>
          <p14:tracePt t="13759" x="6961188" y="477838"/>
          <p14:tracePt t="13760" x="6961188" y="492125"/>
          <p14:tracePt t="13761" x="6989763" y="506413"/>
          <p14:tracePt t="13763" x="7019925" y="536575"/>
          <p14:tracePt t="13763" x="7019925" y="550863"/>
          <p14:tracePt t="13764" x="7034213" y="550863"/>
          <p14:tracePt t="13765" x="7050088" y="566738"/>
          <p14:tracePt t="13766" x="7064375" y="581025"/>
          <p14:tracePt t="13767" x="7080250" y="611188"/>
          <p14:tracePt t="13769" x="7124700" y="641350"/>
          <p14:tracePt t="13770" x="7124700" y="655638"/>
          <p14:tracePt t="13771" x="7138988" y="671513"/>
          <p14:tracePt t="13772" x="7154863" y="685800"/>
          <p14:tracePt t="13773" x="7154863" y="700088"/>
          <p14:tracePt t="13775" x="7183438" y="715963"/>
          <p14:tracePt t="13777" x="7199313" y="746125"/>
          <p14:tracePt t="13780" x="7213600" y="760413"/>
          <p14:tracePt t="13781" x="7243763" y="790575"/>
          <p14:tracePt t="13782" x="7243763" y="804863"/>
          <p14:tracePt t="13783" x="7258050" y="820738"/>
          <p14:tracePt t="13784" x="7273925" y="835025"/>
          <p14:tracePt t="13787" x="7273925" y="865188"/>
          <p14:tracePt t="13787" x="7302500" y="879475"/>
          <p14:tracePt t="13789" x="7332663" y="893763"/>
          <p14:tracePt t="13790" x="7348538" y="923925"/>
          <p14:tracePt t="13793" x="7377113" y="968375"/>
          <p14:tracePt t="13794" x="7392988" y="968375"/>
          <p14:tracePt t="13795" x="7392988" y="984250"/>
          <p14:tracePt t="13796" x="7407275" y="998538"/>
          <p14:tracePt t="13797" x="7423150" y="1014413"/>
          <p14:tracePt t="13799" x="7437438" y="1042988"/>
          <p14:tracePt t="13800" x="7451725" y="1058863"/>
          <p14:tracePt t="13801" x="7467600" y="1073150"/>
          <p14:tracePt t="13802" x="7467600" y="1089025"/>
          <p14:tracePt t="13803" x="7497763" y="1117600"/>
          <p14:tracePt t="13805" x="7512050" y="1133475"/>
          <p14:tracePt t="13806" x="7526338" y="1147763"/>
          <p14:tracePt t="13807" x="7542213" y="1147763"/>
          <p14:tracePt t="13808" x="7556500" y="1163638"/>
          <p14:tracePt t="13809" x="7556500" y="1192213"/>
          <p14:tracePt t="13811" x="7600950" y="1222375"/>
          <p14:tracePt t="13812" x="7616825" y="1236663"/>
          <p14:tracePt t="13813" x="7631113" y="1266825"/>
          <p14:tracePt t="13814" x="7645400" y="1266825"/>
          <p14:tracePt t="13815" x="7661275" y="1282700"/>
          <p14:tracePt t="13817" x="7691438" y="1327150"/>
          <p14:tracePt t="13818" x="7720013" y="1341438"/>
          <p14:tracePt t="13819" x="7735888" y="1357313"/>
          <p14:tracePt t="13820" x="7735888" y="1385888"/>
          <p14:tracePt t="13821" x="7766050" y="1385888"/>
          <p14:tracePt t="13824" x="7794625" y="1431925"/>
          <p14:tracePt t="13824" x="7824788" y="1460500"/>
          <p14:tracePt t="13825" x="7839075" y="1476375"/>
          <p14:tracePt t="13826" x="7854950" y="1506538"/>
          <p14:tracePt t="13827" x="7869238" y="1520825"/>
          <p14:tracePt t="13830" x="7913688" y="1579563"/>
          <p14:tracePt t="13830" x="7929563" y="1595438"/>
          <p14:tracePt t="13831" x="7929563" y="1625600"/>
          <p14:tracePt t="13832" x="7959725" y="1654175"/>
          <p14:tracePt t="13833" x="7974013" y="1670050"/>
          <p14:tracePt t="13836" x="8018463" y="1714500"/>
          <p14:tracePt t="13836" x="8018463" y="1744663"/>
          <p14:tracePt t="13837" x="8034338" y="1758950"/>
          <p14:tracePt t="13838" x="8062913" y="1803400"/>
          <p14:tracePt t="13839" x="8078788" y="1833563"/>
          <p14:tracePt t="13840" x="8093075" y="1863725"/>
          <p14:tracePt t="13842" x="8107363" y="1878013"/>
          <p14:tracePt t="13842" x="8123238" y="1908175"/>
          <p14:tracePt t="13843" x="8123238" y="1938338"/>
          <p14:tracePt t="13844" x="8153400" y="1968500"/>
          <p14:tracePt t="13845" x="8167688" y="1997075"/>
          <p14:tracePt t="13848" x="8181975" y="2027238"/>
          <p14:tracePt t="13849" x="8197850" y="2071688"/>
          <p14:tracePt t="13849" x="8212138" y="2101850"/>
          <p14:tracePt t="13850" x="8228013" y="2146300"/>
          <p14:tracePt t="13851" x="8228013" y="2162175"/>
          <p14:tracePt t="13852" x="8242300" y="2192338"/>
          <p14:tracePt t="13854" x="8256588" y="2220913"/>
          <p14:tracePt t="13855" x="8286750" y="2295525"/>
          <p14:tracePt t="13855" x="8302625" y="2325688"/>
          <p14:tracePt t="13856" x="8316913" y="2339975"/>
          <p14:tracePt t="13857" x="8331200" y="2370138"/>
          <p14:tracePt t="13858" x="8347075" y="2414588"/>
          <p14:tracePt t="13860" x="8361363" y="2444750"/>
          <p14:tracePt t="13861" x="8361363" y="2460625"/>
          <p14:tracePt t="13861" x="8361363" y="2489200"/>
          <p14:tracePt t="13862" x="8375650" y="2519363"/>
          <p14:tracePt t="13863" x="8391525" y="2549525"/>
          <p14:tracePt t="13864" x="8405813" y="2579688"/>
          <p14:tracePt t="13866" x="8421688" y="2608263"/>
          <p14:tracePt t="13867" x="8435975" y="2654300"/>
          <p14:tracePt t="13867" x="8450263" y="2668588"/>
          <p14:tracePt t="13868" x="8466138" y="2698750"/>
          <p14:tracePt t="13869" x="8466138" y="2728913"/>
          <p14:tracePt t="13870" x="8466138" y="2743200"/>
          <p14:tracePt t="13872" x="8496300" y="2817813"/>
          <p14:tracePt t="13873" x="8510588" y="2832100"/>
          <p14:tracePt t="13874" x="8524875" y="2862263"/>
          <p14:tracePt t="13875" x="8540750" y="2892425"/>
          <p14:tracePt t="13876" x="8540750" y="2936875"/>
          <p14:tracePt t="13878" x="8555038" y="2981325"/>
          <p14:tracePt t="13879" x="8570913" y="3011488"/>
          <p14:tracePt t="13880" x="8585200" y="3025775"/>
          <p14:tracePt t="13881" x="8599488" y="3071813"/>
          <p14:tracePt t="13882" x="8615363" y="3100388"/>
          <p14:tracePt t="13885" x="8629650" y="3146425"/>
          <p14:tracePt t="13885" x="8643938" y="3175000"/>
          <p14:tracePt t="13886" x="8643938" y="3205163"/>
          <p14:tracePt t="13887" x="8643938" y="3221038"/>
          <p14:tracePt t="13888" x="8674100" y="3249613"/>
          <p14:tracePt t="13890" x="8689975" y="3294063"/>
          <p14:tracePt t="13891" x="8689975" y="3324225"/>
          <p14:tracePt t="13892" x="8704263" y="3340100"/>
          <p14:tracePt t="13893" x="8718550" y="3354388"/>
          <p14:tracePt t="13894" x="8718550" y="3384550"/>
          <p14:tracePt t="13896" x="8734425" y="3414713"/>
          <p14:tracePt t="13897" x="8748713" y="3443288"/>
          <p14:tracePt t="13899" x="8764588" y="3473450"/>
          <p14:tracePt t="13900" x="8778875" y="3503613"/>
          <p14:tracePt t="13902" x="8778875" y="3533775"/>
          <p14:tracePt t="13903" x="8793163" y="3548063"/>
          <p14:tracePt t="13905" x="8809038" y="3563938"/>
          <p14:tracePt t="13906" x="8823325" y="3592513"/>
          <p14:tracePt t="13908" x="8823325" y="3608388"/>
          <p14:tracePt t="13909" x="8823325" y="3636963"/>
          <p14:tracePt t="13910" x="8839200" y="3636963"/>
          <p14:tracePt t="13911" x="8839200" y="3652838"/>
          <p14:tracePt t="13912" x="8853488" y="3683000"/>
          <p14:tracePt t="13914" x="8853488" y="3697288"/>
          <p14:tracePt t="13915" x="8853488" y="3711575"/>
          <p14:tracePt t="13916" x="8867775" y="3711575"/>
          <p14:tracePt t="13917" x="8867775" y="3741738"/>
          <p14:tracePt t="13919" x="8883650" y="3741738"/>
          <p14:tracePt t="13921" x="8897938" y="3771900"/>
          <p14:tracePt t="13921" x="8897938" y="3786188"/>
          <p14:tracePt t="13922" x="8897938" y="3802063"/>
          <p14:tracePt t="13923" x="8897938" y="3816350"/>
          <p14:tracePt t="13924" x="8912225" y="3832225"/>
          <p14:tracePt t="13926" x="8928100" y="3860800"/>
          <p14:tracePt t="13927" x="8928100" y="3876675"/>
          <p14:tracePt t="13928" x="8942388" y="3876675"/>
          <p14:tracePt t="13929" x="8942388" y="3906838"/>
          <p14:tracePt t="13930" x="8942388" y="3921125"/>
          <p14:tracePt t="13932" x="8958263" y="3965575"/>
          <p14:tracePt t="13933" x="8958263" y="3979863"/>
          <p14:tracePt t="13934" x="8958263" y="3995738"/>
          <p14:tracePt t="13935" x="8972550" y="4010025"/>
          <p14:tracePt t="13936" x="8972550" y="4025900"/>
          <p14:tracePt t="13938" x="8986838" y="4070350"/>
          <p14:tracePt t="13940" x="8986838" y="4100513"/>
          <p14:tracePt t="13941" x="8986838" y="4129088"/>
          <p14:tracePt t="13942" x="9002713" y="4129088"/>
          <p14:tracePt t="13944" x="9017000" y="4175125"/>
          <p14:tracePt t="13945" x="9017000" y="4189413"/>
          <p14:tracePt t="13946" x="9017000" y="4219575"/>
          <p14:tracePt t="13947" x="9032875" y="4233863"/>
          <p14:tracePt t="13948" x="9032875" y="4249738"/>
          <p14:tracePt t="13951" x="9032875" y="4278313"/>
          <p14:tracePt t="13951" x="9047163" y="4308475"/>
          <p14:tracePt t="13952" x="9047163" y="4322763"/>
          <p14:tracePt t="13953" x="9047163" y="4338638"/>
          <p14:tracePt t="13954" x="9047163" y="4352925"/>
          <p14:tracePt t="13955" x="9047163" y="4368800"/>
          <p14:tracePt t="13957" x="9047163" y="4397375"/>
          <p14:tracePt t="13957" x="9047163" y="4413250"/>
          <p14:tracePt t="13958" x="9047163" y="4427538"/>
          <p14:tracePt t="13959" x="9047163" y="4443413"/>
          <p14:tracePt t="13960" x="9047163" y="4457700"/>
          <p14:tracePt t="13961" x="9047163" y="4487863"/>
          <p14:tracePt t="13963" x="9047163" y="4502150"/>
          <p14:tracePt t="13963" x="9047163" y="4518025"/>
          <p14:tracePt t="13964" x="9047163" y="4532313"/>
          <p14:tracePt t="13965" x="9047163" y="4546600"/>
          <p14:tracePt t="13966" x="9047163" y="4562475"/>
          <p14:tracePt t="13967" x="9047163" y="4592638"/>
          <p14:tracePt t="13969" x="9047163" y="4621213"/>
          <p14:tracePt t="13970" x="9047163" y="4637088"/>
          <p14:tracePt t="13971" x="9047163" y="4651375"/>
          <p14:tracePt t="13972" x="9047163" y="4681538"/>
          <p14:tracePt t="13975" x="9047163" y="4711700"/>
          <p14:tracePt t="13975" x="9047163" y="4740275"/>
          <p14:tracePt t="13977" x="9047163" y="4770438"/>
          <p14:tracePt t="13978" x="9047163" y="4786313"/>
          <p14:tracePt t="13981" x="9047163" y="4814888"/>
          <p14:tracePt t="13982" x="9047163" y="4845050"/>
          <p14:tracePt t="13983" x="9047163" y="4875213"/>
          <p14:tracePt t="13986" x="9047163" y="4905375"/>
          <p14:tracePt t="13987" x="9032875" y="4949825"/>
          <p14:tracePt t="13988" x="9032875" y="4979988"/>
          <p14:tracePt t="13989" x="9032875" y="4994275"/>
          <p14:tracePt t="13990" x="9017000" y="5008563"/>
          <p14:tracePt t="13991" x="9017000" y="5038725"/>
          <p14:tracePt t="13993" x="9017000" y="5068888"/>
          <p14:tracePt t="13994" x="9017000" y="5083175"/>
          <p14:tracePt t="13995" x="9002713" y="5113338"/>
          <p14:tracePt t="13996" x="9002713" y="5129213"/>
          <p14:tracePt t="13997" x="9002713" y="5143500"/>
          <p14:tracePt t="13999" x="9002713" y="5187950"/>
          <p14:tracePt t="14000" x="9002713" y="5203825"/>
          <p14:tracePt t="14001" x="9002713" y="5232400"/>
          <p14:tracePt t="14002" x="8986838" y="5262563"/>
          <p14:tracePt t="14006" x="8986838" y="5292725"/>
          <p14:tracePt t="14006" x="8972550" y="5322888"/>
          <p14:tracePt t="14007" x="8972550" y="5337175"/>
          <p14:tracePt t="14009" x="8972550" y="5367338"/>
          <p14:tracePt t="14011" x="8958263" y="5397500"/>
          <p14:tracePt t="14012" x="8958263" y="5411788"/>
          <p14:tracePt t="14013" x="8942388" y="5426075"/>
          <p14:tracePt t="14016" x="8942388" y="5456238"/>
          <p14:tracePt t="14018" x="8942388" y="5472113"/>
          <p14:tracePt t="14018" x="8942388" y="5486400"/>
          <p14:tracePt t="14019" x="8942388" y="5500688"/>
          <p14:tracePt t="14021" x="8942388" y="5516563"/>
          <p14:tracePt t="14023" x="8928100" y="5546725"/>
          <p14:tracePt t="14025" x="8928100" y="5561013"/>
          <p14:tracePt t="14026" x="8912225" y="5575300"/>
          <p14:tracePt t="14030" x="8912225" y="5621338"/>
          <p14:tracePt t="14031" x="8897938" y="5621338"/>
          <p14:tracePt t="14032" x="8897938" y="5635625"/>
          <p14:tracePt t="14033" x="8897938" y="5649913"/>
          <p14:tracePt t="14036" x="8883650" y="5665788"/>
          <p14:tracePt t="14036" x="8883650" y="5680075"/>
          <p14:tracePt t="14037" x="8867775" y="5694363"/>
          <p14:tracePt t="14040" x="8867775" y="5710238"/>
          <p14:tracePt t="14042" x="8853488" y="5724525"/>
          <p14:tracePt t="14042" x="8853488" y="5740400"/>
          <p14:tracePt t="14043" x="8853488" y="5754688"/>
          <p14:tracePt t="14044" x="8839200" y="5754688"/>
          <p14:tracePt t="14046" x="8839200" y="5768975"/>
          <p14:tracePt t="14050" x="8839200" y="5784850"/>
          <p14:tracePt t="14050" x="8839200" y="5799138"/>
          <p14:tracePt t="14055" x="8823325" y="5799138"/>
          <p14:tracePt t="14056" x="8809038" y="5829300"/>
          <p14:tracePt t="14057" x="8809038" y="5843588"/>
          <p14:tracePt t="14057" x="8793163" y="5843588"/>
          <p14:tracePt t="14060" x="8793163" y="5859463"/>
          <p14:tracePt t="14060" x="8778875" y="5873750"/>
          <p14:tracePt t="14062" x="8764588" y="5873750"/>
          <p14:tracePt t="14063" x="8764588" y="5889625"/>
          <p14:tracePt t="14064" x="8764588" y="5903913"/>
          <p14:tracePt t="14065" x="8748713" y="5903913"/>
          <p14:tracePt t="14067" x="8734425" y="5918200"/>
          <p14:tracePt t="14068" x="8734425" y="5934075"/>
          <p14:tracePt t="14069" x="8718550" y="5934075"/>
          <p14:tracePt t="14070" x="8718550" y="5948363"/>
          <p14:tracePt t="14072" x="8704263" y="5948363"/>
          <p14:tracePt t="14073" x="8704263" y="5964238"/>
          <p14:tracePt t="14074" x="8689975" y="5964238"/>
          <p14:tracePt t="14075" x="8689975" y="5978525"/>
          <p14:tracePt t="14079" x="8659813" y="5992813"/>
          <p14:tracePt t="14079" x="8659813" y="6008688"/>
          <p14:tracePt t="14080" x="8643938" y="6008688"/>
          <p14:tracePt t="14081" x="8643938" y="6022975"/>
          <p14:tracePt t="14082" x="8629650" y="6022975"/>
          <p14:tracePt t="14084" x="8615363" y="6022975"/>
          <p14:tracePt t="14085" x="8599488" y="6053138"/>
          <p14:tracePt t="14086" x="8585200" y="6053138"/>
          <p14:tracePt t="14087" x="8570913" y="6053138"/>
          <p14:tracePt t="14088" x="8570913" y="6067425"/>
          <p14:tracePt t="14091" x="8555038" y="6067425"/>
          <p14:tracePt t="14091" x="8540750" y="6067425"/>
          <p14:tracePt t="14092" x="8540750" y="6083300"/>
          <p14:tracePt t="14093" x="8524875" y="6097588"/>
          <p14:tracePt t="14094" x="8510588" y="6097588"/>
          <p14:tracePt t="14096" x="8496300" y="6111875"/>
          <p14:tracePt t="14097" x="8480425" y="6111875"/>
          <p14:tracePt t="14098" x="8466138" y="6127750"/>
          <p14:tracePt t="14099" x="8466138" y="6142038"/>
          <p14:tracePt t="14100" x="8450263" y="6142038"/>
          <p14:tracePt t="14102" x="8421688" y="6142038"/>
          <p14:tracePt t="14103" x="8421688" y="6157913"/>
          <p14:tracePt t="14105" x="8405813" y="6172200"/>
          <p14:tracePt t="14106" x="8391525" y="6172200"/>
          <p14:tracePt t="14109" x="8375650" y="6172200"/>
          <p14:tracePt t="14109" x="8375650" y="6186488"/>
          <p14:tracePt t="14110" x="8361363" y="6186488"/>
          <p14:tracePt t="14111" x="8347075" y="6202363"/>
          <p14:tracePt t="14115" x="8331200" y="6216650"/>
          <p14:tracePt t="14116" x="8316913" y="6216650"/>
          <p14:tracePt t="14118" x="8316913" y="6232525"/>
          <p14:tracePt t="14121" x="8302625" y="6232525"/>
          <p14:tracePt t="14122" x="8286750" y="6246813"/>
          <p14:tracePt t="14128" x="8286750" y="6261100"/>
          <p14:tracePt t="14130" x="8272463" y="6261100"/>
          <p14:tracePt t="14133" x="8272463" y="6276975"/>
          <p14:tracePt t="14291" x="8256588" y="6276975"/>
          <p14:tracePt t="14297" x="8256588" y="6261100"/>
          <p14:tracePt t="14298" x="8242300" y="6261100"/>
          <p14:tracePt t="14303" x="8242300" y="6246813"/>
          <p14:tracePt t="14305" x="8242300" y="6232525"/>
          <p14:tracePt t="14309" x="8242300" y="6216650"/>
          <p14:tracePt t="14311" x="8228013" y="6202363"/>
          <p14:tracePt t="14314" x="8228013" y="6186488"/>
          <p14:tracePt t="14316" x="8212138" y="6186488"/>
          <p14:tracePt t="14317" x="8212138" y="6172200"/>
          <p14:tracePt t="14318" x="8212138" y="6157913"/>
          <p14:tracePt t="14322" x="8212138" y="6142038"/>
          <p14:tracePt t="14323" x="8197850" y="6127750"/>
          <p14:tracePt t="14324" x="8181975" y="6111875"/>
          <p14:tracePt t="14328" x="8181975" y="6097588"/>
          <p14:tracePt t="14329" x="8167688" y="6067425"/>
          <p14:tracePt t="14333" x="8167688" y="6053138"/>
          <p14:tracePt t="14333" x="8153400" y="6037263"/>
          <p14:tracePt t="14334" x="8153400" y="6022975"/>
          <p14:tracePt t="14335" x="8137525" y="6022975"/>
          <p14:tracePt t="14336" x="8137525" y="6008688"/>
          <p14:tracePt t="14338" x="8123238" y="5992813"/>
          <p14:tracePt t="14340" x="8123238" y="5978525"/>
          <p14:tracePt t="14341" x="8123238" y="5964238"/>
          <p14:tracePt t="14342" x="8107363" y="5948363"/>
          <p14:tracePt t="14344" x="8093075" y="5934075"/>
          <p14:tracePt t="14346" x="8093075" y="5918200"/>
          <p14:tracePt t="14347" x="8078788" y="5918200"/>
          <p14:tracePt t="14348" x="8078788" y="5903913"/>
          <p14:tracePt t="14350" x="8062913" y="5889625"/>
          <p14:tracePt t="14351" x="8048625" y="5873750"/>
          <p14:tracePt t="14352" x="8048625" y="5859463"/>
          <p14:tracePt t="14354" x="8034338" y="5843588"/>
          <p14:tracePt t="14356" x="8018463" y="5829300"/>
          <p14:tracePt t="14358" x="8004175" y="5815013"/>
          <p14:tracePt t="14358" x="8004175" y="5799138"/>
          <p14:tracePt t="14360" x="7988300" y="5799138"/>
          <p14:tracePt t="14361" x="7974013" y="5784850"/>
          <p14:tracePt t="14363" x="7959725" y="5754688"/>
          <p14:tracePt t="14364" x="7943850" y="5754688"/>
          <p14:tracePt t="14365" x="7929563" y="5740400"/>
          <p14:tracePt t="14366" x="7929563" y="5724525"/>
          <p14:tracePt t="14367" x="7899400" y="5724525"/>
          <p14:tracePt t="14369" x="7885113" y="5710238"/>
          <p14:tracePt t="14370" x="7885113" y="5694363"/>
          <p14:tracePt t="14371" x="7869238" y="5680075"/>
          <p14:tracePt t="14372" x="7854950" y="5680075"/>
          <p14:tracePt t="14373" x="7839075" y="5665788"/>
          <p14:tracePt t="14375" x="7794625" y="5635625"/>
          <p14:tracePt t="14377" x="7766050" y="5621338"/>
          <p14:tracePt t="14378" x="7750175" y="5605463"/>
          <p14:tracePt t="14379" x="7735888" y="5591175"/>
          <p14:tracePt t="14381" x="7720013" y="5591175"/>
          <p14:tracePt t="14382" x="7705725" y="5575300"/>
          <p14:tracePt t="14383" x="7691438" y="5561013"/>
          <p14:tracePt t="14384" x="7645400" y="5546725"/>
          <p14:tracePt t="14387" x="7586663" y="5516563"/>
          <p14:tracePt t="14388" x="7586663" y="5500688"/>
          <p14:tracePt t="14389" x="7556500" y="5500688"/>
          <p14:tracePt t="14390" x="7542213" y="5500688"/>
          <p14:tracePt t="14391" x="7526338" y="5486400"/>
          <p14:tracePt t="14393" x="7481888" y="5456238"/>
          <p14:tracePt t="14394" x="7467600" y="5441950"/>
          <p14:tracePt t="14395" x="7437438" y="5441950"/>
          <p14:tracePt t="14396" x="7423150" y="5426075"/>
          <p14:tracePt t="14397" x="7407275" y="5411788"/>
          <p14:tracePt t="14399" x="7362825" y="5381625"/>
          <p14:tracePt t="14400" x="7348538" y="5381625"/>
          <p14:tracePt t="14401" x="7318375" y="5367338"/>
          <p14:tracePt t="14402" x="7302500" y="5367338"/>
          <p14:tracePt t="14403" x="7273925" y="5337175"/>
          <p14:tracePt t="14405" x="7243763" y="5322888"/>
          <p14:tracePt t="14406" x="7213600" y="5307013"/>
          <p14:tracePt t="14407" x="7183438" y="5292725"/>
          <p14:tracePt t="14408" x="7154863" y="5278438"/>
          <p14:tracePt t="14409" x="7138988" y="5262563"/>
          <p14:tracePt t="14411" x="7094538" y="5248275"/>
          <p14:tracePt t="14412" x="7080250" y="5232400"/>
          <p14:tracePt t="14414" x="7050088" y="5218113"/>
          <p14:tracePt t="14414" x="7019925" y="5203825"/>
          <p14:tracePt t="14415" x="7005638" y="5173663"/>
          <p14:tracePt t="14418" x="6945313" y="5157788"/>
          <p14:tracePt t="14419" x="6915150" y="5143500"/>
          <p14:tracePt t="14419" x="6900863" y="5113338"/>
          <p14:tracePt t="14420" x="6870700" y="5099050"/>
          <p14:tracePt t="14421" x="6840538" y="5068888"/>
          <p14:tracePt t="14424" x="6796088" y="5054600"/>
          <p14:tracePt t="14424" x="6765925" y="5024438"/>
          <p14:tracePt t="14425" x="6737350" y="5008563"/>
          <p14:tracePt t="14426" x="6707188" y="4979988"/>
          <p14:tracePt t="14427" x="6692900" y="4964113"/>
          <p14:tracePt t="14430" x="6646863" y="4949825"/>
          <p14:tracePt t="14431" x="6602413" y="4919663"/>
          <p14:tracePt t="14431" x="6588125" y="4889500"/>
          <p14:tracePt t="14432" x="6557963" y="4875213"/>
          <p14:tracePt t="14433" x="6527800" y="4845050"/>
          <p14:tracePt t="14436" x="6497638" y="4830763"/>
          <p14:tracePt t="14437" x="6469063" y="4814888"/>
          <p14:tracePt t="14437" x="6469063" y="4786313"/>
          <p14:tracePt t="14438" x="6438900" y="4786313"/>
          <p14:tracePt t="14439" x="6408738" y="4770438"/>
          <p14:tracePt t="14442" x="6378575" y="4725988"/>
          <p14:tracePt t="14442" x="6350000" y="4711700"/>
          <p14:tracePt t="14443" x="6334125" y="4695825"/>
          <p14:tracePt t="14444" x="6303963" y="4681538"/>
          <p14:tracePt t="14446" x="6303963" y="4651375"/>
          <p14:tracePt t="14448" x="6259513" y="4637088"/>
          <p14:tracePt t="14448" x="6245225" y="4606925"/>
          <p14:tracePt t="14449" x="6245225" y="4592638"/>
          <p14:tracePt t="14450" x="6215063" y="4576763"/>
          <p14:tracePt t="14451" x="6200775" y="4562475"/>
          <p14:tracePt t="14452" x="6200775" y="4546600"/>
          <p14:tracePt t="14453" x="6170613" y="4518025"/>
          <p14:tracePt t="14455" x="6140450" y="4502150"/>
          <p14:tracePt t="14456" x="6140450" y="4487863"/>
          <p14:tracePt t="14457" x="6126163" y="4471988"/>
          <p14:tracePt t="14458" x="6110288" y="4457700"/>
          <p14:tracePt t="14460" x="6096000" y="4457700"/>
          <p14:tracePt t="14460" x="6096000" y="4427538"/>
          <p14:tracePt t="14462" x="6081713" y="4413250"/>
          <p14:tracePt t="14463" x="6065838" y="4397375"/>
          <p14:tracePt t="14464" x="6065838" y="4383088"/>
          <p14:tracePt t="14466" x="6051550" y="4368800"/>
          <p14:tracePt t="14467" x="6035675" y="4352925"/>
          <p14:tracePt t="14469" x="6021388" y="4338638"/>
          <p14:tracePt t="14470" x="6021388" y="4322763"/>
          <p14:tracePt t="14472" x="6021388" y="4308475"/>
          <p14:tracePt t="14473" x="6007100" y="4308475"/>
          <p14:tracePt t="14474" x="6007100" y="4294188"/>
          <p14:tracePt t="14475" x="5991225" y="4278313"/>
          <p14:tracePt t="14478" x="5991225" y="4264025"/>
          <p14:tracePt t="14479" x="5991225" y="4249738"/>
          <p14:tracePt t="14479" x="5976938" y="4249738"/>
          <p14:tracePt t="14480" x="5976938" y="4233863"/>
          <p14:tracePt t="14482" x="5976938" y="4219575"/>
          <p14:tracePt t="14485" x="5962650" y="4203700"/>
          <p14:tracePt t="14486" x="5962650" y="4189413"/>
          <p14:tracePt t="14487" x="5962650" y="4175125"/>
          <p14:tracePt t="14490" x="5962650" y="4159250"/>
          <p14:tracePt t="14491" x="5962650" y="4144963"/>
          <p14:tracePt t="14492" x="5962650" y="4129088"/>
          <p14:tracePt t="14495" x="5946775" y="4114800"/>
          <p14:tracePt t="14497" x="5946775" y="4100513"/>
          <p14:tracePt t="14497" x="5946775" y="4084638"/>
          <p14:tracePt t="14498" x="5946775" y="4070350"/>
          <p14:tracePt t="14499" x="5946775" y="4054475"/>
          <p14:tracePt t="14502" x="5946775" y="4025900"/>
          <p14:tracePt t="14503" x="5946775" y="4010025"/>
          <p14:tracePt t="14504" x="5946775" y="3995738"/>
          <p14:tracePt t="14505" x="5946775" y="3979863"/>
          <p14:tracePt t="14506" x="5946775" y="3965575"/>
          <p14:tracePt t="14508" x="5946775" y="3935413"/>
          <p14:tracePt t="14509" x="5946775" y="3921125"/>
          <p14:tracePt t="14510" x="5946775" y="3906838"/>
          <p14:tracePt t="14511" x="5962650" y="3890963"/>
          <p14:tracePt t="14512" x="5962650" y="3876675"/>
          <p14:tracePt t="14514" x="5976938" y="3832225"/>
          <p14:tracePt t="14515" x="5991225" y="3802063"/>
          <p14:tracePt t="14516" x="5991225" y="3786188"/>
          <p14:tracePt t="14518" x="6007100" y="3771900"/>
          <p14:tracePt t="14520" x="6035675" y="3711575"/>
          <p14:tracePt t="14521" x="6051550" y="3697288"/>
          <p14:tracePt t="14522" x="6051550" y="3667125"/>
          <p14:tracePt t="14523" x="6065838" y="3636963"/>
          <p14:tracePt t="14524" x="6081713" y="3608388"/>
          <p14:tracePt t="14527" x="6126163" y="3548063"/>
          <p14:tracePt t="14527" x="6140450" y="3517900"/>
          <p14:tracePt t="14528" x="6140450" y="3489325"/>
          <p14:tracePt t="14529" x="6156325" y="3473450"/>
          <p14:tracePt t="14530" x="6170613" y="3443288"/>
          <p14:tracePt t="14533" x="6215063" y="3354388"/>
          <p14:tracePt t="14534" x="6229350" y="3340100"/>
          <p14:tracePt t="14534" x="6245225" y="3294063"/>
          <p14:tracePt t="14535" x="6259513" y="3265488"/>
          <p14:tracePt t="14536" x="6319838" y="3190875"/>
          <p14:tracePt t="14539" x="6364288" y="3116263"/>
          <p14:tracePt t="14540" x="6408738" y="3071813"/>
          <p14:tracePt t="14541" x="6424613" y="3025775"/>
          <p14:tracePt t="14542" x="6453188" y="2997200"/>
          <p14:tracePt t="14545" x="6513513" y="2906713"/>
          <p14:tracePt t="14546" x="6543675" y="2892425"/>
          <p14:tracePt t="14547" x="6588125" y="2862263"/>
          <p14:tracePt t="14548" x="6602413" y="2817813"/>
          <p14:tracePt t="14551" x="6662738" y="2757488"/>
          <p14:tracePt t="14551" x="6692900" y="2757488"/>
          <p14:tracePt t="14552" x="6737350" y="2728913"/>
          <p14:tracePt t="14553" x="6765925" y="2698750"/>
          <p14:tracePt t="14554" x="6796088" y="2668588"/>
          <p14:tracePt t="14555" x="6826250" y="2654300"/>
          <p14:tracePt t="14557" x="6886575" y="2608263"/>
          <p14:tracePt t="14558" x="6931025" y="2593975"/>
          <p14:tracePt t="14558" x="6961188" y="2579688"/>
          <p14:tracePt t="14559" x="7005638" y="2549525"/>
          <p14:tracePt t="14560" x="7019925" y="2549525"/>
          <p14:tracePt t="14561" x="7064375" y="2535238"/>
          <p14:tracePt t="14563" x="7108825" y="2519363"/>
          <p14:tracePt t="14563" x="7138988" y="2505075"/>
          <p14:tracePt t="14564" x="7154863" y="2505075"/>
          <p14:tracePt t="14565" x="7183438" y="2474913"/>
          <p14:tracePt t="14566" x="7229475" y="2474913"/>
          <p14:tracePt t="14567" x="7258050" y="2460625"/>
          <p14:tracePt t="14569" x="7318375" y="2444750"/>
          <p14:tracePt t="14570" x="7332663" y="2444750"/>
          <p14:tracePt t="14570" x="7362825" y="2430463"/>
          <p14:tracePt t="14571" x="7407275" y="2430463"/>
          <p14:tracePt t="14572" x="7437438" y="2430463"/>
          <p14:tracePt t="14573" x="7467600" y="2430463"/>
          <p14:tracePt t="14575" x="7542213" y="2414588"/>
          <p14:tracePt t="14576" x="7586663" y="2400300"/>
          <p14:tracePt t="14579" x="7631113" y="2400300"/>
          <p14:tracePt t="14581" x="7766050" y="2386013"/>
          <p14:tracePt t="14582" x="7810500" y="2386013"/>
          <p14:tracePt t="14583" x="7839075" y="2386013"/>
          <p14:tracePt t="14584" x="7869238" y="2386013"/>
          <p14:tracePt t="14586" x="7913688" y="2386013"/>
          <p14:tracePt t="14587" x="7988300" y="2386013"/>
          <p14:tracePt t="14588" x="8034338" y="2386013"/>
          <p14:tracePt t="14589" x="8048625" y="2386013"/>
          <p14:tracePt t="14590" x="8078788" y="2386013"/>
          <p14:tracePt t="14591" x="8123238" y="2386013"/>
          <p14:tracePt t="14593" x="8197850" y="2386013"/>
          <p14:tracePt t="14594" x="8242300" y="2386013"/>
          <p14:tracePt t="14595" x="8272463" y="2386013"/>
          <p14:tracePt t="14596" x="8316913" y="2386013"/>
          <p14:tracePt t="14597" x="8347075" y="2386013"/>
          <p14:tracePt t="14599" x="8421688" y="2400300"/>
          <p14:tracePt t="14600" x="8466138" y="2414588"/>
          <p14:tracePt t="14601" x="8496300" y="2414588"/>
          <p14:tracePt t="14602" x="8524875" y="2414588"/>
          <p14:tracePt t="14603" x="8570913" y="2414588"/>
          <p14:tracePt t="14605" x="8643938" y="2430463"/>
          <p14:tracePt t="14606" x="8674100" y="2430463"/>
          <p14:tracePt t="14607" x="8718550" y="2444750"/>
          <p14:tracePt t="14608" x="8748713" y="2460625"/>
          <p14:tracePt t="14609" x="8793163" y="2460625"/>
          <p14:tracePt t="14611" x="8853488" y="2489200"/>
          <p14:tracePt t="14612" x="8883650" y="2489200"/>
          <p14:tracePt t="14613" x="8928100" y="2505075"/>
          <p14:tracePt t="14614" x="8986838" y="2519363"/>
          <p14:tracePt t="14615" x="9002713" y="2519363"/>
          <p14:tracePt t="14624" x="9240838" y="2608263"/>
          <p14:tracePt t="14625" x="9285288" y="2608263"/>
          <p14:tracePt t="14626" x="9301163" y="2624138"/>
          <p14:tracePt t="14626" x="9329738" y="2638425"/>
          <p14:tracePt t="14627" x="9375775" y="2654300"/>
          <p14:tracePt t="14630" x="9434513" y="2682875"/>
          <p14:tracePt t="14630" x="9464675" y="2698750"/>
          <p14:tracePt t="14631" x="9494838" y="2713038"/>
          <p14:tracePt t="14632" x="9509125" y="2713038"/>
          <p14:tracePt t="14633" x="9553575" y="2728913"/>
          <p14:tracePt t="14636" x="9598025" y="2757488"/>
          <p14:tracePt t="14637" x="9628188" y="2773363"/>
          <p14:tracePt t="14638" x="9644063" y="2787650"/>
          <p14:tracePt t="14639" x="9672638" y="2803525"/>
          <p14:tracePt t="14642" x="9717088" y="2832100"/>
          <p14:tracePt t="14642" x="9747250" y="2832100"/>
          <p14:tracePt t="14643" x="9763125" y="2847975"/>
          <p14:tracePt t="14644" x="9777413" y="2862263"/>
          <p14:tracePt t="14645" x="9791700" y="2892425"/>
          <p14:tracePt t="14648" x="9852025" y="2936875"/>
          <p14:tracePt t="14649" x="9882188" y="2951163"/>
          <p14:tracePt t="14650" x="9896475" y="2967038"/>
          <p14:tracePt t="14653" x="9912350" y="2981325"/>
          <p14:tracePt t="14654" x="9956800" y="3011488"/>
          <p14:tracePt t="14655" x="9956800" y="3025775"/>
          <p14:tracePt t="14656" x="9971088" y="3055938"/>
          <p14:tracePt t="14657" x="9985375" y="3055938"/>
          <p14:tracePt t="14658" x="10001250" y="3071813"/>
          <p14:tracePt t="14660" x="10001250" y="3086100"/>
          <p14:tracePt t="14660" x="10001250" y="3100388"/>
          <p14:tracePt t="14661" x="10031413" y="3116263"/>
          <p14:tracePt t="14662" x="10031413" y="3130550"/>
          <p14:tracePt t="14663" x="10045700" y="3160713"/>
          <p14:tracePt t="14666" x="10059988" y="3175000"/>
          <p14:tracePt t="14666" x="10075863" y="3190875"/>
          <p14:tracePt t="14667" x="10075863" y="3205163"/>
          <p14:tracePt t="14668" x="10090150" y="3221038"/>
          <p14:tracePt t="14669" x="10090150" y="3235325"/>
          <p14:tracePt t="14670" x="10090150" y="3249613"/>
          <p14:tracePt t="14672" x="10120313" y="3279775"/>
          <p14:tracePt t="14673" x="10120313" y="3309938"/>
          <p14:tracePt t="14674" x="10134600" y="3324225"/>
          <p14:tracePt t="14675" x="10134600" y="3340100"/>
          <p14:tracePt t="14676" x="10134600" y="3354388"/>
          <p14:tracePt t="14678" x="10134600" y="3368675"/>
          <p14:tracePt t="14678" x="10150475" y="3384550"/>
          <p14:tracePt t="14679" x="10150475" y="3414713"/>
          <p14:tracePt t="14680" x="10164763" y="3414713"/>
          <p14:tracePt t="14681" x="10164763" y="3443288"/>
          <p14:tracePt t="14682" x="10164763" y="3459163"/>
          <p14:tracePt t="14684" x="10164763" y="3473450"/>
          <p14:tracePt t="14684" x="10164763" y="3489325"/>
          <p14:tracePt t="14685" x="10164763" y="3503613"/>
          <p14:tracePt t="14686" x="10180638" y="3533775"/>
          <p14:tracePt t="14687" x="10180638" y="3563938"/>
          <p14:tracePt t="14688" x="10180638" y="3578225"/>
          <p14:tracePt t="14690" x="10180638" y="3608388"/>
          <p14:tracePt t="14691" x="10180638" y="3622675"/>
          <p14:tracePt t="14691" x="10180638" y="3652838"/>
          <p14:tracePt t="14692" x="10180638" y="3683000"/>
          <p14:tracePt t="14693" x="10194925" y="3697288"/>
          <p14:tracePt t="14694" x="10194925" y="3741738"/>
          <p14:tracePt t="14696" x="10194925" y="3786188"/>
          <p14:tracePt t="14697" x="10209213" y="3832225"/>
          <p14:tracePt t="14698" x="10209213" y="3876675"/>
          <p14:tracePt t="14699" x="10209213" y="3906838"/>
          <p14:tracePt t="14700" x="10209213" y="3951288"/>
          <p14:tracePt t="14702" x="10225088" y="4010025"/>
          <p14:tracePt t="14703" x="10225088" y="4070350"/>
          <p14:tracePt t="14704" x="10239375" y="4129088"/>
          <p14:tracePt t="14705" x="10239375" y="4189413"/>
          <p14:tracePt t="14706" x="10239375" y="4233863"/>
          <p14:tracePt t="14708" x="10239375" y="4322763"/>
          <p14:tracePt t="14709" x="10239375" y="4383088"/>
          <p14:tracePt t="14710" x="10253663" y="4383088"/>
          <p14:tracePt t="14711" x="10253663" y="4427538"/>
          <p14:tracePt t="14712" x="10253663" y="4471988"/>
          <p14:tracePt t="14714" x="10253663" y="4576763"/>
          <p14:tracePt t="14715" x="10253663" y="4637088"/>
          <p14:tracePt t="14716" x="10253663" y="4651375"/>
          <p14:tracePt t="14717" x="10253663" y="4695825"/>
          <p14:tracePt t="14718" x="10253663" y="4756150"/>
          <p14:tracePt t="14720" x="10253663" y="4889500"/>
          <p14:tracePt t="14721" x="10253663" y="4935538"/>
          <p14:tracePt t="14722" x="10253663" y="4979988"/>
          <p14:tracePt t="14723" x="10253663" y="5024438"/>
          <p14:tracePt t="14724" x="10253663" y="5054600"/>
          <p14:tracePt t="14726" x="10253663" y="5143500"/>
          <p14:tracePt t="14727" x="10253663" y="5173663"/>
          <p14:tracePt t="14728" x="10253663" y="5218113"/>
          <p14:tracePt t="14729" x="10253663" y="5262563"/>
          <p14:tracePt t="14730" x="10253663" y="5292725"/>
          <p14:tracePt t="14732" x="10239375" y="5367338"/>
          <p14:tracePt t="14733" x="10225088" y="5397500"/>
          <p14:tracePt t="14734" x="10225088" y="5426075"/>
          <p14:tracePt t="14735" x="10209213" y="5472113"/>
          <p14:tracePt t="14736" x="10194925" y="5500688"/>
          <p14:tracePt t="14739" x="10180638" y="5546725"/>
          <p14:tracePt t="14739" x="10164763" y="5591175"/>
          <p14:tracePt t="14740" x="10150475" y="5605463"/>
          <p14:tracePt t="14741" x="10134600" y="5635625"/>
          <p14:tracePt t="14742" x="10120313" y="5665788"/>
          <p14:tracePt t="14745" x="10075863" y="5694363"/>
          <p14:tracePt t="14746" x="10075863" y="5710238"/>
          <p14:tracePt t="14746" x="10059988" y="5740400"/>
          <p14:tracePt t="14747" x="10031413" y="5740400"/>
          <p14:tracePt t="14748" x="10031413" y="5754688"/>
          <p14:tracePt t="14751" x="9985375" y="5784850"/>
          <p14:tracePt t="14751" x="9971088" y="5784850"/>
          <p14:tracePt t="14752" x="9956800" y="5799138"/>
          <p14:tracePt t="14753" x="9926638" y="5815013"/>
          <p14:tracePt t="14754" x="9926638" y="5829300"/>
          <p14:tracePt t="14755" x="9896475" y="5829300"/>
          <p14:tracePt t="14756" x="9866313" y="5843588"/>
          <p14:tracePt t="14757" x="9866313" y="5859463"/>
          <p14:tracePt t="14758" x="9837738" y="5873750"/>
          <p14:tracePt t="14759" x="9821863" y="5873750"/>
          <p14:tracePt t="14760" x="9807575" y="5889625"/>
          <p14:tracePt t="14761" x="9791700" y="5889625"/>
          <p14:tracePt t="14763" x="9777413" y="5889625"/>
          <p14:tracePt t="14763" x="9747250" y="5903913"/>
          <p14:tracePt t="14764" x="9732963" y="5918200"/>
          <p14:tracePt t="14765" x="9717088" y="5918200"/>
          <p14:tracePt t="14766" x="9688513" y="5934075"/>
          <p14:tracePt t="14767" x="9672638" y="5934075"/>
          <p14:tracePt t="14769" x="9644063" y="5934075"/>
          <p14:tracePt t="14770" x="9613900" y="5948363"/>
          <p14:tracePt t="14771" x="9613900" y="5964238"/>
          <p14:tracePt t="14772" x="9583738" y="5964238"/>
          <p14:tracePt t="14774" x="9569450" y="5964238"/>
          <p14:tracePt t="14775" x="9523413" y="5978525"/>
          <p14:tracePt t="14776" x="9509125" y="5978525"/>
          <p14:tracePt t="14777" x="9494838" y="5992813"/>
          <p14:tracePt t="14778" x="9464675" y="5992813"/>
          <p14:tracePt t="14779" x="9464675" y="6008688"/>
          <p14:tracePt t="14781" x="9420225" y="6022975"/>
          <p14:tracePt t="14782" x="9390063" y="6022975"/>
          <p14:tracePt t="14783" x="9375775" y="6022975"/>
          <p14:tracePt t="14784" x="9359900" y="6022975"/>
          <p14:tracePt t="14785" x="9329738" y="6022975"/>
          <p14:tracePt t="14787" x="9301163" y="6037263"/>
          <p14:tracePt t="14788" x="9271000" y="6037263"/>
          <p14:tracePt t="14789" x="9255125" y="6053138"/>
          <p14:tracePt t="14791" x="9226550" y="6053138"/>
          <p14:tracePt t="14793" x="9196388" y="6067425"/>
          <p14:tracePt t="14794" x="9166225" y="6067425"/>
          <p14:tracePt t="14795" x="9151938" y="6083300"/>
          <p14:tracePt t="14796" x="9136063" y="6083300"/>
          <p14:tracePt t="14797" x="9107488" y="6083300"/>
          <p14:tracePt t="14799" x="9077325" y="6083300"/>
          <p14:tracePt t="14800" x="9061450" y="6083300"/>
          <p14:tracePt t="14802" x="9032875" y="6083300"/>
          <p14:tracePt t="14802" x="9002713" y="6097588"/>
          <p14:tracePt t="14806" x="8958263" y="6097588"/>
          <p14:tracePt t="14806" x="8942388" y="6111875"/>
          <p14:tracePt t="14807" x="8928100" y="6111875"/>
          <p14:tracePt t="14808" x="8912225" y="6111875"/>
          <p14:tracePt t="14809" x="8897938" y="6111875"/>
          <p14:tracePt t="14811" x="8867775" y="6127750"/>
          <p14:tracePt t="14812" x="8853488" y="6127750"/>
          <p14:tracePt t="14813" x="8823325" y="6127750"/>
          <p14:tracePt t="14815" x="8809038" y="6127750"/>
          <p14:tracePt t="14818" x="8778875" y="6142038"/>
          <p14:tracePt t="14818" x="8764588" y="6142038"/>
          <p14:tracePt t="14819" x="8734425" y="6142038"/>
          <p14:tracePt t="14821" x="8718550" y="6142038"/>
          <p14:tracePt t="14823" x="8704263" y="6142038"/>
          <p14:tracePt t="14824" x="8689975" y="6142038"/>
          <p14:tracePt t="14825" x="8674100" y="6142038"/>
          <p14:tracePt t="14826" x="8659813" y="6142038"/>
          <p14:tracePt t="14827" x="8643938" y="6142038"/>
          <p14:tracePt t="14829" x="8615363" y="6142038"/>
          <p14:tracePt t="14830" x="8599488" y="6142038"/>
          <p14:tracePt t="14831" x="8585200" y="6142038"/>
          <p14:tracePt t="14833" x="8570913" y="6142038"/>
          <p14:tracePt t="14836" x="8555038" y="6142038"/>
          <p14:tracePt t="14836" x="8540750" y="6142038"/>
          <p14:tracePt t="14837" x="8524875" y="6142038"/>
          <p14:tracePt t="14838" x="8510588" y="6142038"/>
          <p14:tracePt t="14842" x="8480425" y="6142038"/>
          <p14:tracePt t="14843" x="8466138" y="6142038"/>
          <p14:tracePt t="14844" x="8450263" y="6142038"/>
          <p14:tracePt t="14845" x="8435975" y="6142038"/>
          <p14:tracePt t="14847" x="8405813" y="6142038"/>
          <p14:tracePt t="14848" x="8391525" y="6142038"/>
          <p14:tracePt t="14854" x="8361363" y="6127750"/>
          <p14:tracePt t="14854" x="8347075" y="6127750"/>
          <p14:tracePt t="14855" x="8331200" y="6111875"/>
          <p14:tracePt t="14857" x="8316913" y="6111875"/>
          <p14:tracePt t="14860" x="8272463" y="6097588"/>
          <p14:tracePt t="14861" x="8256588" y="6097588"/>
          <p14:tracePt t="14862" x="8256588" y="6083300"/>
          <p14:tracePt t="14863" x="8228013" y="6083300"/>
          <p14:tracePt t="14864" x="8228013" y="6067425"/>
          <p14:tracePt t="14866" x="8212138" y="6067425"/>
          <p14:tracePt t="14868" x="8181975" y="6053138"/>
          <p14:tracePt t="14869" x="8153400" y="6053138"/>
          <p14:tracePt t="14872" x="8137525" y="6037263"/>
          <p14:tracePt t="14873" x="8123238" y="6022975"/>
          <p14:tracePt t="14874" x="8107363" y="6022975"/>
          <p14:tracePt t="14875" x="8107363" y="6008688"/>
          <p14:tracePt t="14876" x="8078788" y="6008688"/>
          <p14:tracePt t="14878" x="8062913" y="6008688"/>
          <p14:tracePt t="14878" x="8062913" y="5992813"/>
          <p14:tracePt t="14879" x="8048625" y="5978525"/>
          <p14:tracePt t="14880" x="8034338" y="5978525"/>
          <p14:tracePt t="14881" x="8018463" y="5978525"/>
          <p14:tracePt t="14884" x="7988300" y="5948363"/>
          <p14:tracePt t="14886" x="7974013" y="5934075"/>
          <p14:tracePt t="14887" x="7959725" y="5934075"/>
          <p14:tracePt t="14888" x="7943850" y="5934075"/>
          <p14:tracePt t="14890" x="7929563" y="5903913"/>
          <p14:tracePt t="14892" x="7913688" y="5903913"/>
          <p14:tracePt t="14893" x="7899400" y="5903913"/>
          <p14:tracePt t="14894" x="7899400" y="5889625"/>
          <p14:tracePt t="14896" x="7885113" y="5873750"/>
          <p14:tracePt t="14896" x="7869238" y="5873750"/>
          <p14:tracePt t="14897" x="7869238" y="5859463"/>
          <p14:tracePt t="14900" x="7854950" y="5859463"/>
          <p14:tracePt t="14900" x="7839075" y="5843588"/>
          <p14:tracePt t="14902" x="7824788" y="5829300"/>
          <p14:tracePt t="14903" x="7810500" y="5829300"/>
          <p14:tracePt t="14904" x="7794625" y="5815013"/>
          <p14:tracePt t="14909" x="7766050" y="5784850"/>
          <p14:tracePt t="14912" x="7750175" y="5784850"/>
          <p14:tracePt t="14914" x="7750175" y="5754688"/>
          <p14:tracePt t="14915" x="7735888" y="5754688"/>
          <p14:tracePt t="14917" x="7720013" y="5740400"/>
          <p14:tracePt t="14920" x="7705725" y="5724525"/>
          <p14:tracePt t="14924" x="7691438" y="5710238"/>
          <p14:tracePt t="14926" x="7675563" y="5710238"/>
          <p14:tracePt t="14927" x="7675563" y="5694363"/>
          <p14:tracePt t="14929" x="7675563" y="5680075"/>
          <p14:tracePt t="14933" x="7661275" y="5665788"/>
          <p14:tracePt t="14936" x="7645400" y="5649913"/>
          <p14:tracePt t="14937" x="7645400" y="5635625"/>
          <p14:tracePt t="14940" x="7645400" y="5621338"/>
          <p14:tracePt t="14941" x="7631113" y="5621338"/>
          <p14:tracePt t="14942" x="7631113" y="5605463"/>
          <p14:tracePt t="14947" x="7631113" y="5591175"/>
          <p14:tracePt t="14949" x="7616825" y="5575300"/>
          <p14:tracePt t="14950" x="7616825" y="5561013"/>
          <p14:tracePt t="14951" x="7600950" y="5561013"/>
          <p14:tracePt t="14952" x="7600950" y="5546725"/>
          <p14:tracePt t="14953" x="7600950" y="5530850"/>
          <p14:tracePt t="14956" x="7600950" y="5516563"/>
          <p14:tracePt t="14957" x="7600950" y="5500688"/>
          <p14:tracePt t="14958" x="7600950" y="5486400"/>
          <p14:tracePt t="14960" x="7600950" y="5472113"/>
          <p14:tracePt t="14961" x="7586663" y="5456238"/>
          <p14:tracePt t="14966" x="7570788" y="5411788"/>
          <p14:tracePt t="14967" x="7570788" y="5397500"/>
          <p14:tracePt t="14970" x="7570788" y="5367338"/>
          <p14:tracePt t="14971" x="7556500" y="5351463"/>
          <p14:tracePt t="14976" x="7556500" y="5322888"/>
          <p14:tracePt t="14976" x="7556500" y="5307013"/>
          <p14:tracePt t="14977" x="7556500" y="5292725"/>
          <p14:tracePt t="14978" x="7556500" y="5278438"/>
          <p14:tracePt t="14979" x="7556500" y="5262563"/>
          <p14:tracePt t="14981" x="7542213" y="5248275"/>
          <p14:tracePt t="14982" x="7542213" y="5232400"/>
          <p14:tracePt t="14983" x="7542213" y="5218113"/>
          <p14:tracePt t="14984" x="7526338" y="5203825"/>
          <p14:tracePt t="14985" x="7526338" y="5187950"/>
          <p14:tracePt t="14987" x="7526338" y="5157788"/>
          <p14:tracePt t="14988" x="7526338" y="5143500"/>
          <p14:tracePt t="14990" x="7526338" y="5129213"/>
          <p14:tracePt t="14991" x="7526338" y="5113338"/>
          <p14:tracePt t="14993" x="7512050" y="5083175"/>
          <p14:tracePt t="14994" x="7497763" y="5068888"/>
          <p14:tracePt t="14995" x="7497763" y="5054600"/>
          <p14:tracePt t="14996" x="7497763" y="5038725"/>
          <p14:tracePt t="14997" x="7497763" y="5024438"/>
          <p14:tracePt t="14999" x="7481888" y="4994275"/>
          <p14:tracePt t="15001" x="7481888" y="4979988"/>
          <p14:tracePt t="15002" x="7481888" y="4964113"/>
          <p14:tracePt t="15003" x="7481888" y="4949825"/>
          <p14:tracePt t="15006" x="7467600" y="4919663"/>
          <p14:tracePt t="15006" x="7467600" y="4905375"/>
          <p14:tracePt t="15008" x="7467600" y="4889500"/>
          <p14:tracePt t="15009" x="7451725" y="4860925"/>
          <p14:tracePt t="15012" x="7451725" y="4845050"/>
          <p14:tracePt t="15012" x="7451725" y="4830763"/>
          <p14:tracePt t="15013" x="7451725" y="4814888"/>
          <p14:tracePt t="15014" x="7451725" y="4800600"/>
          <p14:tracePt t="15015" x="7451725" y="4786313"/>
          <p14:tracePt t="15018" x="7451725" y="4756150"/>
          <p14:tracePt t="15018" x="7451725" y="4740275"/>
          <p14:tracePt t="15020" x="7451725" y="4711700"/>
          <p14:tracePt t="15021" x="7437438" y="4711700"/>
          <p14:tracePt t="15024" x="7437438" y="4681538"/>
          <p14:tracePt t="15025" x="7437438" y="4665663"/>
          <p14:tracePt t="15025" x="7437438" y="4651375"/>
          <p14:tracePt t="15026" x="7437438" y="4621213"/>
          <p14:tracePt t="15030" x="7437438" y="4576763"/>
          <p14:tracePt t="15031" x="7423150" y="4576763"/>
          <p14:tracePt t="15031" x="7423150" y="4562475"/>
          <p14:tracePt t="15032" x="7423150" y="4546600"/>
          <p14:tracePt t="15033" x="7423150" y="4532313"/>
          <p14:tracePt t="15036" x="7423150" y="4502150"/>
          <p14:tracePt t="15036" x="7407275" y="4471988"/>
          <p14:tracePt t="15037" x="7407275" y="4457700"/>
          <p14:tracePt t="15038" x="7407275" y="4443413"/>
          <p14:tracePt t="15039" x="7407275" y="4427538"/>
          <p14:tracePt t="15042" x="7407275" y="4397375"/>
          <p14:tracePt t="15043" x="7407275" y="4383088"/>
          <p14:tracePt t="15043" x="7407275" y="4368800"/>
          <p14:tracePt t="15044" x="7392988" y="4352925"/>
          <p14:tracePt t="15045" x="7392988" y="4322763"/>
          <p14:tracePt t="15048" x="7392988" y="4308475"/>
          <p14:tracePt t="15048" x="7392988" y="4278313"/>
          <p14:tracePt t="15049" x="7377113" y="4264025"/>
          <p14:tracePt t="15050" x="7377113" y="4249738"/>
          <p14:tracePt t="15051" x="7377113" y="4233863"/>
          <p14:tracePt t="15052" x="7377113" y="4219575"/>
          <p14:tracePt t="15054" x="7362825" y="4203700"/>
          <p14:tracePt t="15054" x="7362825" y="4189413"/>
          <p14:tracePt t="15056" x="7362825" y="4159250"/>
          <p14:tracePt t="15057" x="7362825" y="4144963"/>
          <p14:tracePt t="15058" x="7362825" y="4129088"/>
          <p14:tracePt t="15060" x="7362825" y="4114800"/>
          <p14:tracePt t="15060" x="7362825" y="4100513"/>
          <p14:tracePt t="15061" x="7362825" y="4084638"/>
          <p14:tracePt t="15062" x="7362825" y="4070350"/>
          <p14:tracePt t="15065" x="7362825" y="4054475"/>
          <p14:tracePt t="15067" x="7348538" y="4025900"/>
          <p14:tracePt t="15067" x="7348538" y="4010025"/>
          <p14:tracePt t="15068" x="7348538" y="3995738"/>
          <p14:tracePt t="15069" x="7348538" y="3979863"/>
          <p14:tracePt t="15072" x="7348538" y="3951288"/>
          <p14:tracePt t="15073" x="7348538" y="3935413"/>
          <p14:tracePt t="15074" x="7348538" y="3921125"/>
          <p14:tracePt t="15075" x="7348538" y="3906838"/>
          <p14:tracePt t="15078" x="7348538" y="3876675"/>
          <p14:tracePt t="15080" x="7348538" y="3860800"/>
          <p14:tracePt t="15081" x="7348538" y="3832225"/>
          <p14:tracePt t="15084" x="7348538" y="3802063"/>
          <p14:tracePt t="15086" x="7348538" y="3786188"/>
          <p14:tracePt t="15090" x="7362825" y="3771900"/>
          <p14:tracePt t="15090" x="7377113" y="3741738"/>
          <p14:tracePt t="15091" x="7377113" y="3727450"/>
          <p14:tracePt t="15092" x="7392988" y="3727450"/>
          <p14:tracePt t="15093" x="7392988" y="3697288"/>
          <p14:tracePt t="15096" x="7392988" y="3667125"/>
          <p14:tracePt t="15097" x="7407275" y="3667125"/>
          <p14:tracePt t="15098" x="7407275" y="3652838"/>
          <p14:tracePt t="15099" x="7423150" y="3636963"/>
          <p14:tracePt t="15100" x="7423150" y="3622675"/>
          <p14:tracePt t="15102" x="7437438" y="3608388"/>
          <p14:tracePt t="15103" x="7437438" y="3592513"/>
          <p14:tracePt t="15104" x="7451725" y="3592513"/>
          <p14:tracePt t="15105" x="7451725" y="3578225"/>
          <p14:tracePt t="15106" x="7467600" y="3563938"/>
          <p14:tracePt t="15108" x="7467600" y="3548063"/>
          <p14:tracePt t="15109" x="7481888" y="3548063"/>
          <p14:tracePt t="15110" x="7497763" y="3533775"/>
          <p14:tracePt t="15111" x="7497763" y="3517900"/>
          <p14:tracePt t="15115" x="7542213" y="3489325"/>
          <p14:tracePt t="15116" x="7542213" y="3473450"/>
          <p14:tracePt t="15119" x="7556500" y="3459163"/>
          <p14:tracePt t="15121" x="7570788" y="3443288"/>
          <p14:tracePt t="15122" x="7586663" y="3443288"/>
          <p14:tracePt t="15123" x="7600950" y="3429000"/>
          <p14:tracePt t="15124" x="7616825" y="3414713"/>
          <p14:tracePt t="15126" x="7631113" y="3398838"/>
          <p14:tracePt t="15127" x="7645400" y="3398838"/>
          <p14:tracePt t="15128" x="7645400" y="3384550"/>
          <p14:tracePt t="15129" x="7661275" y="3368675"/>
          <p14:tracePt t="15130" x="7675563" y="3368675"/>
          <p14:tracePt t="15132" x="7691438" y="3368675"/>
          <p14:tracePt t="15133" x="7691438" y="3354388"/>
          <p14:tracePt t="15134" x="7705725" y="3354388"/>
          <p14:tracePt t="15135" x="7720013" y="3340100"/>
          <p14:tracePt t="15136" x="7720013" y="3324225"/>
          <p14:tracePt t="15139" x="7750175" y="3309938"/>
          <p14:tracePt t="15139" x="7766050" y="3309938"/>
          <p14:tracePt t="15140" x="7766050" y="3294063"/>
          <p14:tracePt t="15141" x="7780338" y="3294063"/>
          <p14:tracePt t="15142" x="7794625" y="3279775"/>
          <p14:tracePt t="15145" x="7794625" y="3265488"/>
          <p14:tracePt t="15145" x="7810500" y="3249613"/>
          <p14:tracePt t="15146" x="7824788" y="3249613"/>
          <p14:tracePt t="15147" x="7839075" y="3249613"/>
          <p14:tracePt t="15148" x="7839075" y="3235325"/>
          <p14:tracePt t="15151" x="7869238" y="3235325"/>
          <p14:tracePt t="15152" x="7869238" y="3221038"/>
          <p14:tracePt t="15152" x="7885113" y="3221038"/>
          <p14:tracePt t="15154" x="7899400" y="3205163"/>
          <p14:tracePt t="15155" x="7913688" y="3205163"/>
          <p14:tracePt t="15157" x="7913688" y="3190875"/>
          <p14:tracePt t="15158" x="7929563" y="3190875"/>
          <p14:tracePt t="15159" x="7943850" y="3190875"/>
          <p14:tracePt t="15160" x="7959725" y="3175000"/>
          <p14:tracePt t="15163" x="7974013" y="3175000"/>
          <p14:tracePt t="15164" x="7988300" y="3175000"/>
          <p14:tracePt t="15167" x="8018463" y="3160713"/>
          <p14:tracePt t="15169" x="8034338" y="3160713"/>
          <p14:tracePt t="15172" x="8048625" y="3160713"/>
          <p14:tracePt t="15173" x="8062913" y="3160713"/>
          <p14:tracePt t="15176" x="8078788" y="3160713"/>
          <p14:tracePt t="15177" x="8093075" y="3160713"/>
          <p14:tracePt t="15178" x="8093075" y="3146425"/>
          <p14:tracePt t="15181" x="8107363" y="3146425"/>
          <p14:tracePt t="15182" x="8123238" y="3146425"/>
          <p14:tracePt t="15183" x="8137525" y="3146425"/>
          <p14:tracePt t="15186" x="8153400" y="3146425"/>
          <p14:tracePt t="15187" x="8167688" y="3146425"/>
          <p14:tracePt t="15189" x="8181975" y="3146425"/>
          <p14:tracePt t="15190" x="8197850" y="3146425"/>
          <p14:tracePt t="15191" x="8212138" y="3146425"/>
          <p14:tracePt t="15193" x="8228013" y="3146425"/>
          <p14:tracePt t="15194" x="8242300" y="3146425"/>
          <p14:tracePt t="15199" x="8272463" y="3146425"/>
          <p14:tracePt t="15200" x="8286750" y="3146425"/>
          <p14:tracePt t="15200" x="8302625" y="3160713"/>
          <p14:tracePt t="15201" x="8316913" y="3160713"/>
          <p14:tracePt t="15202" x="8331200" y="3160713"/>
          <p14:tracePt t="15203" x="8347075" y="3175000"/>
          <p14:tracePt t="15205" x="8375650" y="3175000"/>
          <p14:tracePt t="15206" x="8391525" y="3175000"/>
          <p14:tracePt t="15207" x="8405813" y="3190875"/>
          <p14:tracePt t="15208" x="8421688" y="3190875"/>
          <p14:tracePt t="15209" x="8435975" y="3205163"/>
          <p14:tracePt t="15211" x="8450263" y="3205163"/>
          <p14:tracePt t="15213" x="8466138" y="3205163"/>
          <p14:tracePt t="15214" x="8496300" y="3221038"/>
          <p14:tracePt t="15215" x="8496300" y="3235325"/>
          <p14:tracePt t="15218" x="8524875" y="3249613"/>
          <p14:tracePt t="15218" x="8540750" y="3249613"/>
          <p14:tracePt t="15219" x="8555038" y="3249613"/>
          <p14:tracePt t="15220" x="8570913" y="3265488"/>
          <p14:tracePt t="15221" x="8585200" y="3279775"/>
          <p14:tracePt t="15223" x="8599488" y="3294063"/>
          <p14:tracePt t="15224" x="8615363" y="3294063"/>
          <p14:tracePt t="15225" x="8629650" y="3294063"/>
          <p14:tracePt t="15226" x="8643938" y="3309938"/>
          <p14:tracePt t="15227" x="8659813" y="3309938"/>
          <p14:tracePt t="15229" x="8674100" y="3340100"/>
          <p14:tracePt t="15230" x="8689975" y="3340100"/>
          <p14:tracePt t="15231" x="8718550" y="3354388"/>
          <p14:tracePt t="15232" x="8718550" y="3368675"/>
          <p14:tracePt t="15233" x="8734425" y="3384550"/>
          <p14:tracePt t="15236" x="8748713" y="3384550"/>
          <p14:tracePt t="15236" x="8764588" y="3384550"/>
          <p14:tracePt t="15237" x="8778875" y="3398838"/>
          <p14:tracePt t="15238" x="8778875" y="3414713"/>
          <p14:tracePt t="15242" x="8793163" y="3414713"/>
          <p14:tracePt t="15242" x="8809038" y="3429000"/>
          <p14:tracePt t="15243" x="8823325" y="3443288"/>
          <p14:tracePt t="15245" x="8839200" y="3459163"/>
          <p14:tracePt t="15248" x="8853488" y="3459163"/>
          <p14:tracePt t="15248" x="8853488" y="3473450"/>
          <p14:tracePt t="15249" x="8867775" y="3489325"/>
          <p14:tracePt t="15251" x="8883650" y="3489325"/>
          <p14:tracePt t="15252" x="8897938" y="3503613"/>
          <p14:tracePt t="15255" x="8912225" y="3517900"/>
          <p14:tracePt t="15256" x="8912225" y="3533775"/>
          <p14:tracePt t="15257" x="8928100" y="3533775"/>
          <p14:tracePt t="15261" x="8928100" y="3548063"/>
          <p14:tracePt t="15262" x="8942388" y="3563938"/>
          <p14:tracePt t="15263" x="8958263" y="3563938"/>
          <p14:tracePt t="15267" x="8958263" y="3578225"/>
          <p14:tracePt t="15268" x="8972550" y="3578225"/>
          <p14:tracePt t="15269" x="8972550" y="3592513"/>
          <p14:tracePt t="15272" x="8972550" y="3608388"/>
          <p14:tracePt t="15274" x="8986838" y="3608388"/>
          <p14:tracePt t="15275" x="8986838" y="3622675"/>
          <p14:tracePt t="15278" x="9002713" y="3636963"/>
          <p14:tracePt t="15280" x="9002713" y="3652838"/>
          <p14:tracePt t="15286" x="9017000" y="3683000"/>
          <p14:tracePt t="15288" x="9017000" y="3697288"/>
          <p14:tracePt t="15290" x="9032875" y="3711575"/>
          <p14:tracePt t="15292" x="9047163" y="3727450"/>
          <p14:tracePt t="15298" x="9047163" y="3757613"/>
          <p14:tracePt t="15300" x="9047163" y="3771900"/>
          <p14:tracePt t="15302" x="9047163" y="3786188"/>
          <p14:tracePt t="15304" x="9061450" y="3786188"/>
          <p14:tracePt t="15305" x="9061450" y="3802063"/>
          <p14:tracePt t="15306" x="9061450" y="3816350"/>
          <p14:tracePt t="15310" x="9061450" y="3832225"/>
          <p14:tracePt t="15312" x="9061450" y="3846513"/>
          <p14:tracePt t="15315" x="9077325" y="3860800"/>
          <p14:tracePt t="15317" x="9077325" y="3876675"/>
          <p14:tracePt t="15318" x="9077325" y="3890963"/>
          <p14:tracePt t="15321" x="9077325" y="3906838"/>
          <p14:tracePt t="15322" x="9077325" y="3921125"/>
          <p14:tracePt t="15324" x="9077325" y="3935413"/>
          <p14:tracePt t="15328" x="9077325" y="3951288"/>
          <p14:tracePt t="15330" x="9077325" y="3965575"/>
          <p14:tracePt t="15334" x="9077325" y="3979863"/>
          <p14:tracePt t="15339" x="9077325" y="3995738"/>
          <p14:tracePt t="15340" x="9077325" y="4010025"/>
          <p14:tracePt t="15348" x="9077325" y="4025900"/>
          <p14:tracePt t="15351" x="9077325" y="4040188"/>
          <p14:tracePt t="15357" x="9077325" y="4054475"/>
          <p14:tracePt t="15361" x="9077325" y="4070350"/>
          <p14:tracePt t="15366" x="9061450" y="4070350"/>
          <p14:tracePt t="15369" x="9061450" y="4084638"/>
          <p14:tracePt t="15376" x="9061450" y="4100513"/>
          <p14:tracePt t="15384" x="9061450" y="4114800"/>
          <p14:tracePt t="15390" x="9047163" y="4114800"/>
          <p14:tracePt t="15441" x="9032875" y="4114800"/>
          <p14:tracePt t="16262" x="9032875" y="4129088"/>
          <p14:tracePt t="16267" x="9032875" y="4144963"/>
          <p14:tracePt t="16278" x="9032875" y="4159250"/>
          <p14:tracePt t="16282" x="9032875" y="4175125"/>
          <p14:tracePt t="16287" x="9032875" y="4189413"/>
          <p14:tracePt t="16293" x="9017000" y="4189413"/>
          <p14:tracePt t="16302" x="9017000" y="4203700"/>
          <p14:tracePt t="16309" x="9017000" y="4219575"/>
          <p14:tracePt t="16323" x="9017000" y="4233863"/>
          <p14:tracePt t="16454" x="9002713" y="4233863"/>
          <p14:tracePt t="16456" x="9002713" y="4249738"/>
          <p14:tracePt t="16457" x="8986838" y="4249738"/>
          <p14:tracePt t="16467" x="8972550" y="4249738"/>
          <p14:tracePt t="16468" x="8958263" y="4264025"/>
          <p14:tracePt t="16471" x="8942388" y="4264025"/>
          <p14:tracePt t="16474" x="8928100" y="4264025"/>
          <p14:tracePt t="16476" x="8912225" y="4264025"/>
          <p14:tracePt t="16479" x="8912225" y="4278313"/>
          <p14:tracePt t="16480" x="8897938" y="4278313"/>
          <p14:tracePt t="16481" x="8883650" y="4278313"/>
          <p14:tracePt t="16482" x="8867775" y="4278313"/>
          <p14:tracePt t="16484" x="8853488" y="4294188"/>
          <p14:tracePt t="16487" x="8839200" y="4294188"/>
          <p14:tracePt t="16488" x="8809038" y="4294188"/>
          <p14:tracePt t="16490" x="8793163" y="4308475"/>
          <p14:tracePt t="16492" x="8764588" y="4308475"/>
          <p14:tracePt t="16493" x="8748713" y="4322763"/>
          <p14:tracePt t="16496" x="8734425" y="4338638"/>
          <p14:tracePt t="16496" x="8718550" y="4338638"/>
          <p14:tracePt t="16498" x="8689975" y="4338638"/>
          <p14:tracePt t="16499" x="8674100" y="4338638"/>
          <p14:tracePt t="16500" x="8674100" y="4352925"/>
          <p14:tracePt t="16502" x="8659813" y="4352925"/>
          <p14:tracePt t="16502" x="8643938" y="4368800"/>
          <p14:tracePt t="16503" x="8629650" y="4368800"/>
          <p14:tracePt t="16505" x="8615363" y="4368800"/>
          <p14:tracePt t="16506" x="8585200" y="4368800"/>
          <p14:tracePt t="16508" x="8585200" y="4383088"/>
          <p14:tracePt t="16508" x="8570913" y="4383088"/>
          <p14:tracePt t="16509" x="8555038" y="4397375"/>
          <p14:tracePt t="16511" x="8540750" y="4413250"/>
          <p14:tracePt t="16512" x="8524875" y="4413250"/>
          <p14:tracePt t="16514" x="8496300" y="4413250"/>
          <p14:tracePt t="16515" x="8480425" y="4413250"/>
          <p14:tracePt t="16516" x="8480425" y="4427538"/>
          <p14:tracePt t="16517" x="8466138" y="4427538"/>
          <p14:tracePt t="16518" x="8435975" y="4427538"/>
          <p14:tracePt t="16520" x="8421688" y="4443413"/>
          <p14:tracePt t="16521" x="8405813" y="4443413"/>
          <p14:tracePt t="16522" x="8391525" y="4443413"/>
          <p14:tracePt t="16523" x="8391525" y="4457700"/>
          <p14:tracePt t="16524" x="8375650" y="4457700"/>
          <p14:tracePt t="16527" x="8347075" y="4471988"/>
          <p14:tracePt t="16533" x="8256588" y="4487863"/>
          <p14:tracePt t="16534" x="8242300" y="4502150"/>
          <p14:tracePt t="16536" x="8212138" y="4502150"/>
          <p14:tracePt t="16539" x="8181975" y="4518025"/>
          <p14:tracePt t="16540" x="8167688" y="4518025"/>
          <p14:tracePt t="16541" x="8153400" y="4532313"/>
          <p14:tracePt t="16542" x="8137525" y="4532313"/>
          <p14:tracePt t="16545" x="8107363" y="4532313"/>
          <p14:tracePt t="16545" x="8093075" y="4532313"/>
          <p14:tracePt t="16546" x="8078788" y="4532313"/>
          <p14:tracePt t="16547" x="8062913" y="4546600"/>
          <p14:tracePt t="16548" x="8048625" y="4546600"/>
          <p14:tracePt t="16550" x="8018463" y="4562475"/>
          <p14:tracePt t="16551" x="8004175" y="4562475"/>
          <p14:tracePt t="16552" x="7974013" y="4562475"/>
          <p14:tracePt t="16554" x="7943850" y="4562475"/>
          <p14:tracePt t="16557" x="7929563" y="4576763"/>
          <p14:tracePt t="16558" x="7913688" y="4576763"/>
          <p14:tracePt t="16558" x="7899400" y="4576763"/>
          <p14:tracePt t="16559" x="7869238" y="4576763"/>
          <p14:tracePt t="16560" x="7854950" y="4592638"/>
          <p14:tracePt t="16563" x="7824788" y="4592638"/>
          <p14:tracePt t="16563" x="7794625" y="4606925"/>
          <p14:tracePt t="16564" x="7780338" y="4606925"/>
          <p14:tracePt t="16565" x="7766050" y="4606925"/>
          <p14:tracePt t="16566" x="7750175" y="4606925"/>
          <p14:tracePt t="16567" x="7720013" y="4621213"/>
          <p14:tracePt t="16569" x="7705725" y="4621213"/>
          <p14:tracePt t="16569" x="7691438" y="4621213"/>
          <p14:tracePt t="16570" x="7675563" y="4621213"/>
          <p14:tracePt t="16571" x="7645400" y="4621213"/>
          <p14:tracePt t="16574" x="7616825" y="4621213"/>
          <p14:tracePt t="16575" x="7600950" y="4637088"/>
          <p14:tracePt t="16575" x="7570788" y="4637088"/>
          <p14:tracePt t="16576" x="7542213" y="4651375"/>
          <p14:tracePt t="16577" x="7512050" y="4651375"/>
          <p14:tracePt t="16578" x="7497763" y="4651375"/>
          <p14:tracePt t="16579" x="7467600" y="4651375"/>
          <p14:tracePt t="16581" x="7451725" y="4665663"/>
          <p14:tracePt t="16581" x="7423150" y="4665663"/>
          <p14:tracePt t="16582" x="7392988" y="4681538"/>
          <p14:tracePt t="16583" x="7377113" y="4681538"/>
          <p14:tracePt t="16584" x="7348538" y="4681538"/>
          <p14:tracePt t="16585" x="7332663" y="4681538"/>
          <p14:tracePt t="16587" x="7318375" y="4681538"/>
          <p14:tracePt t="16587" x="7288213" y="4681538"/>
          <p14:tracePt t="16588" x="7273925" y="4695825"/>
          <p14:tracePt t="16589" x="7258050" y="4695825"/>
          <p14:tracePt t="16590" x="7229475" y="4695825"/>
          <p14:tracePt t="16591" x="7213600" y="4695825"/>
          <p14:tracePt t="16593" x="7169150" y="4695825"/>
          <p14:tracePt t="16594" x="7154863" y="4695825"/>
          <p14:tracePt t="16595" x="7124700" y="4695825"/>
          <p14:tracePt t="16599" x="7094538" y="4695825"/>
          <p14:tracePt t="16599" x="7080250" y="4695825"/>
          <p14:tracePt t="16600" x="7050088" y="4695825"/>
          <p14:tracePt t="16602" x="7019925" y="4695825"/>
          <p14:tracePt t="16603" x="6989763" y="4695825"/>
          <p14:tracePt t="16605" x="6961188" y="4695825"/>
          <p14:tracePt t="16606" x="6945313" y="4695825"/>
          <p14:tracePt t="16607" x="6931025" y="4695825"/>
          <p14:tracePt t="16608" x="6915150" y="4695825"/>
          <p14:tracePt t="16609" x="6900863" y="4695825"/>
          <p14:tracePt t="16611" x="6856413" y="4695825"/>
          <p14:tracePt t="16612" x="6840538" y="4695825"/>
          <p14:tracePt t="16613" x="6826250" y="4695825"/>
          <p14:tracePt t="16614" x="6811963" y="4695825"/>
          <p14:tracePt t="16615" x="6796088" y="4695825"/>
          <p14:tracePt t="16617" x="6751638" y="4695825"/>
          <p14:tracePt t="16618" x="6737350" y="4695825"/>
          <p14:tracePt t="16619" x="6721475" y="4695825"/>
          <p14:tracePt t="16620" x="6707188" y="4695825"/>
          <p14:tracePt t="16621" x="6677025" y="4695825"/>
          <p14:tracePt t="16623" x="6646863" y="4695825"/>
          <p14:tracePt t="16624" x="6632575" y="4695825"/>
          <p14:tracePt t="16625" x="6618288" y="4695825"/>
          <p14:tracePt t="16626" x="6588125" y="4695825"/>
          <p14:tracePt t="16627" x="6572250" y="4695825"/>
          <p14:tracePt t="16629" x="6527800" y="4695825"/>
          <p14:tracePt t="16630" x="6513513" y="4695825"/>
          <p14:tracePt t="16631" x="6483350" y="4695825"/>
          <p14:tracePt t="16632" x="6469063" y="4695825"/>
          <p14:tracePt t="16633" x="6453188" y="4695825"/>
          <p14:tracePt t="16635" x="6408738" y="4681538"/>
          <p14:tracePt t="16636" x="6394450" y="4681538"/>
          <p14:tracePt t="16637" x="6364288" y="4681538"/>
          <p14:tracePt t="16638" x="6350000" y="4681538"/>
          <p14:tracePt t="16639" x="6319838" y="4665663"/>
          <p14:tracePt t="16641" x="6289675" y="4665663"/>
          <p14:tracePt t="16642" x="6259513" y="4665663"/>
          <p14:tracePt t="16643" x="6245225" y="4651375"/>
          <p14:tracePt t="16644" x="6215063" y="4651375"/>
          <p14:tracePt t="16645" x="6184900" y="4637088"/>
          <p14:tracePt t="16647" x="6140450" y="4637088"/>
          <p14:tracePt t="16648" x="6110288" y="4637088"/>
          <p14:tracePt t="16649" x="6096000" y="4621213"/>
          <p14:tracePt t="16650" x="6065838" y="4621213"/>
          <p14:tracePt t="16651" x="6035675" y="4606925"/>
          <p14:tracePt t="16654" x="5991225" y="4606925"/>
          <p14:tracePt t="16654" x="5976938" y="4606925"/>
          <p14:tracePt t="16655" x="5946775" y="4606925"/>
          <p14:tracePt t="16656" x="5916613" y="4592638"/>
          <p14:tracePt t="16657" x="5902325" y="4592638"/>
          <p14:tracePt t="16660" x="5872163" y="4592638"/>
          <p14:tracePt t="16660" x="5842000" y="4576763"/>
          <p14:tracePt t="16661" x="5827713" y="4562475"/>
          <p14:tracePt t="16662" x="5797550" y="4562475"/>
          <p14:tracePt t="16663" x="5738813" y="4562475"/>
          <p14:tracePt t="16664" x="5722938" y="4546600"/>
          <p14:tracePt t="16665" x="5694363" y="4532313"/>
          <p14:tracePt t="16666" x="5664200" y="4532313"/>
          <p14:tracePt t="16667" x="5648325" y="4532313"/>
          <p14:tracePt t="16668" x="5619750" y="4518025"/>
          <p14:tracePt t="16669" x="5589588" y="4518025"/>
          <p14:tracePt t="16670" x="5573713" y="4518025"/>
          <p14:tracePt t="16672" x="5514975" y="4502150"/>
          <p14:tracePt t="16673" x="5499100" y="4502150"/>
          <p14:tracePt t="16674" x="5470525" y="4487863"/>
          <p14:tracePt t="16675" x="5454650" y="4487863"/>
          <p14:tracePt t="16676" x="5440363" y="4471988"/>
          <p14:tracePt t="16678" x="5380038" y="4457700"/>
          <p14:tracePt t="16679" x="5365750" y="4457700"/>
          <p14:tracePt t="16680" x="5321300" y="4443413"/>
          <p14:tracePt t="16683" x="5291138" y="4443413"/>
          <p14:tracePt t="16684" x="5246688" y="4427538"/>
          <p14:tracePt t="16685" x="5216525" y="4413250"/>
          <p14:tracePt t="16686" x="5202238" y="4413250"/>
          <p14:tracePt t="16687" x="5172075" y="4397375"/>
          <p14:tracePt t="16688" x="5141913" y="4397375"/>
          <p14:tracePt t="16690" x="5097463" y="4368800"/>
          <p14:tracePt t="16691" x="5083175" y="4368800"/>
          <p14:tracePt t="16692" x="5067300" y="4368800"/>
          <p14:tracePt t="16693" x="5022850" y="4352925"/>
          <p14:tracePt t="16694" x="5008563" y="4352925"/>
          <p14:tracePt t="16696" x="4978400" y="4352925"/>
          <p14:tracePt t="16697" x="4962525" y="4338638"/>
          <p14:tracePt t="16698" x="4948238" y="4338638"/>
          <p14:tracePt t="16699" x="4918075" y="4322763"/>
          <p14:tracePt t="16700" x="4903788" y="4308475"/>
          <p14:tracePt t="16702" x="4859338" y="4294188"/>
          <p14:tracePt t="16703" x="4843463" y="4294188"/>
          <p14:tracePt t="16704" x="4829175" y="4294188"/>
          <p14:tracePt t="16705" x="4814888" y="4294188"/>
          <p14:tracePt t="16706" x="4799013" y="4294188"/>
          <p14:tracePt t="16708" x="4754563" y="4264025"/>
          <p14:tracePt t="16710" x="4724400" y="4264025"/>
          <p14:tracePt t="16713" x="4694238" y="4249738"/>
          <p14:tracePt t="16715" x="4679950" y="4249738"/>
          <p14:tracePt t="16715" x="4665663" y="4233863"/>
          <p14:tracePt t="16716" x="4635500" y="4233863"/>
          <p14:tracePt t="16717" x="4635500" y="4219575"/>
          <p14:tracePt t="16720" x="4591050" y="4219575"/>
          <p14:tracePt t="16722" x="4575175" y="4203700"/>
          <p14:tracePt t="16723" x="4560888" y="4203700"/>
          <p14:tracePt t="16724" x="4546600" y="4203700"/>
          <p14:tracePt t="16726" x="4516438" y="4189413"/>
          <p14:tracePt t="16727" x="4500563" y="4175125"/>
          <p14:tracePt t="16728" x="4486275" y="4175125"/>
          <p14:tracePt t="16729" x="4471988" y="4175125"/>
          <p14:tracePt t="16732" x="4441825" y="4159250"/>
          <p14:tracePt t="16733" x="4425950" y="4159250"/>
          <p14:tracePt t="16734" x="4411663" y="4144963"/>
          <p14:tracePt t="16735" x="4397375" y="4144963"/>
          <p14:tracePt t="16739" x="4352925" y="4129088"/>
          <p14:tracePt t="16740" x="4337050" y="4129088"/>
          <p14:tracePt t="16741" x="4322763" y="4129088"/>
          <p14:tracePt t="16742" x="4306888" y="4129088"/>
          <p14:tracePt t="16744" x="4278313" y="4114800"/>
          <p14:tracePt t="16745" x="4262438" y="4100513"/>
          <p14:tracePt t="16746" x="4248150" y="4100513"/>
          <p14:tracePt t="16747" x="4232275" y="4100513"/>
          <p14:tracePt t="16751" x="4187825" y="4100513"/>
          <p14:tracePt t="16752" x="4157663" y="4084638"/>
          <p14:tracePt t="16753" x="4143375" y="4084638"/>
          <p14:tracePt t="16757" x="4098925" y="4070350"/>
          <p14:tracePt t="16758" x="4084638" y="4054475"/>
          <p14:tracePt t="16759" x="4068763" y="4054475"/>
          <p14:tracePt t="16760" x="4054475" y="4054475"/>
          <p14:tracePt t="16763" x="4024313" y="4054475"/>
          <p14:tracePt t="16763" x="4010025" y="4054475"/>
          <p14:tracePt t="16764" x="3994150" y="4054475"/>
          <p14:tracePt t="16765" x="3979863" y="4040188"/>
          <p14:tracePt t="16766" x="3963988" y="4040188"/>
          <p14:tracePt t="16767" x="3949700" y="4040188"/>
          <p14:tracePt t="16769" x="3935413" y="4025900"/>
          <p14:tracePt t="16769" x="3919538" y="4025900"/>
          <p14:tracePt t="16770" x="3905250" y="4025900"/>
          <p14:tracePt t="16771" x="3889375" y="4025900"/>
          <p14:tracePt t="16772" x="3875088" y="4010025"/>
          <p14:tracePt t="16773" x="3844925" y="4010025"/>
          <p14:tracePt t="16775" x="3830638" y="4010025"/>
          <p14:tracePt t="16776" x="3800475" y="4010025"/>
          <p14:tracePt t="16779" x="3786188" y="3995738"/>
          <p14:tracePt t="16781" x="3741738" y="3995738"/>
          <p14:tracePt t="16782" x="3725863" y="3995738"/>
          <p14:tracePt t="16783" x="3711575" y="3979863"/>
          <p14:tracePt t="16785" x="3695700" y="3979863"/>
          <p14:tracePt t="16787" x="3681413" y="3979863"/>
          <p14:tracePt t="16788" x="3651250" y="3965575"/>
          <p14:tracePt t="16789" x="3636963" y="3965575"/>
          <p14:tracePt t="16792" x="3621088" y="3965575"/>
          <p14:tracePt t="16794" x="3592513" y="3965575"/>
          <p14:tracePt t="16796" x="3576638" y="3965575"/>
          <p14:tracePt t="16797" x="3562350" y="3965575"/>
          <p14:tracePt t="16800" x="3548063" y="3965575"/>
          <p14:tracePt t="16803" x="3532188" y="3965575"/>
          <p14:tracePt t="16804" x="3517900" y="3965575"/>
          <p14:tracePt t="16805" x="3517900" y="3951288"/>
          <p14:tracePt t="16806" x="3502025" y="3951288"/>
          <p14:tracePt t="16807" x="3487738" y="3951288"/>
          <p14:tracePt t="16811" x="3473450" y="3951288"/>
          <p14:tracePt t="16812" x="3457575" y="3951288"/>
          <p14:tracePt t="16818" x="3427413" y="3951288"/>
          <p14:tracePt t="16819" x="3413125" y="3935413"/>
          <p14:tracePt t="16824" x="3398838" y="3935413"/>
          <p14:tracePt t="16824" x="3382963" y="3935413"/>
          <p14:tracePt t="16826" x="3368675" y="3935413"/>
          <p14:tracePt t="16827" x="3352800" y="3935413"/>
          <p14:tracePt t="16829" x="3338513" y="3935413"/>
          <p14:tracePt t="16833" x="3324225" y="3935413"/>
          <p14:tracePt t="16834" x="3308350" y="3935413"/>
          <p14:tracePt t="16836" x="3294063" y="3935413"/>
          <p14:tracePt t="16837" x="3279775" y="3935413"/>
          <p14:tracePt t="16838" x="3263900" y="3935413"/>
          <p14:tracePt t="16842" x="3233738" y="3935413"/>
          <p14:tracePt t="16847" x="3219450" y="3935413"/>
          <p14:tracePt t="16848" x="3189288" y="3935413"/>
          <p14:tracePt t="16852" x="3175000" y="3935413"/>
          <p14:tracePt t="16854" x="3159125" y="3935413"/>
          <p14:tracePt t="16855" x="3144838" y="3935413"/>
          <p14:tracePt t="16856" x="3130550" y="3935413"/>
          <p14:tracePt t="16857" x="3114675" y="3935413"/>
          <p14:tracePt t="16861" x="3100388" y="3935413"/>
          <p14:tracePt t="16862" x="3084513" y="3935413"/>
          <p14:tracePt t="16865" x="3070225" y="3935413"/>
          <p14:tracePt t="16867" x="3055938" y="3935413"/>
          <p14:tracePt t="16868" x="3040063" y="3935413"/>
          <p14:tracePt t="16875" x="3025775" y="3935413"/>
          <p14:tracePt t="16878" x="3011488" y="3935413"/>
          <p14:tracePt t="16885" x="2995613" y="3935413"/>
          <p14:tracePt t="16936" x="2995613" y="3951288"/>
          <p14:tracePt t="16942" x="2995613" y="3965575"/>
          <p14:tracePt t="16945" x="3011488" y="3995738"/>
          <p14:tracePt t="16949" x="3025775" y="3995738"/>
          <p14:tracePt t="16951" x="3025775" y="4010025"/>
          <p14:tracePt t="16952" x="3040063" y="4025900"/>
          <p14:tracePt t="16954" x="3055938" y="4025900"/>
          <p14:tracePt t="16957" x="3055938" y="4040188"/>
          <p14:tracePt t="16957" x="3070225" y="4054475"/>
          <p14:tracePt t="16962" x="3084513" y="4054475"/>
          <p14:tracePt t="16964" x="3100388" y="4070350"/>
          <p14:tracePt t="16968" x="3114675" y="4084638"/>
          <p14:tracePt t="16969" x="3144838" y="4100513"/>
          <p14:tracePt t="16972" x="3159125" y="4114800"/>
          <p14:tracePt t="16973" x="3159125" y="4129088"/>
          <p14:tracePt t="16975" x="3175000" y="4129088"/>
          <p14:tracePt t="16978" x="3189288" y="4144963"/>
          <p14:tracePt t="16979" x="3205163" y="4144963"/>
          <p14:tracePt t="16981" x="3219450" y="4144963"/>
          <p14:tracePt t="16982" x="3219450" y="4159250"/>
          <p14:tracePt t="16983" x="3219450" y="4175125"/>
          <p14:tracePt t="16984" x="3233738" y="4175125"/>
          <p14:tracePt t="16985" x="3249613" y="4175125"/>
          <p14:tracePt t="16990" x="3263900" y="4189413"/>
          <p14:tracePt t="16991" x="3279775" y="4189413"/>
          <p14:tracePt t="16993" x="3294063" y="4203700"/>
          <p14:tracePt t="16994" x="3308350" y="4203700"/>
          <p14:tracePt t="16995" x="3324225" y="4203700"/>
          <p14:tracePt t="17000" x="3352800" y="4219575"/>
          <p14:tracePt t="17000" x="3368675" y="4219575"/>
          <p14:tracePt t="17001" x="3368675" y="4233863"/>
          <p14:tracePt t="17003" x="3382963" y="4233863"/>
          <p14:tracePt t="17005" x="3398838" y="4249738"/>
          <p14:tracePt t="17006" x="3413125" y="4249738"/>
          <p14:tracePt t="17007" x="3443288" y="4249738"/>
          <p14:tracePt t="17009" x="3457575" y="4249738"/>
          <p14:tracePt t="17011" x="3473450" y="4264025"/>
          <p14:tracePt t="17012" x="3487738" y="4264025"/>
          <p14:tracePt t="17013" x="3502025" y="4278313"/>
          <p14:tracePt t="17014" x="3517900" y="4278313"/>
          <p14:tracePt t="17015" x="3532188" y="4278313"/>
          <p14:tracePt t="17017" x="3562350" y="4278313"/>
          <p14:tracePt t="17018" x="3592513" y="4294188"/>
          <p14:tracePt t="17019" x="3606800" y="4294188"/>
          <p14:tracePt t="17020" x="3606800" y="4308475"/>
          <p14:tracePt t="17021" x="3636963" y="4308475"/>
          <p14:tracePt t="17024" x="3667125" y="4322763"/>
          <p14:tracePt t="17024" x="3695700" y="4322763"/>
          <p14:tracePt t="17025" x="3711575" y="4322763"/>
          <p14:tracePt t="17026" x="3725863" y="4322763"/>
          <p14:tracePt t="17027" x="3756025" y="4322763"/>
          <p14:tracePt t="17029" x="3800475" y="4352925"/>
          <p14:tracePt t="17030" x="3830638" y="4352925"/>
          <p14:tracePt t="17031" x="3844925" y="4368800"/>
          <p14:tracePt t="17032" x="3889375" y="4368800"/>
          <p14:tracePt t="17033" x="3919538" y="4383088"/>
          <p14:tracePt t="17036" x="3963988" y="4397375"/>
          <p14:tracePt t="17036" x="4010025" y="4397375"/>
          <p14:tracePt t="17037" x="4024313" y="4413250"/>
          <p14:tracePt t="17038" x="4054475" y="4413250"/>
          <p14:tracePt t="17039" x="4068763" y="4413250"/>
          <p14:tracePt t="17042" x="4113213" y="4427538"/>
          <p14:tracePt t="17042" x="4157663" y="4427538"/>
          <p14:tracePt t="17043" x="4173538" y="4443413"/>
          <p14:tracePt t="17044" x="4203700" y="4443413"/>
          <p14:tracePt t="17045" x="4232275" y="4457700"/>
          <p14:tracePt t="17048" x="4306888" y="4487863"/>
          <p14:tracePt t="17048" x="4337050" y="4487863"/>
          <p14:tracePt t="17049" x="4367213" y="4502150"/>
          <p14:tracePt t="17050" x="4397375" y="4502150"/>
          <p14:tracePt t="17051" x="4425950" y="4518025"/>
          <p14:tracePt t="17054" x="4471988" y="4518025"/>
          <p14:tracePt t="17054" x="4500563" y="4518025"/>
          <p14:tracePt t="17055" x="4530725" y="4532313"/>
          <p14:tracePt t="17056" x="4560888" y="4532313"/>
          <p14:tracePt t="17057" x="4605338" y="4546600"/>
          <p14:tracePt t="17060" x="4649788" y="4562475"/>
          <p14:tracePt t="17061" x="4679950" y="4562475"/>
          <p14:tracePt t="17061" x="4694238" y="4576763"/>
          <p14:tracePt t="17062" x="4724400" y="4576763"/>
          <p14:tracePt t="17063" x="4754563" y="4592638"/>
          <p14:tracePt t="17064" x="4768850" y="4592638"/>
          <p14:tracePt t="17065" x="4814888" y="4606925"/>
          <p14:tracePt t="17066" x="4843463" y="4606925"/>
          <p14:tracePt t="17067" x="4859338" y="4606925"/>
          <p14:tracePt t="17068" x="4889500" y="4606925"/>
          <p14:tracePt t="17069" x="4933950" y="4621213"/>
          <p14:tracePt t="17070" x="4948238" y="4621213"/>
          <p14:tracePt t="17072" x="5008563" y="4637088"/>
          <p14:tracePt t="17073" x="5022850" y="4637088"/>
          <p14:tracePt t="17074" x="5053013" y="4651375"/>
          <p14:tracePt t="17075" x="5083175" y="4651375"/>
          <p14:tracePt t="17076" x="5097463" y="4665663"/>
          <p14:tracePt t="17078" x="5157788" y="4665663"/>
          <p14:tracePt t="17079" x="5172075" y="4681538"/>
          <p14:tracePt t="17080" x="5202238" y="4681538"/>
          <p14:tracePt t="17081" x="5246688" y="4695825"/>
          <p14:tracePt t="17082" x="5260975" y="4695825"/>
          <p14:tracePt t="17084" x="5305425" y="4711700"/>
          <p14:tracePt t="17085" x="5335588" y="4711700"/>
          <p14:tracePt t="17086" x="5365750" y="4711700"/>
          <p14:tracePt t="17087" x="5426075" y="4725988"/>
          <p14:tracePt t="17088" x="5440363" y="4725988"/>
          <p14:tracePt t="17090" x="5499100" y="4756150"/>
          <p14:tracePt t="17091" x="5514975" y="4756150"/>
          <p14:tracePt t="17092" x="5559425" y="4756150"/>
          <p14:tracePt t="17093" x="5619750" y="4770438"/>
          <p14:tracePt t="17094" x="5634038" y="4786313"/>
          <p14:tracePt t="17096" x="5708650" y="4786313"/>
          <p14:tracePt t="17097" x="5738813" y="4800600"/>
          <p14:tracePt t="17098" x="5767388" y="4800600"/>
          <p14:tracePt t="17099" x="5797550" y="4814888"/>
          <p14:tracePt t="17100" x="5813425" y="4814888"/>
          <p14:tracePt t="17102" x="5916613" y="4830763"/>
          <p14:tracePt t="17103" x="5946775" y="4830763"/>
          <p14:tracePt t="17104" x="5976938" y="4845050"/>
          <p14:tracePt t="17107" x="6007100" y="4845050"/>
          <p14:tracePt t="17108" x="6051550" y="4860925"/>
          <p14:tracePt t="17109" x="6096000" y="4860925"/>
          <p14:tracePt t="17110" x="6110288" y="4875213"/>
          <p14:tracePt t="17111" x="6140450" y="4875213"/>
          <p14:tracePt t="17112" x="6184900" y="4889500"/>
          <p14:tracePt t="17114" x="6245225" y="4905375"/>
          <p14:tracePt t="17115" x="6275388" y="4905375"/>
          <p14:tracePt t="17116" x="6334125" y="4919663"/>
          <p14:tracePt t="17117" x="6350000" y="4919663"/>
          <p14:tracePt t="17118" x="6394450" y="4935538"/>
          <p14:tracePt t="17120" x="6438900" y="4935538"/>
          <p14:tracePt t="17121" x="6469063" y="4935538"/>
          <p14:tracePt t="17122" x="6513513" y="4949825"/>
          <p14:tracePt t="17123" x="6527800" y="4964113"/>
          <p14:tracePt t="17124" x="6557963" y="4964113"/>
          <p14:tracePt t="17126" x="6602413" y="4979988"/>
          <p14:tracePt t="17127" x="6618288" y="4979988"/>
          <p14:tracePt t="17128" x="6632575" y="4994275"/>
          <p14:tracePt t="17129" x="6662738" y="4994275"/>
          <p14:tracePt t="17130" x="6692900" y="5008563"/>
          <p14:tracePt t="17132" x="6737350" y="5024438"/>
          <p14:tracePt t="17133" x="6781800" y="5024438"/>
          <p14:tracePt t="17135" x="6811963" y="5024438"/>
          <p14:tracePt t="17136" x="6840538" y="5038725"/>
          <p14:tracePt t="17138" x="6870700" y="5054600"/>
          <p14:tracePt t="17139" x="6886575" y="5054600"/>
          <p14:tracePt t="17140" x="6900863" y="5054600"/>
          <p14:tracePt t="17141" x="6915150" y="5068888"/>
          <p14:tracePt t="17142" x="6931025" y="5068888"/>
          <p14:tracePt t="17145" x="6961188" y="5083175"/>
          <p14:tracePt t="17145" x="6975475" y="5083175"/>
          <p14:tracePt t="17146" x="6989763" y="5083175"/>
          <p14:tracePt t="17147" x="7005638" y="5083175"/>
          <p14:tracePt t="17148" x="7019925" y="5083175"/>
          <p14:tracePt t="17150" x="7034213" y="5099050"/>
          <p14:tracePt t="17151" x="7050088" y="5099050"/>
          <p14:tracePt t="17152" x="7064375" y="5099050"/>
          <p14:tracePt t="17153" x="7080250" y="5113338"/>
          <p14:tracePt t="17154" x="7094538" y="5113338"/>
          <p14:tracePt t="17157" x="7108825" y="5113338"/>
          <p14:tracePt t="17157" x="7124700" y="5113338"/>
          <p14:tracePt t="17159" x="7138988" y="5113338"/>
          <p14:tracePt t="17160" x="7154863" y="5113338"/>
          <p14:tracePt t="17163" x="7169150" y="5113338"/>
          <p14:tracePt t="17168" x="7199313" y="5129213"/>
          <p14:tracePt t="17169" x="7213600" y="5129213"/>
          <p14:tracePt t="17170" x="7229475" y="5129213"/>
          <p14:tracePt t="17172" x="7243763" y="5143500"/>
          <p14:tracePt t="17175" x="7258050" y="5143500"/>
          <p14:tracePt t="17175" x="7273925" y="5143500"/>
          <p14:tracePt t="17182" x="7318375" y="5143500"/>
          <p14:tracePt t="17188" x="7348538" y="5143500"/>
          <p14:tracePt t="17190" x="7348538" y="5157788"/>
          <p14:tracePt t="17191" x="7362825" y="5157788"/>
          <p14:tracePt t="17193" x="7377113" y="5157788"/>
          <p14:tracePt t="17194" x="7392988" y="5157788"/>
          <p14:tracePt t="17200" x="7407275" y="5157788"/>
          <p14:tracePt t="17201" x="7423150" y="5157788"/>
          <p14:tracePt t="17205" x="7437438" y="5157788"/>
          <p14:tracePt t="17207" x="7451725" y="5157788"/>
          <p14:tracePt t="17212" x="7467600" y="5173663"/>
          <p14:tracePt t="17216" x="7481888" y="5173663"/>
          <p14:tracePt t="17217" x="7497763" y="5173663"/>
          <p14:tracePt t="17228" x="7512050" y="5173663"/>
          <p14:tracePt t="17262" x="7526338" y="5173663"/>
          <p14:tracePt t="17460" x="7542213" y="5173663"/>
          <p14:tracePt t="17462" x="7556500" y="5173663"/>
          <p14:tracePt t="17466" x="7570788" y="5173663"/>
          <p14:tracePt t="17472" x="7570788" y="5157788"/>
          <p14:tracePt t="17472" x="7586663" y="5157788"/>
          <p14:tracePt t="17475" x="7600950" y="5143500"/>
          <p14:tracePt t="17478" x="7600950" y="5129213"/>
          <p14:tracePt t="17479" x="7616825" y="5129213"/>
          <p14:tracePt t="17481" x="7631113" y="5129213"/>
          <p14:tracePt t="17484" x="7645400" y="5129213"/>
          <p14:tracePt t="17484" x="7645400" y="5113338"/>
          <p14:tracePt t="17486" x="7661275" y="5099050"/>
          <p14:tracePt t="17488" x="7675563" y="5099050"/>
          <p14:tracePt t="17491" x="7675563" y="5083175"/>
          <p14:tracePt t="17492" x="7691438" y="5083175"/>
          <p14:tracePt t="17494" x="7705725" y="5083175"/>
          <p14:tracePt t="17494" x="7705725" y="5068888"/>
          <p14:tracePt t="17496" x="7720013" y="5054600"/>
          <p14:tracePt t="17498" x="7735888" y="5054600"/>
          <p14:tracePt t="17499" x="7750175" y="5054600"/>
          <p14:tracePt t="17500" x="7750175" y="5038725"/>
          <p14:tracePt t="17502" x="7766050" y="5024438"/>
          <p14:tracePt t="17503" x="7780338" y="5024438"/>
          <p14:tracePt t="17504" x="7794625" y="5024438"/>
          <p14:tracePt t="17506" x="7794625" y="5008563"/>
          <p14:tracePt t="17508" x="7810500" y="5008563"/>
          <p14:tracePt t="17508" x="7824788" y="4994275"/>
          <p14:tracePt t="17510" x="7839075" y="4979988"/>
          <p14:tracePt t="17511" x="7854950" y="4979988"/>
          <p14:tracePt t="17512" x="7869238" y="4979988"/>
          <p14:tracePt t="17514" x="7885113" y="4964113"/>
          <p14:tracePt t="17515" x="7899400" y="4949825"/>
          <p14:tracePt t="17516" x="7913688" y="4949825"/>
          <p14:tracePt t="17517" x="7929563" y="4935538"/>
          <p14:tracePt t="17518" x="7943850" y="4935538"/>
          <p14:tracePt t="17520" x="7959725" y="4919663"/>
          <p14:tracePt t="17522" x="7974013" y="4905375"/>
          <p14:tracePt t="17523" x="7988300" y="4905375"/>
          <p14:tracePt t="17524" x="8004175" y="4889500"/>
          <p14:tracePt t="17526" x="8018463" y="4875213"/>
          <p14:tracePt t="17527" x="8048625" y="4875213"/>
          <p14:tracePt t="17528" x="8062913" y="4860925"/>
          <p14:tracePt t="17530" x="8093075" y="4845050"/>
          <p14:tracePt t="17533" x="8107363" y="4830763"/>
          <p14:tracePt t="17533" x="8137525" y="4830763"/>
          <p14:tracePt t="17534" x="8153400" y="4830763"/>
          <p14:tracePt t="17535" x="8153400" y="4814888"/>
          <p14:tracePt t="17536" x="8181975" y="4800600"/>
          <p14:tracePt t="17538" x="8197850" y="4786313"/>
          <p14:tracePt t="17540" x="8212138" y="4786313"/>
          <p14:tracePt t="17541" x="8228013" y="4770438"/>
          <p14:tracePt t="17542" x="8242300" y="4770438"/>
          <p14:tracePt t="17545" x="8286750" y="4740275"/>
          <p14:tracePt t="17546" x="8302625" y="4740275"/>
          <p14:tracePt t="17547" x="8331200" y="4725988"/>
          <p14:tracePt t="17551" x="8361363" y="4711700"/>
          <p14:tracePt t="17552" x="8375650" y="4695825"/>
          <p14:tracePt t="17553" x="8391525" y="4695825"/>
          <p14:tracePt t="17554" x="8405813" y="4695825"/>
          <p14:tracePt t="17557" x="8435975" y="4681538"/>
          <p14:tracePt t="17557" x="8435975" y="4665663"/>
          <p14:tracePt t="17558" x="8450263" y="4665663"/>
          <p14:tracePt t="17560" x="8450263" y="4651375"/>
          <p14:tracePt t="17560" x="8466138" y="4651375"/>
          <p14:tracePt t="17563" x="8496300" y="4651375"/>
          <p14:tracePt t="17564" x="8510588" y="4637088"/>
          <p14:tracePt t="17565" x="8524875" y="4637088"/>
          <p14:tracePt t="17566" x="8524875" y="4621213"/>
          <p14:tracePt t="17567" x="8540750" y="4621213"/>
          <p14:tracePt t="17569" x="8555038" y="4621213"/>
          <p14:tracePt t="17569" x="8570913" y="4621213"/>
          <p14:tracePt t="17570" x="8570913" y="4606925"/>
          <p14:tracePt t="17574" x="8585200" y="4606925"/>
          <p14:tracePt t="17575" x="8599488" y="4592638"/>
          <p14:tracePt t="17577" x="8615363" y="4592638"/>
          <p14:tracePt t="17579" x="8629650" y="4576763"/>
          <p14:tracePt t="17581" x="8643938" y="4576763"/>
          <p14:tracePt t="17581" x="8643938" y="4562475"/>
          <p14:tracePt t="17582" x="8659813" y="4562475"/>
          <p14:tracePt t="17588" x="8674100" y="4546600"/>
          <p14:tracePt t="17589" x="8689975" y="4546600"/>
          <p14:tracePt t="17592" x="8704263" y="4532313"/>
          <p14:tracePt t="17593" x="8718550" y="4532313"/>
          <p14:tracePt t="17594" x="8718550" y="4518025"/>
          <p14:tracePt t="17596" x="8734425" y="4518025"/>
          <p14:tracePt t="17599" x="8748713" y="4518025"/>
          <p14:tracePt t="17600" x="8748713" y="4502150"/>
          <p14:tracePt t="17601" x="8764588" y="4502150"/>
          <p14:tracePt t="17612" x="8823325" y="4471988"/>
          <p14:tracePt t="17614" x="8823325" y="4457700"/>
          <p14:tracePt t="17615" x="8839200" y="4457700"/>
          <p14:tracePt t="17618" x="8853488" y="4443413"/>
          <p14:tracePt t="17624" x="8867775" y="4443413"/>
          <p14:tracePt t="17627" x="8883650" y="4443413"/>
          <p14:tracePt t="17628" x="8883650" y="4427538"/>
          <p14:tracePt t="17630" x="8897938" y="4413250"/>
          <p14:tracePt t="17641" x="8912225" y="4397375"/>
          <p14:tracePt t="17648" x="8928100" y="4397375"/>
          <p14:tracePt t="17665" x="8928100" y="4383088"/>
          <p14:tracePt t="17672" x="8942388" y="4383088"/>
          <p14:tracePt t="17673" x="8942388" y="4368800"/>
          <p14:tracePt t="17678" x="8958263" y="4368800"/>
          <p14:tracePt t="17682" x="8972550" y="4352925"/>
          <p14:tracePt t="17688" x="8972550" y="4338638"/>
          <p14:tracePt t="17691" x="8986838" y="4338638"/>
          <p14:tracePt t="17693" x="8986838" y="4322763"/>
          <p14:tracePt t="17694" x="9002713" y="4322763"/>
          <p14:tracePt t="17698" x="9002713" y="4308475"/>
          <p14:tracePt t="17699" x="9017000" y="4308475"/>
          <p14:tracePt t="17700" x="9017000" y="4294188"/>
          <p14:tracePt t="17705" x="9047163" y="4294188"/>
          <p14:tracePt t="17708" x="9047163" y="4278313"/>
          <p14:tracePt t="17712" x="9047163" y="4264025"/>
          <p14:tracePt t="17714" x="9061450" y="4249738"/>
          <p14:tracePt t="17720" x="9077325" y="4249738"/>
          <p14:tracePt t="17721" x="9077325" y="4233863"/>
          <p14:tracePt t="17724" x="9091613" y="4219575"/>
          <p14:tracePt t="17726" x="9107488" y="4219575"/>
          <p14:tracePt t="17728" x="9107488" y="4203700"/>
          <p14:tracePt t="17729" x="9121775" y="4203700"/>
          <p14:tracePt t="17730" x="9121775" y="4189413"/>
          <p14:tracePt t="17734" x="9121775" y="4175125"/>
          <p14:tracePt t="17735" x="9136063" y="4175125"/>
          <p14:tracePt t="17739" x="9151938" y="4175125"/>
          <p14:tracePt t="17739" x="9151938" y="4159250"/>
          <p14:tracePt t="17741" x="9151938" y="4144963"/>
          <p14:tracePt t="17745" x="9166225" y="4144963"/>
          <p14:tracePt t="17746" x="9166225" y="4129088"/>
          <p14:tracePt t="17747" x="9180513" y="4129088"/>
          <p14:tracePt t="17751" x="9196388" y="4114800"/>
          <p14:tracePt t="17757" x="9196388" y="4100513"/>
          <p14:tracePt t="17759" x="9210675" y="4084638"/>
          <p14:tracePt t="17760" x="9210675" y="4070350"/>
          <p14:tracePt t="17763" x="9226550" y="4070350"/>
          <p14:tracePt t="17770" x="9226550" y="4054475"/>
          <p14:tracePt t="17775" x="9240838" y="4040188"/>
          <p14:tracePt t="17781" x="9255125" y="4025900"/>
          <p14:tracePt t="17788" x="9271000" y="4010025"/>
          <p14:tracePt t="17793" x="9271000" y="3995738"/>
          <p14:tracePt t="17806" x="9271000" y="3979863"/>
          <p14:tracePt t="18389" x="9285288" y="3979863"/>
          <p14:tracePt t="18398" x="9301163" y="3979863"/>
          <p14:tracePt t="18402" x="9301163" y="3965575"/>
          <p14:tracePt t="18404" x="9315450" y="3965575"/>
          <p14:tracePt t="18405" x="9329738" y="3965575"/>
          <p14:tracePt t="18408" x="9345613" y="3965575"/>
          <p14:tracePt t="18412" x="9359900" y="3965575"/>
          <p14:tracePt t="18413" x="9375775" y="3965575"/>
          <p14:tracePt t="18418" x="9390063" y="3965575"/>
          <p14:tracePt t="18419" x="9404350" y="3965575"/>
          <p14:tracePt t="18420" x="9404350" y="3951288"/>
          <p14:tracePt t="18424" x="9420225" y="3951288"/>
          <p14:tracePt t="18430" x="9434513" y="3951288"/>
          <p14:tracePt t="18431" x="9448800" y="3951288"/>
          <p14:tracePt t="18439" x="9464675" y="3951288"/>
          <p14:tracePt t="18442" x="9464675" y="3935413"/>
          <p14:tracePt t="18445" x="9478963" y="3935413"/>
          <p14:tracePt t="18455" x="9494838" y="3935413"/>
          <p14:tracePt t="18457" x="9509125" y="3935413"/>
          <p14:tracePt t="18465" x="9523413" y="3935413"/>
          <p14:tracePt t="18472" x="9539288" y="3935413"/>
          <p14:tracePt t="18477" x="9553575" y="3935413"/>
          <p14:tracePt t="18481" x="9553575" y="3921125"/>
          <p14:tracePt t="18484" x="9569450" y="3921125"/>
          <p14:tracePt t="18488" x="9583738" y="3921125"/>
          <p14:tracePt t="18492" x="9598025" y="3921125"/>
          <p14:tracePt t="18500" x="9613900" y="3921125"/>
          <p14:tracePt t="18502" x="9628188" y="3921125"/>
          <p14:tracePt t="18507" x="9644063" y="3921125"/>
          <p14:tracePt t="18508" x="9658350" y="3921125"/>
          <p14:tracePt t="18509" x="9672638" y="3921125"/>
          <p14:tracePt t="18515" x="9688513" y="3921125"/>
          <p14:tracePt t="18516" x="9702800" y="3921125"/>
          <p14:tracePt t="18521" x="9732963" y="3921125"/>
          <p14:tracePt t="18524" x="9747250" y="3921125"/>
          <p14:tracePt t="18527" x="9763125" y="3921125"/>
          <p14:tracePt t="18527" x="9777413" y="3921125"/>
          <p14:tracePt t="18533" x="9807575" y="3921125"/>
          <p14:tracePt t="18534" x="9821863" y="3921125"/>
          <p14:tracePt t="18535" x="9837738" y="3921125"/>
          <p14:tracePt t="18536" x="9852025" y="3921125"/>
          <p14:tracePt t="18541" x="9866313" y="3921125"/>
          <p14:tracePt t="18541" x="9882188" y="3921125"/>
          <p14:tracePt t="18545" x="9896475" y="3921125"/>
          <p14:tracePt t="18546" x="9912350" y="3921125"/>
          <p14:tracePt t="18547" x="9926638" y="3921125"/>
          <p14:tracePt t="18550" x="9956800" y="3921125"/>
          <p14:tracePt t="18552" x="9971088" y="3921125"/>
          <p14:tracePt t="18554" x="9985375" y="3921125"/>
          <p14:tracePt t="18557" x="10001250" y="3935413"/>
          <p14:tracePt t="18557" x="10015538" y="3935413"/>
          <p14:tracePt t="18558" x="10031413" y="3935413"/>
          <p14:tracePt t="18559" x="10045700" y="3935413"/>
          <p14:tracePt t="18563" x="10075863" y="3935413"/>
          <p14:tracePt t="18564" x="10090150" y="3935413"/>
          <p14:tracePt t="18565" x="10106025" y="3935413"/>
          <p14:tracePt t="18567" x="10120313" y="3951288"/>
          <p14:tracePt t="18569" x="10150475" y="3951288"/>
          <p14:tracePt t="18570" x="10180638" y="3951288"/>
          <p14:tracePt t="18571" x="10194925" y="3951288"/>
          <p14:tracePt t="18575" x="10225088" y="3951288"/>
          <p14:tracePt t="18575" x="10239375" y="3951288"/>
          <p14:tracePt t="18577" x="10253663" y="3951288"/>
          <p14:tracePt t="18578" x="10269538" y="3951288"/>
          <p14:tracePt t="18581" x="10299700" y="3951288"/>
          <p14:tracePt t="18581" x="10328275" y="3951288"/>
          <p14:tracePt t="18584" x="10344150" y="3951288"/>
          <p14:tracePt t="18585" x="10358438" y="3951288"/>
          <p14:tracePt t="18587" x="10374313" y="3951288"/>
          <p14:tracePt t="18588" x="10388600" y="3951288"/>
          <p14:tracePt t="18590" x="10402888" y="3951288"/>
          <p14:tracePt t="18591" x="10418763" y="3951288"/>
          <p14:tracePt t="18593" x="10433050" y="3951288"/>
          <p14:tracePt t="18594" x="10448925" y="3965575"/>
          <p14:tracePt t="18595" x="10463213" y="3965575"/>
          <p14:tracePt t="18597" x="10477500" y="3965575"/>
          <p14:tracePt t="18599" x="10507663" y="3965575"/>
          <p14:tracePt t="18602" x="10521950" y="3965575"/>
          <p14:tracePt t="18603" x="10537825" y="3965575"/>
          <p14:tracePt t="18605" x="10552113" y="3965575"/>
          <p14:tracePt t="18606" x="10567988" y="3965575"/>
          <p14:tracePt t="18607" x="10582275" y="3965575"/>
          <p14:tracePt t="18609" x="10596563" y="3965575"/>
          <p14:tracePt t="18612" x="10626725" y="3965575"/>
          <p14:tracePt t="18614" x="10642600" y="3965575"/>
          <p14:tracePt t="18618" x="10656888" y="3965575"/>
          <p14:tracePt t="18622" x="10687050" y="3965575"/>
          <p14:tracePt t="18623" x="10701338" y="3965575"/>
          <p14:tracePt t="18630" x="10731500" y="3965575"/>
          <p14:tracePt t="18636" x="10745788" y="3965575"/>
          <p14:tracePt t="18639" x="10761663" y="3965575"/>
          <p14:tracePt t="18645" x="10775950" y="3965575"/>
          <p14:tracePt t="18648" x="10790238" y="3965575"/>
          <p14:tracePt t="18656" x="10806113" y="3965575"/>
          <p14:tracePt t="18670" x="10820400" y="3965575"/>
          <p14:tracePt t="18675" x="10836275" y="3965575"/>
          <p14:tracePt t="18689" x="10850563" y="3965575"/>
          <p14:tracePt t="18690" x="10850563" y="3951288"/>
          <p14:tracePt t="18695" x="10864850" y="3951288"/>
          <p14:tracePt t="18701" x="10880725" y="3951288"/>
          <p14:tracePt t="18702" x="10880725" y="3935413"/>
          <p14:tracePt t="18713" x="10895013" y="3935413"/>
          <p14:tracePt t="18714" x="10895013" y="3921125"/>
          <p14:tracePt t="18727" x="10910888" y="3921125"/>
          <p14:tracePt t="18751" x="10925175" y="3921125"/>
          <p14:tracePt t="18757" x="10925175" y="3906838"/>
          <p14:tracePt t="18760" x="10939463" y="3906838"/>
          <p14:tracePt t="18775" x="10955338" y="3890963"/>
          <p14:tracePt t="18873" x="10969625" y="3876675"/>
          <p14:tracePt t="18878" x="10969625" y="3860800"/>
          <p14:tracePt t="18892" x="10969625" y="3846513"/>
          <p14:tracePt t="18899" x="10969625" y="3832225"/>
          <p14:tracePt t="18905" x="10969625" y="3816350"/>
          <p14:tracePt t="18915" x="10969625" y="3802063"/>
          <p14:tracePt t="18917" x="10969625" y="3786188"/>
          <p14:tracePt t="18926" x="10955338" y="3771900"/>
          <p14:tracePt t="18929" x="10955338" y="3757613"/>
          <p14:tracePt t="18933" x="10939463" y="3741738"/>
          <p14:tracePt t="18935" x="10925175" y="3741738"/>
          <p14:tracePt t="18941" x="10925175" y="3727450"/>
          <p14:tracePt t="18942" x="10910888" y="3711575"/>
          <p14:tracePt t="18946" x="10895013" y="3711575"/>
          <p14:tracePt t="18951" x="10895013" y="3697288"/>
          <p14:tracePt t="18952" x="10880725" y="3697288"/>
          <p14:tracePt t="18955" x="10864850" y="3697288"/>
          <p14:tracePt t="18956" x="10864850" y="3683000"/>
          <p14:tracePt t="18958" x="10850563" y="3683000"/>
          <p14:tracePt t="18960" x="10850563" y="3667125"/>
          <p14:tracePt t="18962" x="10836275" y="3667125"/>
          <p14:tracePt t="18964" x="10820400" y="3667125"/>
          <p14:tracePt t="18972" x="10790238" y="3636963"/>
          <p14:tracePt t="18973" x="10775950" y="3636963"/>
          <p14:tracePt t="18976" x="10761663" y="3636963"/>
          <p14:tracePt t="18976" x="10745788" y="3636963"/>
          <p14:tracePt t="18980" x="10731500" y="3622675"/>
          <p14:tracePt t="18981" x="10717213" y="3622675"/>
          <p14:tracePt t="18982" x="10701338" y="3622675"/>
          <p14:tracePt t="18984" x="10687050" y="3608388"/>
          <p14:tracePt t="18987" x="10656888" y="3608388"/>
          <p14:tracePt t="18988" x="10656888" y="3592513"/>
          <p14:tracePt t="18989" x="10642600" y="3592513"/>
          <p14:tracePt t="18990" x="10626725" y="3592513"/>
          <p14:tracePt t="18993" x="10612438" y="3592513"/>
          <p14:tracePt t="18993" x="10596563" y="3592513"/>
          <p14:tracePt t="18995" x="10582275" y="3592513"/>
          <p14:tracePt t="18997" x="10567988" y="3578225"/>
          <p14:tracePt t="18997" x="10552113" y="3578225"/>
          <p14:tracePt t="18999" x="10521950" y="3563938"/>
          <p14:tracePt t="19000" x="10507663" y="3563938"/>
          <p14:tracePt t="19002" x="10493375" y="3563938"/>
          <p14:tracePt t="19004" x="10477500" y="3563938"/>
          <p14:tracePt t="19006" x="10433050" y="3548063"/>
          <p14:tracePt t="19006" x="10418763" y="3548063"/>
          <p14:tracePt t="19008" x="10402888" y="3548063"/>
          <p14:tracePt t="19009" x="10388600" y="3548063"/>
          <p14:tracePt t="19011" x="10358438" y="3548063"/>
          <p14:tracePt t="19012" x="10328275" y="3533775"/>
          <p14:tracePt t="19014" x="10299700" y="3533775"/>
          <p14:tracePt t="19016" x="10283825" y="3533775"/>
          <p14:tracePt t="19017" x="10239375" y="3517900"/>
          <p14:tracePt t="19018" x="10225088" y="3517900"/>
          <p14:tracePt t="19019" x="10209213" y="3517900"/>
          <p14:tracePt t="19020" x="10194925" y="3503613"/>
          <p14:tracePt t="19021" x="10180638" y="3503613"/>
          <p14:tracePt t="19023" x="10134600" y="3503613"/>
          <p14:tracePt t="19024" x="10120313" y="3503613"/>
          <p14:tracePt t="19025" x="10090150" y="3503613"/>
          <p14:tracePt t="19026" x="10075863" y="3489325"/>
          <p14:tracePt t="19027" x="10045700" y="3489325"/>
          <p14:tracePt t="19029" x="10001250" y="3489325"/>
          <p14:tracePt t="19030" x="9971088" y="3489325"/>
          <p14:tracePt t="19032" x="9940925" y="3489325"/>
          <p14:tracePt t="19032" x="9926638" y="3489325"/>
          <p14:tracePt t="19033" x="9896475" y="3489325"/>
          <p14:tracePt t="19035" x="9866313" y="3473450"/>
          <p14:tracePt t="19036" x="9837738" y="3473450"/>
          <p14:tracePt t="19037" x="9821863" y="3473450"/>
          <p14:tracePt t="19038" x="9791700" y="3473450"/>
          <p14:tracePt t="19041" x="9747250" y="3473450"/>
          <p14:tracePt t="19042" x="9717088" y="3473450"/>
          <p14:tracePt t="19043" x="9702800" y="3473450"/>
          <p14:tracePt t="19044" x="9688513" y="3459163"/>
          <p14:tracePt t="19045" x="9672638" y="3459163"/>
          <p14:tracePt t="19048" x="9613900" y="3459163"/>
          <p14:tracePt t="19048" x="9598025" y="3459163"/>
          <p14:tracePt t="19049" x="9569450" y="3459163"/>
          <p14:tracePt t="19050" x="9553575" y="3459163"/>
          <p14:tracePt t="19051" x="9523413" y="3459163"/>
          <p14:tracePt t="19053" x="9509125" y="3459163"/>
          <p14:tracePt t="19054" x="9478963" y="3443288"/>
          <p14:tracePt t="19055" x="9448800" y="3443288"/>
          <p14:tracePt t="19057" x="9420225" y="3443288"/>
          <p14:tracePt t="19059" x="9375775" y="3443288"/>
          <p14:tracePt t="19060" x="9345613" y="3443288"/>
          <p14:tracePt t="19061" x="9329738" y="3443288"/>
          <p14:tracePt t="19062" x="9315450" y="3443288"/>
          <p14:tracePt t="19063" x="9285288" y="3443288"/>
          <p14:tracePt t="19065" x="9255125" y="3443288"/>
          <p14:tracePt t="19066" x="9240838" y="3443288"/>
          <p14:tracePt t="19067" x="9226550" y="3443288"/>
          <p14:tracePt t="19068" x="9196388" y="3443288"/>
          <p14:tracePt t="19072" x="9151938" y="3429000"/>
          <p14:tracePt t="19073" x="9136063" y="3429000"/>
          <p14:tracePt t="19073" x="9121775" y="3429000"/>
          <p14:tracePt t="19074" x="9107488" y="3429000"/>
          <p14:tracePt t="19075" x="9091613" y="3429000"/>
          <p14:tracePt t="19076" x="9061450" y="3414713"/>
          <p14:tracePt t="19078" x="9047163" y="3414713"/>
          <p14:tracePt t="19080" x="9032875" y="3414713"/>
          <p14:tracePt t="19080" x="9017000" y="3414713"/>
          <p14:tracePt t="19081" x="9002713" y="3414713"/>
          <p14:tracePt t="19082" x="8972550" y="3414713"/>
          <p14:tracePt t="19084" x="8942388" y="3398838"/>
          <p14:tracePt t="19085" x="8928100" y="3398838"/>
          <p14:tracePt t="19087" x="8912225" y="3398838"/>
          <p14:tracePt t="19088" x="8897938" y="3398838"/>
          <p14:tracePt t="19090" x="8867775" y="3398838"/>
          <p14:tracePt t="19091" x="8853488" y="3398838"/>
          <p14:tracePt t="19093" x="8823325" y="3398838"/>
          <p14:tracePt t="19094" x="8809038" y="3398838"/>
          <p14:tracePt t="19096" x="8793163" y="3384550"/>
          <p14:tracePt t="19097" x="8778875" y="3384550"/>
          <p14:tracePt t="19099" x="8764588" y="3384550"/>
          <p14:tracePt t="19100" x="8734425" y="3384550"/>
          <p14:tracePt t="19102" x="8718550" y="3384550"/>
          <p14:tracePt t="19103" x="8704263" y="3368675"/>
          <p14:tracePt t="19105" x="8689975" y="3368675"/>
          <p14:tracePt t="19106" x="8659813" y="3368675"/>
          <p14:tracePt t="19108" x="8643938" y="3368675"/>
          <p14:tracePt t="19109" x="8629650" y="3368675"/>
          <p14:tracePt t="19111" x="8615363" y="3368675"/>
          <p14:tracePt t="19112" x="8599488" y="3368675"/>
          <p14:tracePt t="19114" x="8585200" y="3354388"/>
          <p14:tracePt t="19115" x="8570913" y="3354388"/>
          <p14:tracePt t="19116" x="8555038" y="3354388"/>
          <p14:tracePt t="19118" x="8540750" y="3354388"/>
          <p14:tracePt t="19120" x="8524875" y="3354388"/>
          <p14:tracePt t="19120" x="8510588" y="3354388"/>
          <p14:tracePt t="19122" x="8496300" y="3354388"/>
          <p14:tracePt t="19123" x="8480425" y="3354388"/>
          <p14:tracePt t="19126" x="8450263" y="3354388"/>
          <p14:tracePt t="19128" x="8435975" y="3354388"/>
          <p14:tracePt t="19130" x="8421688" y="3354388"/>
          <p14:tracePt t="19132" x="8405813" y="3354388"/>
          <p14:tracePt t="19133" x="8391525" y="3354388"/>
          <p14:tracePt t="19134" x="8375650" y="3354388"/>
          <p14:tracePt t="19135" x="8361363" y="3354388"/>
          <p14:tracePt t="19139" x="8347075" y="3354388"/>
          <p14:tracePt t="19140" x="8331200" y="3354388"/>
          <p14:tracePt t="19143" x="8316913" y="3340100"/>
          <p14:tracePt t="19145" x="8302625" y="3340100"/>
          <p14:tracePt t="19146" x="8286750" y="3340100"/>
          <p14:tracePt t="19151" x="8272463" y="3340100"/>
          <p14:tracePt t="19152" x="8256588" y="3340100"/>
          <p14:tracePt t="19157" x="8242300" y="3324225"/>
          <p14:tracePt t="19158" x="8228013" y="3324225"/>
          <p14:tracePt t="19163" x="8212138" y="3324225"/>
          <p14:tracePt t="19174" x="8197850" y="3324225"/>
          <p14:tracePt t="19182" x="8181975" y="3324225"/>
          <p14:tracePt t="19863" x="8197850" y="3324225"/>
          <p14:tracePt t="19878" x="8212138" y="3324225"/>
          <p14:tracePt t="19885" x="8228013" y="3324225"/>
          <p14:tracePt t="19902" x="8242300" y="3324225"/>
          <p14:tracePt t="19922" x="8256588" y="3324225"/>
          <p14:tracePt t="19927" x="8272463" y="3324225"/>
          <p14:tracePt t="19936" x="8286750" y="3324225"/>
          <p14:tracePt t="19940" x="8302625" y="3324225"/>
          <p14:tracePt t="19942" x="8316913" y="3324225"/>
          <p14:tracePt t="19945" x="8331200" y="3324225"/>
          <p14:tracePt t="19950" x="8347075" y="3324225"/>
          <p14:tracePt t="19954" x="8361363" y="3324225"/>
          <p14:tracePt t="19956" x="8375650" y="3324225"/>
          <p14:tracePt t="19957" x="8391525" y="3324225"/>
          <p14:tracePt t="19961" x="8405813" y="3324225"/>
          <p14:tracePt t="19963" x="8421688" y="3324225"/>
          <p14:tracePt t="19969" x="8435975" y="3324225"/>
          <p14:tracePt t="19970" x="8450263" y="3324225"/>
          <p14:tracePt t="19971" x="8466138" y="3324225"/>
          <p14:tracePt t="19975" x="8480425" y="3324225"/>
          <p14:tracePt t="19977" x="8496300" y="3324225"/>
          <p14:tracePt t="19984" x="8510588" y="3324225"/>
          <p14:tracePt t="19987" x="8524875" y="3324225"/>
          <p14:tracePt t="19994" x="8540750" y="3324225"/>
          <p14:tracePt t="20003" x="8555038" y="3324225"/>
          <p14:tracePt t="20005" x="8570913" y="3324225"/>
          <p14:tracePt t="20017" x="8585200" y="3324225"/>
          <p14:tracePt t="20019" x="8599488" y="3324225"/>
          <p14:tracePt t="20024" x="8615363" y="3324225"/>
          <p14:tracePt t="20027" x="8629650" y="3324225"/>
          <p14:tracePt t="20031" x="8643938" y="3324225"/>
          <p14:tracePt t="20035" x="8659813" y="3324225"/>
          <p14:tracePt t="20036" x="8674100" y="3324225"/>
          <p14:tracePt t="20038" x="8689975" y="3324225"/>
          <p14:tracePt t="20041" x="8704263" y="3324225"/>
          <p14:tracePt t="20042" x="8718550" y="3324225"/>
          <p14:tracePt t="20044" x="8734425" y="3324225"/>
          <p14:tracePt t="20048" x="8748713" y="3324225"/>
          <p14:tracePt t="20050" x="8778875" y="3324225"/>
          <p14:tracePt t="20052" x="8793163" y="3324225"/>
          <p14:tracePt t="20054" x="8809038" y="3324225"/>
          <p14:tracePt t="20056" x="8823325" y="3324225"/>
          <p14:tracePt t="20057" x="8839200" y="3324225"/>
          <p14:tracePt t="20060" x="8853488" y="3324225"/>
          <p14:tracePt t="20061" x="8867775" y="3324225"/>
          <p14:tracePt t="20063" x="8883650" y="3324225"/>
          <p14:tracePt t="20065" x="8897938" y="3324225"/>
          <p14:tracePt t="20066" x="8912225" y="3324225"/>
          <p14:tracePt t="20068" x="8928100" y="3324225"/>
          <p14:tracePt t="20070" x="8942388" y="3324225"/>
          <p14:tracePt t="20073" x="8958263" y="3324225"/>
          <p14:tracePt t="20074" x="8972550" y="3324225"/>
          <p14:tracePt t="20077" x="8986838" y="3324225"/>
          <p14:tracePt t="20079" x="9002713" y="3324225"/>
          <p14:tracePt t="20080" x="9017000" y="3324225"/>
          <p14:tracePt t="20084" x="9032875" y="3324225"/>
          <p14:tracePt t="20084" x="9047163" y="3340100"/>
          <p14:tracePt t="20090" x="9077325" y="3340100"/>
          <p14:tracePt t="20092" x="9091613" y="3340100"/>
          <p14:tracePt t="20096" x="9121775" y="3340100"/>
          <p14:tracePt t="20101" x="9136063" y="3340100"/>
          <p14:tracePt t="20102" x="9166225" y="3340100"/>
          <p14:tracePt t="20104" x="9166225" y="3354388"/>
          <p14:tracePt t="20105" x="9180513" y="3354388"/>
          <p14:tracePt t="20106" x="9196388" y="3354388"/>
          <p14:tracePt t="20111" x="9210675" y="3354388"/>
          <p14:tracePt t="20111" x="9226550" y="3354388"/>
          <p14:tracePt t="20112" x="9240838" y="3368675"/>
          <p14:tracePt t="20115" x="9255125" y="3384550"/>
          <p14:tracePt t="20117" x="9271000" y="3384550"/>
          <p14:tracePt t="20118" x="9285288" y="3384550"/>
          <p14:tracePt t="20120" x="9301163" y="3384550"/>
          <p14:tracePt t="20121" x="9315450" y="3384550"/>
          <p14:tracePt t="20123" x="9329738" y="3384550"/>
          <p14:tracePt t="20124" x="9345613" y="3384550"/>
          <p14:tracePt t="20126" x="9345613" y="3398838"/>
          <p14:tracePt t="20127" x="9359900" y="3398838"/>
          <p14:tracePt t="20128" x="9375775" y="3398838"/>
          <p14:tracePt t="20129" x="9390063" y="3398838"/>
          <p14:tracePt t="20133" x="9404350" y="3414713"/>
          <p14:tracePt t="20133" x="9420225" y="3414713"/>
          <p14:tracePt t="20135" x="9434513" y="3414713"/>
          <p14:tracePt t="20136" x="9448800" y="3414713"/>
          <p14:tracePt t="20141" x="9464675" y="3414713"/>
          <p14:tracePt t="20141" x="9478963" y="3429000"/>
          <p14:tracePt t="20142" x="9494838" y="3429000"/>
          <p14:tracePt t="20144" x="9509125" y="3429000"/>
          <p14:tracePt t="20146" x="9523413" y="3443288"/>
          <p14:tracePt t="20147" x="9539288" y="3443288"/>
          <p14:tracePt t="20150" x="9569450" y="3443288"/>
          <p14:tracePt t="20153" x="9583738" y="3443288"/>
          <p14:tracePt t="20154" x="9598025" y="3443288"/>
          <p14:tracePt t="20156" x="9613900" y="3459163"/>
          <p14:tracePt t="20157" x="9628188" y="3459163"/>
          <p14:tracePt t="20159" x="9658350" y="3473450"/>
          <p14:tracePt t="20163" x="9672638" y="3473450"/>
          <p14:tracePt t="20163" x="9688513" y="3489325"/>
          <p14:tracePt t="20164" x="9702800" y="3489325"/>
          <p14:tracePt t="20166" x="9717088" y="3489325"/>
          <p14:tracePt t="20169" x="9732963" y="3489325"/>
          <p14:tracePt t="20170" x="9747250" y="3503613"/>
          <p14:tracePt t="20171" x="9763125" y="3503613"/>
          <p14:tracePt t="20172" x="9777413" y="3517900"/>
          <p14:tracePt t="20174" x="9791700" y="3517900"/>
          <p14:tracePt t="20175" x="9807575" y="3517900"/>
          <p14:tracePt t="20177" x="9807575" y="3533775"/>
          <p14:tracePt t="20178" x="9821863" y="3533775"/>
          <p14:tracePt t="20181" x="9852025" y="3533775"/>
          <p14:tracePt t="20184" x="9882188" y="3548063"/>
          <p14:tracePt t="20187" x="9896475" y="3563938"/>
          <p14:tracePt t="20187" x="9912350" y="3563938"/>
          <p14:tracePt t="20188" x="9926638" y="3578225"/>
          <p14:tracePt t="20190" x="9940925" y="3578225"/>
          <p14:tracePt t="20191" x="9956800" y="3578225"/>
          <p14:tracePt t="20193" x="9971088" y="3578225"/>
          <p14:tracePt t="20193" x="9971088" y="3592513"/>
          <p14:tracePt t="20196" x="9985375" y="3592513"/>
          <p14:tracePt t="20197" x="10001250" y="3592513"/>
          <p14:tracePt t="20199" x="10015538" y="3608388"/>
          <p14:tracePt t="20200" x="10031413" y="3608388"/>
          <p14:tracePt t="20202" x="10031413" y="3622675"/>
          <p14:tracePt t="20203" x="10045700" y="3622675"/>
          <p14:tracePt t="20205" x="10059988" y="3636963"/>
          <p14:tracePt t="20205" x="10075863" y="3636963"/>
          <p14:tracePt t="20211" x="10090150" y="3636963"/>
          <p14:tracePt t="20212" x="10106025" y="3652838"/>
          <p14:tracePt t="20216" x="10120313" y="3667125"/>
          <p14:tracePt t="20217" x="10134600" y="3667125"/>
          <p14:tracePt t="20218" x="10150475" y="3683000"/>
          <p14:tracePt t="20220" x="10164763" y="3683000"/>
          <p14:tracePt t="20221" x="10180638" y="3683000"/>
          <p14:tracePt t="20223" x="10180638" y="3697288"/>
          <p14:tracePt t="20227" x="10194925" y="3697288"/>
          <p14:tracePt t="20228" x="10209213" y="3711575"/>
          <p14:tracePt t="20229" x="10225088" y="3711575"/>
          <p14:tracePt t="20235" x="10253663" y="3727450"/>
          <p14:tracePt t="20236" x="10253663" y="3741738"/>
          <p14:tracePt t="20237" x="10269538" y="3741738"/>
          <p14:tracePt t="20242" x="10299700" y="3757613"/>
          <p14:tracePt t="20245" x="10313988" y="3757613"/>
          <p14:tracePt t="20248" x="10313988" y="3771900"/>
          <p14:tracePt t="20248" x="10328275" y="3771900"/>
          <p14:tracePt t="20255" x="10358438" y="3786188"/>
          <p14:tracePt t="20258" x="10374313" y="3786188"/>
          <p14:tracePt t="20259" x="10374313" y="3802063"/>
          <p14:tracePt t="20260" x="10388600" y="3802063"/>
          <p14:tracePt t="20265" x="10402888" y="3816350"/>
          <p14:tracePt t="20267" x="10418763" y="3832225"/>
          <p14:tracePt t="20273" x="10448925" y="3832225"/>
          <p14:tracePt t="20278" x="10463213" y="3846513"/>
          <p14:tracePt t="20279" x="10477500" y="3846513"/>
          <p14:tracePt t="20280" x="10477500" y="3860800"/>
          <p14:tracePt t="20285" x="10493375" y="3860800"/>
          <p14:tracePt t="20290" x="10507663" y="3860800"/>
          <p14:tracePt t="20293" x="10507663" y="3876675"/>
          <p14:tracePt t="20296" x="10521950" y="3890963"/>
          <p14:tracePt t="20302" x="10537825" y="3890963"/>
          <p14:tracePt t="20304" x="10552113" y="3906838"/>
          <p14:tracePt t="20316" x="10567988" y="3906838"/>
          <p14:tracePt t="20317" x="10567988" y="3921125"/>
          <p14:tracePt t="20326" x="10582275" y="3921125"/>
          <p14:tracePt t="20327" x="10582275" y="3935413"/>
          <p14:tracePt t="20346" x="10596563" y="3951288"/>
          <p14:tracePt t="20359" x="10612438" y="3965575"/>
          <p14:tracePt t="20363" x="10626725" y="3965575"/>
          <p14:tracePt t="20365" x="10626725" y="3979863"/>
          <p14:tracePt t="20375" x="10642600" y="3979863"/>
          <p14:tracePt t="20377" x="10642600" y="3995738"/>
          <p14:tracePt t="20382" x="10656888" y="4010025"/>
          <p14:tracePt t="20392" x="10671175" y="4010025"/>
          <p14:tracePt t="20393" x="10671175" y="4025900"/>
          <p14:tracePt t="20394" x="10687050" y="4025900"/>
          <p14:tracePt t="20399" x="10701338" y="4040188"/>
          <p14:tracePt t="20402" x="10701338" y="4054475"/>
          <p14:tracePt t="20412" x="10717213" y="4070350"/>
          <p14:tracePt t="20419" x="10731500" y="4084638"/>
          <p14:tracePt t="20429" x="10731500" y="4100513"/>
          <p14:tracePt t="20433" x="10745788" y="4100513"/>
          <p14:tracePt t="20435" x="10745788" y="4114800"/>
          <p14:tracePt t="20442" x="10761663" y="4114800"/>
          <p14:tracePt t="20445" x="10761663" y="4129088"/>
          <p14:tracePt t="20450" x="10775950" y="4129088"/>
          <p14:tracePt t="20451" x="10775950" y="4144963"/>
          <p14:tracePt t="20456" x="10775950" y="4159250"/>
          <p14:tracePt t="20463" x="10790238" y="4159250"/>
          <p14:tracePt t="20465" x="10790238" y="4175125"/>
          <p14:tracePt t="20471" x="10806113" y="4175125"/>
          <p14:tracePt t="20473" x="10806113" y="4189413"/>
          <p14:tracePt t="20491" x="10820400" y="4203700"/>
          <p14:tracePt t="20519" x="10820400" y="4219575"/>
          <p14:tracePt t="20543" x="10836275" y="4219575"/>
          <p14:tracePt t="20577" x="10836275" y="4233863"/>
          <p14:tracePt t="20583" x="10850563" y="4233863"/>
          <p14:tracePt t="20601" x="10850563" y="4249738"/>
          <p14:tracePt t="20606" x="10850563" y="4264025"/>
          <p14:tracePt t="20619" x="10850563" y="4278313"/>
          <p14:tracePt t="20623" x="10850563" y="4294188"/>
          <p14:tracePt t="20627" x="10850563" y="4308475"/>
          <p14:tracePt t="20630" x="10836275" y="4308475"/>
          <p14:tracePt t="20639" x="10836275" y="4322763"/>
          <p14:tracePt t="20641" x="10820400" y="4322763"/>
          <p14:tracePt t="20647" x="10820400" y="4338638"/>
          <p14:tracePt t="20658" x="10806113" y="4338638"/>
          <p14:tracePt t="20668" x="10790238" y="4338638"/>
          <p14:tracePt t="20669" x="10790238" y="4352925"/>
          <p14:tracePt t="20735" x="10775950" y="4352925"/>
          <p14:tracePt t="20743" x="10761663" y="4352925"/>
          <p14:tracePt t="20749" x="10745788" y="4352925"/>
          <p14:tracePt t="20759" x="10731500" y="4352925"/>
          <p14:tracePt t="20762" x="10717213" y="4352925"/>
          <p14:tracePt t="20765" x="10701338" y="4352925"/>
          <p14:tracePt t="20769" x="10687050" y="4352925"/>
          <p14:tracePt t="20770" x="10671175" y="4352925"/>
          <p14:tracePt t="20775" x="10656888" y="4352925"/>
          <p14:tracePt t="20776" x="10642600" y="4352925"/>
          <p14:tracePt t="20778" x="10626725" y="4352925"/>
          <p14:tracePt t="20780" x="10596563" y="4352925"/>
          <p14:tracePt t="20785" x="10582275" y="4352925"/>
          <p14:tracePt t="20786" x="10567988" y="4352925"/>
          <p14:tracePt t="20788" x="10537825" y="4352925"/>
          <p14:tracePt t="20794" x="10521950" y="4352925"/>
          <p14:tracePt t="20795" x="10507663" y="4352925"/>
          <p14:tracePt t="20795" x="10493375" y="4352925"/>
          <p14:tracePt t="20796" x="10493375" y="4368800"/>
          <p14:tracePt t="20797" x="10477500" y="4368800"/>
          <p14:tracePt t="20799" x="10463213" y="4368800"/>
          <p14:tracePt t="20799" x="10448925" y="4368800"/>
          <p14:tracePt t="20801" x="10433050" y="4368800"/>
          <p14:tracePt t="20802" x="10418763" y="4368800"/>
          <p14:tracePt t="20805" x="10402888" y="4368800"/>
          <p14:tracePt t="20805" x="10388600" y="4368800"/>
          <p14:tracePt t="20806" x="10374313" y="4368800"/>
          <p14:tracePt t="20808" x="10358438" y="4368800"/>
          <p14:tracePt t="20809" x="10344150" y="4368800"/>
          <p14:tracePt t="20811" x="10344150" y="4383088"/>
          <p14:tracePt t="20812" x="10328275" y="4383088"/>
          <p14:tracePt t="20813" x="10299700" y="4383088"/>
          <p14:tracePt t="20816" x="10269538" y="4383088"/>
          <p14:tracePt t="20817" x="10253663" y="4383088"/>
          <p14:tracePt t="20818" x="10239375" y="4383088"/>
          <p14:tracePt t="20819" x="10225088" y="4383088"/>
          <p14:tracePt t="20820" x="10209213" y="4383088"/>
          <p14:tracePt t="20821" x="10194925" y="4383088"/>
          <p14:tracePt t="20823" x="10180638" y="4383088"/>
          <p14:tracePt t="20823" x="10164763" y="4383088"/>
          <p14:tracePt t="20824" x="10150475" y="4383088"/>
          <p14:tracePt t="20825" x="10134600" y="4383088"/>
          <p14:tracePt t="20826" x="10120313" y="4383088"/>
          <p14:tracePt t="20827" x="10106025" y="4383088"/>
          <p14:tracePt t="20829" x="10075863" y="4383088"/>
          <p14:tracePt t="20830" x="10059988" y="4383088"/>
          <p14:tracePt t="20832" x="10031413" y="4383088"/>
          <p14:tracePt t="20833" x="10015538" y="4383088"/>
          <p14:tracePt t="20835" x="9985375" y="4383088"/>
          <p14:tracePt t="20836" x="9971088" y="4383088"/>
          <p14:tracePt t="20837" x="9956800" y="4383088"/>
          <p14:tracePt t="20838" x="9926638" y="4383088"/>
          <p14:tracePt t="20841" x="9882188" y="4383088"/>
          <p14:tracePt t="20842" x="9866313" y="4383088"/>
          <p14:tracePt t="20843" x="9837738" y="4383088"/>
          <p14:tracePt t="20846" x="9807575" y="4383088"/>
          <p14:tracePt t="20848" x="9777413" y="4383088"/>
          <p14:tracePt t="20848" x="9747250" y="4383088"/>
          <p14:tracePt t="20850" x="9717088" y="4383088"/>
          <p14:tracePt t="20851" x="9688513" y="4383088"/>
          <p14:tracePt t="20853" x="9644063" y="4383088"/>
          <p14:tracePt t="20855" x="9613900" y="4383088"/>
          <p14:tracePt t="20856" x="9598025" y="4383088"/>
          <p14:tracePt t="20857" x="9569450" y="4383088"/>
          <p14:tracePt t="20859" x="9539288" y="4383088"/>
          <p14:tracePt t="20860" x="9509125" y="4383088"/>
          <p14:tracePt t="20861" x="9494838" y="4383088"/>
          <p14:tracePt t="20862" x="9478963" y="4383088"/>
          <p14:tracePt t="20863" x="9464675" y="4383088"/>
          <p14:tracePt t="20865" x="9420225" y="4383088"/>
          <p14:tracePt t="20866" x="9390063" y="4383088"/>
          <p14:tracePt t="20867" x="9375775" y="4383088"/>
          <p14:tracePt t="20868" x="9359900" y="4383088"/>
          <p14:tracePt t="20869" x="9345613" y="4383088"/>
          <p14:tracePt t="20871" x="9301163" y="4383088"/>
          <p14:tracePt t="20872" x="9285288" y="4383088"/>
          <p14:tracePt t="20873" x="9271000" y="4383088"/>
          <p14:tracePt t="20874" x="9255125" y="4383088"/>
          <p14:tracePt t="20875" x="9226550" y="4383088"/>
          <p14:tracePt t="20878" x="9196388" y="4383088"/>
          <p14:tracePt t="20878" x="9166225" y="4383088"/>
          <p14:tracePt t="20879" x="9151938" y="4383088"/>
          <p14:tracePt t="20880" x="9136063" y="4383088"/>
          <p14:tracePt t="20881" x="9121775" y="4383088"/>
          <p14:tracePt t="20884" x="9091613" y="4383088"/>
          <p14:tracePt t="20884" x="9077325" y="4383088"/>
          <p14:tracePt t="20886" x="9061450" y="4383088"/>
          <p14:tracePt t="20887" x="9047163" y="4383088"/>
          <p14:tracePt t="20888" x="9032875" y="4383088"/>
          <p14:tracePt t="20890" x="9017000" y="4383088"/>
          <p14:tracePt t="20891" x="9002713" y="4383088"/>
          <p14:tracePt t="20892" x="8986838" y="4383088"/>
          <p14:tracePt t="20893" x="8972550" y="4383088"/>
          <p14:tracePt t="20894" x="8958263" y="4383088"/>
          <p14:tracePt t="20897" x="8942388" y="4383088"/>
          <p14:tracePt t="20898" x="8928100" y="4383088"/>
          <p14:tracePt t="20899" x="8912225" y="4383088"/>
          <p14:tracePt t="20902" x="8897938" y="4383088"/>
          <p14:tracePt t="20903" x="8883650" y="4383088"/>
          <p14:tracePt t="20907" x="8867775" y="4383088"/>
          <p14:tracePt t="20908" x="8853488" y="4383088"/>
          <p14:tracePt t="20915" x="8823325" y="4383088"/>
          <p14:tracePt t="20921" x="8809038" y="4383088"/>
          <p14:tracePt t="20924" x="8793163" y="4383088"/>
          <p14:tracePt t="20926" x="8778875" y="4383088"/>
          <p14:tracePt t="20933" x="8764588" y="4383088"/>
          <p14:tracePt t="20938" x="8748713" y="4383088"/>
          <p14:tracePt t="20942" x="8734425" y="4383088"/>
          <p14:tracePt t="20975" x="8718550" y="4383088"/>
          <p14:tracePt t="20985" x="8704263" y="4383088"/>
          <p14:tracePt t="20995" x="8689975" y="4383088"/>
          <p14:tracePt t="20999" x="8674100" y="4383088"/>
          <p14:tracePt t="21002" x="8659813" y="4383088"/>
          <p14:tracePt t="21008" x="8643938" y="4383088"/>
          <p14:tracePt t="21011" x="8629650" y="4383088"/>
          <p14:tracePt t="21017" x="8615363" y="4383088"/>
          <p14:tracePt t="21018" x="8599488" y="4383088"/>
          <p14:tracePt t="21024" x="8585200" y="4383088"/>
          <p14:tracePt t="21029" x="8555038" y="4383088"/>
          <p14:tracePt t="21032" x="8540750" y="4383088"/>
          <p14:tracePt t="21036" x="8524875" y="4383088"/>
          <p14:tracePt t="21037" x="8510588" y="4383088"/>
          <p14:tracePt t="21042" x="8496300" y="4383088"/>
          <p14:tracePt t="21044" x="8480425" y="4383088"/>
          <p14:tracePt t="21047" x="8466138" y="4383088"/>
          <p14:tracePt t="21049" x="8435975" y="4383088"/>
          <p14:tracePt t="21055" x="8405813" y="4397375"/>
          <p14:tracePt t="21056" x="8391525" y="4397375"/>
          <p14:tracePt t="21057" x="8375650" y="4397375"/>
          <p14:tracePt t="21060" x="8361363" y="4397375"/>
          <p14:tracePt t="21061" x="8347075" y="4397375"/>
          <p14:tracePt t="21062" x="8316913" y="4397375"/>
          <p14:tracePt t="21066" x="8302625" y="4397375"/>
          <p14:tracePt t="21067" x="8286750" y="4397375"/>
          <p14:tracePt t="21068" x="8272463" y="4397375"/>
          <p14:tracePt t="21069" x="8256588" y="4397375"/>
          <p14:tracePt t="21072" x="8242300" y="4397375"/>
          <p14:tracePt t="21072" x="8228013" y="4397375"/>
          <p14:tracePt t="21073" x="8212138" y="4397375"/>
          <p14:tracePt t="21075" x="8197850" y="4397375"/>
          <p14:tracePt t="21078" x="8167688" y="4397375"/>
          <p14:tracePt t="21080" x="8153400" y="4397375"/>
          <p14:tracePt t="21081" x="8137525" y="4413250"/>
          <p14:tracePt t="21083" x="8123238" y="4413250"/>
          <p14:tracePt t="21084" x="8107363" y="4413250"/>
          <p14:tracePt t="21085" x="8093075" y="4413250"/>
          <p14:tracePt t="21091" x="8048625" y="4413250"/>
          <p14:tracePt t="21094" x="8034338" y="4413250"/>
          <p14:tracePt t="21096" x="8018463" y="4413250"/>
          <p14:tracePt t="21096" x="8004175" y="4413250"/>
          <p14:tracePt t="21097" x="7988300" y="4413250"/>
          <p14:tracePt t="21098" x="7974013" y="4413250"/>
          <p14:tracePt t="21100" x="7959725" y="4413250"/>
          <p14:tracePt t="21103" x="7943850" y="4413250"/>
          <p14:tracePt t="21105" x="7929563" y="4413250"/>
          <p14:tracePt t="21106" x="7913688" y="4413250"/>
          <p14:tracePt t="21108" x="7899400" y="4413250"/>
          <p14:tracePt t="21110" x="7885113" y="4413250"/>
          <p14:tracePt t="21114" x="7869238" y="4413250"/>
          <p14:tracePt t="21115" x="7854950" y="4413250"/>
          <p14:tracePt t="21121" x="7839075" y="4413250"/>
          <p14:tracePt t="21123" x="7824788" y="4413250"/>
          <p14:tracePt t="21124" x="7810500" y="4413250"/>
          <p14:tracePt t="21127" x="7794625" y="4413250"/>
          <p14:tracePt t="21133" x="7766050" y="4413250"/>
          <p14:tracePt t="21139" x="7750175" y="4413250"/>
          <p14:tracePt t="21140" x="7735888" y="4413250"/>
          <p14:tracePt t="21146" x="7720013" y="4413250"/>
          <p14:tracePt t="21149" x="7705725" y="4413250"/>
          <p14:tracePt t="21152" x="7691438" y="4413250"/>
          <p14:tracePt t="21158" x="7675563" y="4413250"/>
          <p14:tracePt t="21162" x="7661275" y="4413250"/>
          <p14:tracePt t="21167" x="7645400" y="4413250"/>
          <p14:tracePt t="21175" x="7645400" y="4427538"/>
          <p14:tracePt t="21176" x="7631113" y="4427538"/>
          <p14:tracePt t="21184" x="7616825" y="4427538"/>
          <p14:tracePt t="21273" x="7631113" y="4427538"/>
          <p14:tracePt t="21279" x="7645400" y="4427538"/>
          <p14:tracePt t="21281" x="7661275" y="4427538"/>
          <p14:tracePt t="21283" x="7675563" y="4427538"/>
          <p14:tracePt t="21287" x="7691438" y="4427538"/>
          <p14:tracePt t="21290" x="7705725" y="4427538"/>
          <p14:tracePt t="21290" x="7720013" y="4427538"/>
          <p14:tracePt t="21291" x="7735888" y="4427538"/>
          <p14:tracePt t="21292" x="7750175" y="4427538"/>
          <p14:tracePt t="21296" x="7780338" y="4427538"/>
          <p14:tracePt t="21298" x="7794625" y="4427538"/>
          <p14:tracePt t="21299" x="7810500" y="4427538"/>
          <p14:tracePt t="21302" x="7824788" y="4427538"/>
          <p14:tracePt t="21302" x="7839075" y="4427538"/>
          <p14:tracePt t="21303" x="7854950" y="4427538"/>
          <p14:tracePt t="21304" x="7869238" y="4427538"/>
          <p14:tracePt t="21307" x="7885113" y="4427538"/>
          <p14:tracePt t="21308" x="7899400" y="4427538"/>
          <p14:tracePt t="21309" x="7899400" y="4413250"/>
          <p14:tracePt t="21310" x="7913688" y="4413250"/>
          <p14:tracePt t="21311" x="7929563" y="4413250"/>
          <p14:tracePt t="21314" x="7959725" y="4413250"/>
          <p14:tracePt t="21315" x="7974013" y="4413250"/>
          <p14:tracePt t="21316" x="7974013" y="4397375"/>
          <p14:tracePt t="21317" x="7988300" y="4397375"/>
          <p14:tracePt t="21318" x="8004175" y="4397375"/>
          <p14:tracePt t="21320" x="8018463" y="4383088"/>
          <p14:tracePt t="21321" x="8034338" y="4383088"/>
          <p14:tracePt t="21322" x="8048625" y="4383088"/>
          <p14:tracePt t="21325" x="8062913" y="4383088"/>
          <p14:tracePt t="21326" x="8093075" y="4383088"/>
          <p14:tracePt t="21327" x="8107363" y="4383088"/>
          <p14:tracePt t="21328" x="8123238" y="4383088"/>
          <p14:tracePt t="21330" x="8137525" y="4383088"/>
          <p14:tracePt t="21332" x="8167688" y="4383088"/>
          <p14:tracePt t="21333" x="8167688" y="4368800"/>
          <p14:tracePt t="21334" x="8181975" y="4368800"/>
          <p14:tracePt t="21335" x="8197850" y="4368800"/>
          <p14:tracePt t="21336" x="8212138" y="4368800"/>
          <p14:tracePt t="21338" x="8242300" y="4352925"/>
          <p14:tracePt t="21341" x="8256588" y="4352925"/>
          <p14:tracePt t="21341" x="8286750" y="4352925"/>
          <p14:tracePt t="21342" x="8302625" y="4352925"/>
          <p14:tracePt t="21344" x="8316913" y="4352925"/>
          <p14:tracePt t="21345" x="8331200" y="4352925"/>
          <p14:tracePt t="21346" x="8347075" y="4352925"/>
          <p14:tracePt t="21349" x="8361363" y="4352925"/>
          <p14:tracePt t="21351" x="8375650" y="4352925"/>
          <p14:tracePt t="21352" x="8391525" y="4338638"/>
          <p14:tracePt t="21353" x="8405813" y="4338638"/>
          <p14:tracePt t="21354" x="8421688" y="4338638"/>
          <p14:tracePt t="21356" x="8435975" y="4338638"/>
          <p14:tracePt t="21357" x="8450263" y="4338638"/>
          <p14:tracePt t="21358" x="8450263" y="4322763"/>
          <p14:tracePt t="21359" x="8466138" y="4322763"/>
          <p14:tracePt t="21360" x="8480425" y="4322763"/>
          <p14:tracePt t="21362" x="8496300" y="4322763"/>
          <p14:tracePt t="21363" x="8510588" y="4322763"/>
          <p14:tracePt t="21364" x="8524875" y="4322763"/>
          <p14:tracePt t="21366" x="8540750" y="4322763"/>
          <p14:tracePt t="21368" x="8570913" y="4322763"/>
          <p14:tracePt t="21369" x="8570913" y="4308475"/>
          <p14:tracePt t="21370" x="8585200" y="4308475"/>
          <p14:tracePt t="21371" x="8599488" y="4308475"/>
          <p14:tracePt t="21374" x="8629650" y="4308475"/>
          <p14:tracePt t="21375" x="8643938" y="4308475"/>
          <p14:tracePt t="21378" x="8659813" y="4308475"/>
          <p14:tracePt t="21379" x="8674100" y="4308475"/>
          <p14:tracePt t="21380" x="8689975" y="4308475"/>
          <p14:tracePt t="21384" x="8704263" y="4308475"/>
          <p14:tracePt t="21385" x="8718550" y="4308475"/>
          <p14:tracePt t="21387" x="8734425" y="4308475"/>
          <p14:tracePt t="21394" x="8748713" y="4308475"/>
          <p14:tracePt t="21395" x="8764588" y="4308475"/>
          <p14:tracePt t="21396" x="8778875" y="4308475"/>
          <p14:tracePt t="21401" x="8793163" y="4308475"/>
          <p14:tracePt t="21407" x="8809038" y="4308475"/>
          <p14:tracePt t="21412" x="8823325" y="4308475"/>
          <p14:tracePt t="21418" x="8839200" y="4308475"/>
          <p14:tracePt t="21426" x="8853488" y="4308475"/>
          <p14:tracePt t="21432" x="8867775" y="4308475"/>
          <p14:tracePt t="21718" x="8867775" y="4322763"/>
          <p14:tracePt t="21723" x="8867775" y="4338638"/>
          <p14:tracePt t="21730" x="8867775" y="4352925"/>
          <p14:tracePt t="21732" x="8867775" y="4368800"/>
          <p14:tracePt t="21739" x="8867775" y="4383088"/>
          <p14:tracePt t="21741" x="8867775" y="4397375"/>
          <p14:tracePt t="21747" x="8867775" y="4413250"/>
          <p14:tracePt t="21748" x="8867775" y="4427538"/>
          <p14:tracePt t="21750" x="8867775" y="4443413"/>
          <p14:tracePt t="21752" x="8867775" y="4457700"/>
          <p14:tracePt t="21753" x="8867775" y="4471988"/>
          <p14:tracePt t="21757" x="8867775" y="4487863"/>
          <p14:tracePt t="21758" x="8867775" y="4502150"/>
          <p14:tracePt t="21759" x="8867775" y="4518025"/>
          <p14:tracePt t="21762" x="8867775" y="4546600"/>
          <p14:tracePt t="21765" x="8867775" y="4562475"/>
          <p14:tracePt t="21765" x="8867775" y="4576763"/>
          <p14:tracePt t="21766" x="8867775" y="4592638"/>
          <p14:tracePt t="21768" x="8867775" y="4606925"/>
          <p14:tracePt t="21769" x="8867775" y="4637088"/>
          <p14:tracePt t="21771" x="8867775" y="4651375"/>
          <p14:tracePt t="21772" x="8867775" y="4665663"/>
          <p14:tracePt t="21774" x="8867775" y="4695825"/>
          <p14:tracePt t="21775" x="8853488" y="4711700"/>
          <p14:tracePt t="21776" x="8853488" y="4725988"/>
          <p14:tracePt t="21777" x="8853488" y="4740275"/>
          <p14:tracePt t="21778" x="8839200" y="4756150"/>
          <p14:tracePt t="21781" x="8839200" y="4786313"/>
          <p14:tracePt t="21782" x="8839200" y="4800600"/>
          <p14:tracePt t="21783" x="8839200" y="4830763"/>
          <p14:tracePt t="21787" x="8839200" y="4875213"/>
          <p14:tracePt t="21787" x="8823325" y="4875213"/>
          <p14:tracePt t="21788" x="8823325" y="4889500"/>
          <p14:tracePt t="21789" x="8823325" y="4905375"/>
          <p14:tracePt t="21793" x="8823325" y="4949825"/>
          <p14:tracePt t="21794" x="8809038" y="4979988"/>
          <p14:tracePt t="21799" x="8809038" y="5008563"/>
          <p14:tracePt t="21800" x="8793163" y="5038725"/>
          <p14:tracePt t="21800" x="8793163" y="5054600"/>
          <p14:tracePt t="21802" x="8793163" y="5068888"/>
          <p14:tracePt t="21803" x="8793163" y="5083175"/>
          <p14:tracePt t="21805" x="8793163" y="5099050"/>
          <p14:tracePt t="21807" x="8778875" y="5113338"/>
          <p14:tracePt t="21807" x="8778875" y="5129213"/>
          <p14:tracePt t="21810" x="8778875" y="5143500"/>
          <p14:tracePt t="21812" x="8778875" y="5157788"/>
          <p14:tracePt t="21813" x="8764588" y="5173663"/>
          <p14:tracePt t="21818" x="8764588" y="5187950"/>
          <p14:tracePt t="21819" x="8764588" y="5203825"/>
          <p14:tracePt t="21820" x="8764588" y="5218113"/>
          <p14:tracePt t="21821" x="8764588" y="5232400"/>
          <p14:tracePt t="21826" x="8764588" y="5248275"/>
          <p14:tracePt t="21830" x="8748713" y="5262563"/>
          <p14:tracePt t="21831" x="8748713" y="5278438"/>
          <p14:tracePt t="21832" x="8734425" y="5292725"/>
          <p14:tracePt t="21836" x="8734425" y="5307013"/>
          <p14:tracePt t="21843" x="8718550" y="5337175"/>
          <p14:tracePt t="21848" x="8718550" y="5381625"/>
          <p14:tracePt t="21854" x="8718550" y="5411788"/>
          <p14:tracePt t="21859" x="8718550" y="5426075"/>
          <p14:tracePt t="21861" x="8718550" y="5441950"/>
          <p14:tracePt t="21861" x="8704263" y="5441950"/>
          <p14:tracePt t="21862" x="8704263" y="5456238"/>
          <p14:tracePt t="21866" x="8704263" y="5472113"/>
          <p14:tracePt t="21867" x="8704263" y="5486400"/>
          <p14:tracePt t="21872" x="8704263" y="5516563"/>
          <p14:tracePt t="21874" x="8689975" y="5530850"/>
          <p14:tracePt t="21878" x="8689975" y="5546725"/>
          <p14:tracePt t="21879" x="8689975" y="5561013"/>
          <p14:tracePt t="21886" x="8689975" y="5575300"/>
          <p14:tracePt t="21886" x="8689975" y="5591175"/>
          <p14:tracePt t="21890" x="8689975" y="5605463"/>
          <p14:tracePt t="21897" x="8674100" y="5605463"/>
          <p14:tracePt t="21898" x="8674100" y="5621338"/>
          <p14:tracePt t="21902" x="8674100" y="5635625"/>
          <p14:tracePt t="21912" x="8674100" y="5649913"/>
          <p14:tracePt t="21918" x="8674100" y="5665788"/>
          <p14:tracePt t="21926" x="8674100" y="5680075"/>
          <p14:tracePt t="21928" x="8674100" y="5694363"/>
          <p14:tracePt t="21930" x="8674100" y="5710238"/>
          <p14:tracePt t="21934" x="8674100" y="5724525"/>
          <p14:tracePt t="21938" x="8674100" y="5740400"/>
          <p14:tracePt t="21941" x="8674100" y="5754688"/>
          <p14:tracePt t="21942" x="8674100" y="5768975"/>
          <p14:tracePt t="21947" x="8659813" y="5768975"/>
          <p14:tracePt t="21948" x="8659813" y="5784850"/>
          <p14:tracePt t="21953" x="8659813" y="5799138"/>
          <p14:tracePt t="21953" x="8659813" y="5815013"/>
          <p14:tracePt t="21959" x="8643938" y="5815013"/>
          <p14:tracePt t="21962" x="8643938" y="5829300"/>
          <p14:tracePt t="21965" x="8643938" y="5843588"/>
          <p14:tracePt t="21972" x="8643938" y="5859463"/>
          <p14:tracePt t="22403" x="8629650" y="5859463"/>
          <p14:tracePt t="22412" x="8615363" y="5859463"/>
          <p14:tracePt t="22433" x="8599488" y="5859463"/>
          <p14:tracePt t="22437" x="8585200" y="5859463"/>
          <p14:tracePt t="22448" x="8570913" y="5859463"/>
          <p14:tracePt t="22455" x="8570913" y="5843588"/>
          <p14:tracePt t="22462" x="8555038" y="5843588"/>
          <p14:tracePt t="22474" x="8540750" y="5843588"/>
          <p14:tracePt t="22490" x="8524875" y="5843588"/>
          <p14:tracePt t="22497" x="8510588" y="5829300"/>
          <p14:tracePt t="22508" x="8496300" y="5829300"/>
          <p14:tracePt t="22511" x="8480425" y="5829300"/>
          <p14:tracePt t="22517" x="8466138" y="5829300"/>
          <p14:tracePt t="22527" x="8450263" y="5829300"/>
          <p14:tracePt t="22530" x="8450263" y="5815013"/>
          <p14:tracePt t="22531" x="8435975" y="5815013"/>
          <p14:tracePt t="22540" x="8421688" y="5815013"/>
          <p14:tracePt t="22543" x="8421688" y="5799138"/>
          <p14:tracePt t="22545" x="8405813" y="5799138"/>
          <p14:tracePt t="22551" x="8391525" y="5799138"/>
          <p14:tracePt t="22557" x="8375650" y="5799138"/>
          <p14:tracePt t="22564" x="8361363" y="5799138"/>
          <p14:tracePt t="22581" x="8347075" y="5799138"/>
          <p14:tracePt t="22589" x="8331200" y="5799138"/>
          <p14:tracePt t="22595" x="8331200" y="5784850"/>
          <p14:tracePt t="22596" x="8316913" y="5784850"/>
          <p14:tracePt t="22610" x="8316913" y="5768975"/>
          <p14:tracePt t="22612" x="8302625" y="5768975"/>
          <p14:tracePt t="22618" x="8286750" y="5768975"/>
          <p14:tracePt t="22630" x="8286750" y="5754688"/>
          <p14:tracePt t="22632" x="8272463" y="5754688"/>
          <p14:tracePt t="22639" x="8256588" y="5754688"/>
          <p14:tracePt t="22641" x="8242300" y="5754688"/>
          <p14:tracePt t="22654" x="8228013" y="5754688"/>
          <p14:tracePt t="22656" x="8228013" y="5740400"/>
          <p14:tracePt t="22659" x="8212138" y="5740400"/>
          <p14:tracePt t="22665" x="8212138" y="5724525"/>
          <p14:tracePt t="22671" x="8197850" y="5724525"/>
          <p14:tracePt t="22674" x="8181975" y="5724525"/>
          <p14:tracePt t="22678" x="8167688" y="5724525"/>
          <p14:tracePt t="22684" x="8167688" y="5710238"/>
          <p14:tracePt t="22687" x="8153400" y="5710238"/>
          <p14:tracePt t="22692" x="8137525" y="5710238"/>
          <p14:tracePt t="22693" x="8137525" y="5694363"/>
          <p14:tracePt t="22700" x="8137525" y="5680075"/>
          <p14:tracePt t="22704" x="8123238" y="5680075"/>
          <p14:tracePt t="22709" x="8107363" y="5680075"/>
          <p14:tracePt t="22719" x="8093075" y="5680075"/>
          <p14:tracePt t="22727" x="8093075" y="5665788"/>
          <p14:tracePt t="22739" x="8078788" y="5665788"/>
          <p14:tracePt t="22747" x="8062913" y="5665788"/>
          <p14:tracePt t="22748" x="8062913" y="5649913"/>
          <p14:tracePt t="22761" x="8048625" y="5649913"/>
          <p14:tracePt t="22764" x="8034338" y="5649913"/>
          <p14:tracePt t="22772" x="8034338" y="5635625"/>
          <p14:tracePt t="22773" x="8018463" y="5635625"/>
          <p14:tracePt t="22776" x="8004175" y="5635625"/>
          <p14:tracePt t="22781" x="7988300" y="5621338"/>
          <p14:tracePt t="22784" x="7974013" y="5621338"/>
          <p14:tracePt t="22789" x="7959725" y="5621338"/>
          <p14:tracePt t="22794" x="7943850" y="5621338"/>
          <p14:tracePt t="22800" x="7929563" y="5621338"/>
          <p14:tracePt t="22805" x="7913688" y="5621338"/>
          <p14:tracePt t="22807" x="7913688" y="5605463"/>
          <p14:tracePt t="22815" x="7899400" y="5605463"/>
          <p14:tracePt t="22817" x="7885113" y="5605463"/>
          <p14:tracePt t="22818" x="7885113" y="5591175"/>
          <p14:tracePt t="22826" x="7869238" y="5591175"/>
          <p14:tracePt t="22830" x="7854950" y="5575300"/>
          <p14:tracePt t="22834" x="7839075" y="5575300"/>
          <p14:tracePt t="22842" x="7824788" y="5575300"/>
          <p14:tracePt t="22845" x="7810500" y="5575300"/>
          <p14:tracePt t="22852" x="7794625" y="5561013"/>
          <p14:tracePt t="22855" x="7780338" y="5561013"/>
          <p14:tracePt t="22861" x="7766050" y="5546725"/>
          <p14:tracePt t="22866" x="7750175" y="5546725"/>
          <p14:tracePt t="22872" x="7735888" y="5546725"/>
          <p14:tracePt t="22879" x="7720013" y="5546725"/>
          <p14:tracePt t="22884" x="7705725" y="5546725"/>
          <p14:tracePt t="22890" x="7691438" y="5546725"/>
          <p14:tracePt t="22896" x="7675563" y="5546725"/>
          <p14:tracePt t="22899" x="7675563" y="5530850"/>
          <p14:tracePt t="22901" x="7661275" y="5530850"/>
          <p14:tracePt t="22909" x="7645400" y="5516563"/>
          <p14:tracePt t="22911" x="7631113" y="5516563"/>
          <p14:tracePt t="22914" x="7616825" y="5516563"/>
          <p14:tracePt t="22921" x="7600950" y="5500688"/>
          <p14:tracePt t="22926" x="7586663" y="5500688"/>
          <p14:tracePt t="22933" x="7570788" y="5500688"/>
          <p14:tracePt t="22934" x="7556500" y="5500688"/>
          <p14:tracePt t="22939" x="7542213" y="5486400"/>
          <p14:tracePt t="22946" x="7512050" y="5472113"/>
          <p14:tracePt t="22954" x="7497763" y="5472113"/>
          <p14:tracePt t="22957" x="7481888" y="5472113"/>
          <p14:tracePt t="22964" x="7481888" y="5456238"/>
          <p14:tracePt t="22965" x="7467600" y="5456238"/>
          <p14:tracePt t="22971" x="7451725" y="5456238"/>
          <p14:tracePt t="22972" x="7451725" y="5441950"/>
          <p14:tracePt t="22975" x="7437438" y="5441950"/>
          <p14:tracePt t="22992" x="7437438" y="5426075"/>
          <p14:tracePt t="23015" x="7423150" y="5426075"/>
          <p14:tracePt t="23035" x="7407275" y="5426075"/>
          <p14:tracePt t="23037" x="7407275" y="5411788"/>
          <p14:tracePt t="23047" x="7407275" y="5397500"/>
          <p14:tracePt t="23054" x="7392988" y="5397500"/>
          <p14:tracePt t="23065" x="7392988" y="5381625"/>
          <p14:tracePt t="23067" x="7377113" y="5381625"/>
          <p14:tracePt t="23076" x="7362825" y="5367338"/>
          <p14:tracePt t="23081" x="7362825" y="5351463"/>
          <p14:tracePt t="23100" x="7348538" y="5351463"/>
          <p14:tracePt t="23102" x="7348538" y="5337175"/>
          <p14:tracePt t="23123" x="7348538" y="5322888"/>
          <p14:tracePt t="23124" x="7332663" y="5322888"/>
          <p14:tracePt t="23145" x="7332663" y="5307013"/>
          <p14:tracePt t="23148" x="7318375" y="5307013"/>
          <p14:tracePt t="23156" x="7318375" y="5292725"/>
          <p14:tracePt t="23158" x="7302500" y="5292725"/>
          <p14:tracePt t="23162" x="7302500" y="5278438"/>
          <p14:tracePt t="23172" x="7288213" y="5278438"/>
          <p14:tracePt t="23192" x="7288213" y="5262563"/>
          <p14:tracePt t="23204" x="7273925" y="5262563"/>
          <p14:tracePt t="23218" x="7258050" y="5262563"/>
          <p14:tracePt t="23222" x="7258050" y="5248275"/>
          <p14:tracePt t="23231" x="7243763" y="5248275"/>
          <p14:tracePt t="23241" x="7229475" y="5248275"/>
          <p14:tracePt t="23248" x="7213600" y="5248275"/>
          <p14:tracePt t="23266" x="7199313" y="5248275"/>
          <p14:tracePt t="23278" x="7183438" y="5248275"/>
          <p14:tracePt t="23376" x="7199313" y="5248275"/>
          <p14:tracePt t="23381" x="7213600" y="5248275"/>
          <p14:tracePt t="23384" x="7229475" y="5248275"/>
          <p14:tracePt t="23385" x="7243763" y="5248275"/>
          <p14:tracePt t="23387" x="7258050" y="5248275"/>
          <p14:tracePt t="23389" x="7273925" y="5248275"/>
          <p14:tracePt t="23393" x="7288213" y="5248275"/>
          <p14:tracePt t="23394" x="7302500" y="5248275"/>
          <p14:tracePt t="23395" x="7318375" y="5248275"/>
          <p14:tracePt t="23400" x="7348538" y="5232400"/>
          <p14:tracePt t="23404" x="7362825" y="5232400"/>
          <p14:tracePt t="23405" x="7377113" y="5232400"/>
          <p14:tracePt t="23407" x="7392988" y="5232400"/>
          <p14:tracePt t="23411" x="7407275" y="5232400"/>
          <p14:tracePt t="23412" x="7423150" y="5232400"/>
          <p14:tracePt t="23418" x="7437438" y="5218113"/>
          <p14:tracePt t="23419" x="7451725" y="5218113"/>
          <p14:tracePt t="23421" x="7467600" y="5218113"/>
          <p14:tracePt t="23425" x="7497763" y="5218113"/>
          <p14:tracePt t="23430" x="7512050" y="5203825"/>
          <p14:tracePt t="23434" x="7542213" y="5203825"/>
          <p14:tracePt t="23437" x="7556500" y="5203825"/>
          <p14:tracePt t="23442" x="7570788" y="5203825"/>
          <p14:tracePt t="23448" x="7600950" y="5203825"/>
          <p14:tracePt t="23454" x="7616825" y="5203825"/>
          <p14:tracePt t="23457" x="7631113" y="5203825"/>
          <p14:tracePt t="23462" x="7645400" y="5203825"/>
          <p14:tracePt t="23465" x="7645400" y="5187950"/>
          <p14:tracePt t="23477" x="7661275" y="5187950"/>
          <p14:tracePt t="24605" x="7645400" y="5187950"/>
          <p14:tracePt t="24607" x="7631113" y="5187950"/>
          <p14:tracePt t="24612" x="7616825" y="5187950"/>
          <p14:tracePt t="24617" x="7600950" y="5187950"/>
          <p14:tracePt t="24619" x="7586663" y="5187950"/>
          <p14:tracePt t="24624" x="7570788" y="5187950"/>
          <p14:tracePt t="24626" x="7556500" y="5187950"/>
          <p14:tracePt t="24630" x="7542213" y="5187950"/>
          <p14:tracePt t="24630" x="7526338" y="5187950"/>
          <p14:tracePt t="24631" x="7512050" y="5187950"/>
          <p14:tracePt t="24633" x="7481888" y="5187950"/>
          <p14:tracePt t="24635" x="7467600" y="5173663"/>
          <p14:tracePt t="24636" x="7451725" y="5173663"/>
          <p14:tracePt t="24637" x="7437438" y="5173663"/>
          <p14:tracePt t="24639" x="7407275" y="5173663"/>
          <p14:tracePt t="24641" x="7377113" y="5157788"/>
          <p14:tracePt t="24642" x="7348538" y="5157788"/>
          <p14:tracePt t="24644" x="7332663" y="5143500"/>
          <p14:tracePt t="24645" x="7302500" y="5143500"/>
          <p14:tracePt t="24647" x="7273925" y="5143500"/>
          <p14:tracePt t="24648" x="7258050" y="5129213"/>
          <p14:tracePt t="24649" x="7243763" y="5129213"/>
          <p14:tracePt t="24650" x="7213600" y="5129213"/>
          <p14:tracePt t="24651" x="7199313" y="5129213"/>
          <p14:tracePt t="24653" x="7169150" y="5113338"/>
          <p14:tracePt t="24654" x="7154863" y="5113338"/>
          <p14:tracePt t="24655" x="7138988" y="5099050"/>
          <p14:tracePt t="24656" x="7124700" y="5099050"/>
          <p14:tracePt t="24657" x="7108825" y="5099050"/>
          <p14:tracePt t="24659" x="7094538" y="5083175"/>
          <p14:tracePt t="24660" x="7080250" y="5083175"/>
          <p14:tracePt t="24661" x="7064375" y="5068888"/>
          <p14:tracePt t="24662" x="7050088" y="5068888"/>
          <p14:tracePt t="24665" x="7034213" y="5054600"/>
          <p14:tracePt t="24666" x="7019925" y="5054600"/>
          <p14:tracePt t="24668" x="7005638" y="5038725"/>
          <p14:tracePt t="24671" x="6989763" y="5024438"/>
          <p14:tracePt t="24672" x="6975475" y="5008563"/>
          <p14:tracePt t="24678" x="6931025" y="4979988"/>
          <p14:tracePt t="24683" x="6931025" y="4964113"/>
          <p14:tracePt t="24684" x="6915150" y="4964113"/>
          <p14:tracePt t="24685" x="6915150" y="4949825"/>
          <p14:tracePt t="24686" x="6900863" y="4935538"/>
          <p14:tracePt t="24689" x="6886575" y="4935538"/>
          <p14:tracePt t="24690" x="6886575" y="4919663"/>
          <p14:tracePt t="24693" x="6870700" y="4905375"/>
          <p14:tracePt t="24696" x="6840538" y="4875213"/>
          <p14:tracePt t="24701" x="6840538" y="4860925"/>
          <p14:tracePt t="24702" x="6811963" y="4845050"/>
          <p14:tracePt t="24703" x="6811963" y="4830763"/>
          <p14:tracePt t="24705" x="6811963" y="4814888"/>
          <p14:tracePt t="24708" x="6796088" y="4786313"/>
          <p14:tracePt t="24709" x="6781800" y="4786313"/>
          <p14:tracePt t="24710" x="6781800" y="4756150"/>
          <p14:tracePt t="24713" x="6765925" y="4740275"/>
          <p14:tracePt t="24714" x="6765925" y="4711700"/>
          <p14:tracePt t="24715" x="6751638" y="4695825"/>
          <p14:tracePt t="24716" x="6737350" y="4681538"/>
          <p14:tracePt t="24717" x="6737350" y="4665663"/>
          <p14:tracePt t="24718" x="6737350" y="4651375"/>
          <p14:tracePt t="24720" x="6737350" y="4621213"/>
          <p14:tracePt t="24722" x="6721475" y="4606925"/>
          <p14:tracePt t="24723" x="6721475" y="4576763"/>
          <p14:tracePt t="24726" x="6721475" y="4546600"/>
          <p14:tracePt t="24727" x="6707188" y="4532313"/>
          <p14:tracePt t="24728" x="6707188" y="4518025"/>
          <p14:tracePt t="24729" x="6692900" y="4487863"/>
          <p14:tracePt t="24730" x="6692900" y="4471988"/>
          <p14:tracePt t="24732" x="6692900" y="4443413"/>
          <p14:tracePt t="24733" x="6692900" y="4427538"/>
          <p14:tracePt t="24734" x="6692900" y="4397375"/>
          <p14:tracePt t="24735" x="6692900" y="4352925"/>
          <p14:tracePt t="24738" x="6692900" y="4308475"/>
          <p14:tracePt t="24738" x="6692900" y="4294188"/>
          <p14:tracePt t="24739" x="6692900" y="4264025"/>
          <p14:tracePt t="24740" x="6692900" y="4219575"/>
          <p14:tracePt t="24741" x="6692900" y="4203700"/>
          <p14:tracePt t="24742" x="6692900" y="4175125"/>
          <p14:tracePt t="24744" x="6692900" y="4159250"/>
          <p14:tracePt t="24744" x="6692900" y="4129088"/>
          <p14:tracePt t="24745" x="6692900" y="4100513"/>
          <p14:tracePt t="24746" x="6692900" y="4084638"/>
          <p14:tracePt t="24747" x="6692900" y="4040188"/>
          <p14:tracePt t="24748" x="6692900" y="4025900"/>
          <p14:tracePt t="24750" x="6692900" y="3995738"/>
          <p14:tracePt t="24751" x="6692900" y="3965575"/>
          <p14:tracePt t="24752" x="6692900" y="3951288"/>
          <p14:tracePt t="24753" x="6692900" y="3906838"/>
          <p14:tracePt t="24755" x="6692900" y="3890963"/>
          <p14:tracePt t="24756" x="6692900" y="3816350"/>
          <p14:tracePt t="24757" x="6692900" y="3802063"/>
          <p14:tracePt t="24758" x="6692900" y="3771900"/>
          <p14:tracePt t="24759" x="6692900" y="3741738"/>
          <p14:tracePt t="24760" x="6692900" y="3727450"/>
          <p14:tracePt t="24762" x="6692900" y="3683000"/>
          <p14:tracePt t="24763" x="6692900" y="3636963"/>
          <p14:tracePt t="24764" x="6692900" y="3622675"/>
          <p14:tracePt t="24765" x="6692900" y="3592513"/>
          <p14:tracePt t="24766" x="6692900" y="3563938"/>
          <p14:tracePt t="24768" x="6692900" y="3533775"/>
          <p14:tracePt t="24769" x="6692900" y="3503613"/>
          <p14:tracePt t="24771" x="6692900" y="3473450"/>
          <p14:tracePt t="24772" x="6692900" y="3459163"/>
          <p14:tracePt t="24774" x="6692900" y="3429000"/>
          <p14:tracePt t="24775" x="6692900" y="3414713"/>
          <p14:tracePt t="24776" x="6692900" y="3384550"/>
          <p14:tracePt t="24777" x="6692900" y="3368675"/>
          <p14:tracePt t="24778" x="6707188" y="3354388"/>
          <p14:tracePt t="24780" x="6707188" y="3309938"/>
          <p14:tracePt t="24782" x="6721475" y="3294063"/>
          <p14:tracePt t="24783" x="6721475" y="3265488"/>
          <p14:tracePt t="24784" x="6721475" y="3249613"/>
          <p14:tracePt t="24787" x="6721475" y="3221038"/>
          <p14:tracePt t="24787" x="6737350" y="3205163"/>
          <p14:tracePt t="24788" x="6751638" y="3190875"/>
          <p14:tracePt t="24789" x="6751638" y="3175000"/>
          <p14:tracePt t="24790" x="6751638" y="3160713"/>
          <p14:tracePt t="24792" x="6765925" y="3146425"/>
          <p14:tracePt t="24793" x="6765925" y="3130550"/>
          <p14:tracePt t="24794" x="6781800" y="3116263"/>
          <p14:tracePt t="24795" x="6796088" y="3100388"/>
          <p14:tracePt t="24796" x="6796088" y="3086100"/>
          <p14:tracePt t="24799" x="6811963" y="3055938"/>
          <p14:tracePt t="24799" x="6826250" y="3041650"/>
          <p14:tracePt t="24800" x="6840538" y="3025775"/>
          <p14:tracePt t="24801" x="6840538" y="3011488"/>
          <p14:tracePt t="24802" x="6856413" y="2997200"/>
          <p14:tracePt t="24803" x="6870700" y="2997200"/>
          <p14:tracePt t="24805" x="6886575" y="2981325"/>
          <p14:tracePt t="24805" x="6886575" y="2951163"/>
          <p14:tracePt t="24806" x="6900863" y="2951163"/>
          <p14:tracePt t="24807" x="6915150" y="2936875"/>
          <p14:tracePt t="24808" x="6931025" y="2922588"/>
          <p14:tracePt t="24809" x="6945313" y="2906713"/>
          <p14:tracePt t="24811" x="6961188" y="2892425"/>
          <p14:tracePt t="24811" x="6975475" y="2878138"/>
          <p14:tracePt t="24812" x="6989763" y="2862263"/>
          <p14:tracePt t="24813" x="7005638" y="2847975"/>
          <p14:tracePt t="24814" x="7019925" y="2832100"/>
          <p14:tracePt t="24815" x="7034213" y="2803525"/>
          <p14:tracePt t="24816" x="7064375" y="2803525"/>
          <p14:tracePt t="24818" x="7094538" y="2787650"/>
          <p14:tracePt t="24818" x="7108825" y="2757488"/>
          <p14:tracePt t="24819" x="7124700" y="2743200"/>
          <p14:tracePt t="24820" x="7154863" y="2728913"/>
          <p14:tracePt t="24821" x="7169150" y="2728913"/>
          <p14:tracePt t="24823" x="7183438" y="2713038"/>
          <p14:tracePt t="24823" x="7199313" y="2698750"/>
          <p14:tracePt t="24824" x="7229475" y="2682875"/>
          <p14:tracePt t="24826" x="7258050" y="2654300"/>
          <p14:tracePt t="24827" x="7288213" y="2638425"/>
          <p14:tracePt t="24829" x="7302500" y="2624138"/>
          <p14:tracePt t="24829" x="7332663" y="2624138"/>
          <p14:tracePt t="24830" x="7362825" y="2593975"/>
          <p14:tracePt t="24831" x="7377113" y="2579688"/>
          <p14:tracePt t="24832" x="7407275" y="2563813"/>
          <p14:tracePt t="24834" x="7437438" y="2549525"/>
          <p14:tracePt t="24835" x="7467600" y="2535238"/>
          <p14:tracePt t="24836" x="7481888" y="2519363"/>
          <p14:tracePt t="24836" x="7512050" y="2519363"/>
          <p14:tracePt t="24838" x="7542213" y="2505075"/>
          <p14:tracePt t="24838" x="7542213" y="2489200"/>
          <p14:tracePt t="24839" x="7570788" y="2474913"/>
          <p14:tracePt t="24841" x="7600950" y="2474913"/>
          <p14:tracePt t="24842" x="7631113" y="2460625"/>
          <p14:tracePt t="24843" x="7661275" y="2444750"/>
          <p14:tracePt t="24844" x="7675563" y="2430463"/>
          <p14:tracePt t="24845" x="7705725" y="2414588"/>
          <p14:tracePt t="24847" x="7750175" y="2386013"/>
          <p14:tracePt t="24848" x="7780338" y="2386013"/>
          <p14:tracePt t="24849" x="7810500" y="2386013"/>
          <p14:tracePt t="24850" x="7824788" y="2370138"/>
          <p14:tracePt t="24851" x="7839075" y="2355850"/>
          <p14:tracePt t="24853" x="7885113" y="2339975"/>
          <p14:tracePt t="24854" x="7913688" y="2325688"/>
          <p14:tracePt t="24855" x="7943850" y="2325688"/>
          <p14:tracePt t="24856" x="7959725" y="2325688"/>
          <p14:tracePt t="24857" x="7988300" y="2311400"/>
          <p14:tracePt t="24859" x="8034338" y="2281238"/>
          <p14:tracePt t="24860" x="8062913" y="2265363"/>
          <p14:tracePt t="24861" x="8093075" y="2265363"/>
          <p14:tracePt t="24862" x="8107363" y="2251075"/>
          <p14:tracePt t="24863" x="8123238" y="2251075"/>
          <p14:tracePt t="24865" x="8167688" y="2236788"/>
          <p14:tracePt t="24866" x="8181975" y="2236788"/>
          <p14:tracePt t="24867" x="8212138" y="2220913"/>
          <p14:tracePt t="24868" x="8228013" y="2206625"/>
          <p14:tracePt t="24869" x="8242300" y="2206625"/>
          <p14:tracePt t="24871" x="8286750" y="2192338"/>
          <p14:tracePt t="24872" x="8316913" y="2176463"/>
          <p14:tracePt t="24873" x="8347075" y="2176463"/>
          <p14:tracePt t="24874" x="8361363" y="2176463"/>
          <p14:tracePt t="24875" x="8391525" y="2162175"/>
          <p14:tracePt t="24877" x="8450263" y="2146300"/>
          <p14:tracePt t="24878" x="8480425" y="2146300"/>
          <p14:tracePt t="24879" x="8510588" y="2132013"/>
          <p14:tracePt t="24880" x="8524875" y="2132013"/>
          <p14:tracePt t="24882" x="8540750" y="2117725"/>
          <p14:tracePt t="24884" x="8599488" y="2101850"/>
          <p14:tracePt t="24885" x="8629650" y="2101850"/>
          <p14:tracePt t="24885" x="8643938" y="2101850"/>
          <p14:tracePt t="24886" x="8674100" y="2087563"/>
          <p14:tracePt t="24887" x="8689975" y="2087563"/>
          <p14:tracePt t="24890" x="8748713" y="2087563"/>
          <p14:tracePt t="24890" x="8778875" y="2087563"/>
          <p14:tracePt t="24891" x="8793163" y="2071688"/>
          <p14:tracePt t="24892" x="8823325" y="2071688"/>
          <p14:tracePt t="24893" x="8839200" y="2057400"/>
          <p14:tracePt t="24896" x="8897938" y="2057400"/>
          <p14:tracePt t="24896" x="8912225" y="2057400"/>
          <p14:tracePt t="24897" x="8928100" y="2043113"/>
          <p14:tracePt t="24898" x="8958263" y="2043113"/>
          <p14:tracePt t="24899" x="8972550" y="2027238"/>
          <p14:tracePt t="24902" x="9017000" y="2027238"/>
          <p14:tracePt t="24902" x="9032875" y="2027238"/>
          <p14:tracePt t="24903" x="9061450" y="2027238"/>
          <p14:tracePt t="24906" x="9091613" y="2027238"/>
          <p14:tracePt t="24908" x="9121775" y="2012950"/>
          <p14:tracePt t="24908" x="9136063" y="2012950"/>
          <p14:tracePt t="24909" x="9151938" y="2012950"/>
          <p14:tracePt t="24910" x="9180513" y="2012950"/>
          <p14:tracePt t="24914" x="9226550" y="1997075"/>
          <p14:tracePt t="24915" x="9240838" y="1997075"/>
          <p14:tracePt t="24915" x="9271000" y="1997075"/>
          <p14:tracePt t="24917" x="9301163" y="1997075"/>
          <p14:tracePt t="24918" x="9315450" y="1997075"/>
          <p14:tracePt t="24920" x="9315450" y="1982788"/>
          <p14:tracePt t="24920" x="9345613" y="1982788"/>
          <p14:tracePt t="24921" x="9359900" y="1982788"/>
          <p14:tracePt t="24923" x="9390063" y="1982788"/>
          <p14:tracePt t="24924" x="9404350" y="1982788"/>
          <p14:tracePt t="24926" x="9434513" y="1982788"/>
          <p14:tracePt t="24928" x="9464675" y="1982788"/>
          <p14:tracePt t="24929" x="9478963" y="1982788"/>
          <p14:tracePt t="24932" x="9509125" y="1982788"/>
          <p14:tracePt t="24932" x="9523413" y="1982788"/>
          <p14:tracePt t="24934" x="9553575" y="1982788"/>
          <p14:tracePt t="24935" x="9569450" y="1982788"/>
          <p14:tracePt t="24936" x="9583738" y="1982788"/>
          <p14:tracePt t="24938" x="9598025" y="1982788"/>
          <p14:tracePt t="24939" x="9628188" y="1982788"/>
          <p14:tracePt t="24940" x="9644063" y="1982788"/>
          <p14:tracePt t="24942" x="9658350" y="1982788"/>
          <p14:tracePt t="24945" x="9672638" y="1982788"/>
          <p14:tracePt t="24945" x="9688513" y="1982788"/>
          <p14:tracePt t="24946" x="9702800" y="1982788"/>
          <p14:tracePt t="24947" x="9717088" y="1982788"/>
          <p14:tracePt t="24950" x="9747250" y="1997075"/>
          <p14:tracePt t="24951" x="9763125" y="1997075"/>
          <p14:tracePt t="24952" x="9777413" y="2012950"/>
          <p14:tracePt t="24953" x="9791700" y="2012950"/>
          <p14:tracePt t="24954" x="9807575" y="2012950"/>
          <p14:tracePt t="24956" x="9837738" y="2027238"/>
          <p14:tracePt t="24957" x="9852025" y="2027238"/>
          <p14:tracePt t="24958" x="9852025" y="2043113"/>
          <p14:tracePt t="24959" x="9866313" y="2043113"/>
          <p14:tracePt t="24960" x="9896475" y="2057400"/>
          <p14:tracePt t="24963" x="9926638" y="2071688"/>
          <p14:tracePt t="24964" x="9940925" y="2087563"/>
          <p14:tracePt t="24969" x="9985375" y="2117725"/>
          <p14:tracePt t="24970" x="10001250" y="2132013"/>
          <p14:tracePt t="24971" x="10015538" y="2132013"/>
          <p14:tracePt t="24972" x="10015538" y="2146300"/>
          <p14:tracePt t="24974" x="10045700" y="2162175"/>
          <p14:tracePt t="24975" x="10045700" y="2176463"/>
          <p14:tracePt t="24976" x="10059988" y="2192338"/>
          <p14:tracePt t="24977" x="10059988" y="2206625"/>
          <p14:tracePt t="24978" x="10090150" y="2206625"/>
          <p14:tracePt t="24980" x="10090150" y="2251075"/>
          <p14:tracePt t="24981" x="10106025" y="2251075"/>
          <p14:tracePt t="24982" x="10120313" y="2265363"/>
          <p14:tracePt t="24983" x="10134600" y="2295525"/>
          <p14:tracePt t="24987" x="10164763" y="2339975"/>
          <p14:tracePt t="24988" x="10180638" y="2355850"/>
          <p14:tracePt t="24989" x="10180638" y="2370138"/>
          <p14:tracePt t="24990" x="10194925" y="2386013"/>
          <p14:tracePt t="24994" x="10225088" y="2444750"/>
          <p14:tracePt t="24995" x="10239375" y="2489200"/>
          <p14:tracePt t="24996" x="10253663" y="2505075"/>
          <p14:tracePt t="24999" x="10269538" y="2535238"/>
          <p14:tracePt t="25000" x="10269538" y="2563813"/>
          <p14:tracePt t="25000" x="10269538" y="2593975"/>
          <p14:tracePt t="25001" x="10283825" y="2608263"/>
          <p14:tracePt t="25002" x="10283825" y="2624138"/>
          <p14:tracePt t="25005" x="10313988" y="2668588"/>
          <p14:tracePt t="25005" x="10313988" y="2698750"/>
          <p14:tracePt t="25006" x="10328275" y="2713038"/>
          <p14:tracePt t="25008" x="10328275" y="2728913"/>
          <p14:tracePt t="25008" x="10344150" y="2757488"/>
          <p14:tracePt t="25011" x="10344150" y="2803525"/>
          <p14:tracePt t="25011" x="10344150" y="2832100"/>
          <p14:tracePt t="25012" x="10358438" y="2832100"/>
          <p14:tracePt t="25013" x="10358438" y="2862263"/>
          <p14:tracePt t="25014" x="10358438" y="2892425"/>
          <p14:tracePt t="25015" x="10374313" y="2906713"/>
          <p14:tracePt t="25017" x="10374313" y="2936875"/>
          <p14:tracePt t="25017" x="10388600" y="2981325"/>
          <p14:tracePt t="25018" x="10388600" y="2997200"/>
          <p14:tracePt t="25019" x="10388600" y="3025775"/>
          <p14:tracePt t="25020" x="10402888" y="3055938"/>
          <p14:tracePt t="25021" x="10402888" y="3100388"/>
          <p14:tracePt t="25023" x="10402888" y="3130550"/>
          <p14:tracePt t="25024" x="10418763" y="3175000"/>
          <p14:tracePt t="25024" x="10418763" y="3190875"/>
          <p14:tracePt t="25025" x="10418763" y="3221038"/>
          <p14:tracePt t="25026" x="10433050" y="3265488"/>
          <p14:tracePt t="25027" x="10433050" y="3279775"/>
          <p14:tracePt t="25029" x="10433050" y="3309938"/>
          <p14:tracePt t="25029" x="10433050" y="3324225"/>
          <p14:tracePt t="25030" x="10433050" y="3368675"/>
          <p14:tracePt t="25031" x="10433050" y="3398838"/>
          <p14:tracePt t="25032" x="10433050" y="3429000"/>
          <p14:tracePt t="25033" x="10433050" y="3459163"/>
          <p14:tracePt t="25035" x="10433050" y="3503613"/>
          <p14:tracePt t="25035" x="10448925" y="3517900"/>
          <p14:tracePt t="25036" x="10448925" y="3548063"/>
          <p14:tracePt t="25037" x="10448925" y="3592513"/>
          <p14:tracePt t="25039" x="10448925" y="3608388"/>
          <p14:tracePt t="25039" x="10463213" y="3652838"/>
          <p14:tracePt t="25042" x="10463213" y="3711575"/>
          <p14:tracePt t="25042" x="10463213" y="3757613"/>
          <p14:tracePt t="25043" x="10463213" y="3802063"/>
          <p14:tracePt t="25044" x="10463213" y="3816350"/>
          <p14:tracePt t="25045" x="10463213" y="3860800"/>
          <p14:tracePt t="25047" x="10477500" y="3906838"/>
          <p14:tracePt t="25048" x="10477500" y="3951288"/>
          <p14:tracePt t="25049" x="10477500" y="3965575"/>
          <p14:tracePt t="25050" x="10477500" y="4025900"/>
          <p14:tracePt t="25051" x="10477500" y="4070350"/>
          <p14:tracePt t="25054" x="10477500" y="4114800"/>
          <p14:tracePt t="25054" x="10493375" y="4144963"/>
          <p14:tracePt t="25055" x="10493375" y="4175125"/>
          <p14:tracePt t="25056" x="10493375" y="4203700"/>
          <p14:tracePt t="25057" x="10493375" y="4233863"/>
          <p14:tracePt t="25060" x="10493375" y="4278313"/>
          <p14:tracePt t="25062" x="10493375" y="4294188"/>
          <p14:tracePt t="25062" x="10493375" y="4322763"/>
          <p14:tracePt t="25063" x="10493375" y="4352925"/>
          <p14:tracePt t="25066" x="10493375" y="4397375"/>
          <p14:tracePt t="25066" x="10493375" y="4413250"/>
          <p14:tracePt t="25067" x="10493375" y="4427538"/>
          <p14:tracePt t="25068" x="10493375" y="4471988"/>
          <p14:tracePt t="25072" x="10493375" y="4518025"/>
          <p14:tracePt t="25073" x="10493375" y="4546600"/>
          <p14:tracePt t="25074" x="10493375" y="4562475"/>
          <p14:tracePt t="25075" x="10493375" y="4576763"/>
          <p14:tracePt t="25078" x="10493375" y="4606925"/>
          <p14:tracePt t="25078" x="10493375" y="4621213"/>
          <p14:tracePt t="25079" x="10493375" y="4665663"/>
          <p14:tracePt t="25081" x="10493375" y="4695825"/>
          <p14:tracePt t="25084" x="10493375" y="4711700"/>
          <p14:tracePt t="25084" x="10493375" y="4740275"/>
          <p14:tracePt t="25086" x="10493375" y="4756150"/>
          <p14:tracePt t="25087" x="10493375" y="4770438"/>
          <p14:tracePt t="25090" x="10477500" y="4786313"/>
          <p14:tracePt t="25090" x="10477500" y="4814888"/>
          <p14:tracePt t="25091" x="10477500" y="4830763"/>
          <p14:tracePt t="25093" x="10477500" y="4845050"/>
          <p14:tracePt t="25096" x="10477500" y="4875213"/>
          <p14:tracePt t="25097" x="10477500" y="4889500"/>
          <p14:tracePt t="25097" x="10463213" y="4905375"/>
          <p14:tracePt t="25098" x="10463213" y="4919663"/>
          <p14:tracePt t="25102" x="10448925" y="4949825"/>
          <p14:tracePt t="25103" x="10448925" y="4964113"/>
          <p14:tracePt t="25104" x="10448925" y="4979988"/>
          <p14:tracePt t="25105" x="10448925" y="4994275"/>
          <p14:tracePt t="25108" x="10448925" y="5008563"/>
          <p14:tracePt t="25108" x="10433050" y="5024438"/>
          <p14:tracePt t="25110" x="10433050" y="5038725"/>
          <p14:tracePt t="25111" x="10418763" y="5054600"/>
          <p14:tracePt t="25112" x="10418763" y="5068888"/>
          <p14:tracePt t="25114" x="10418763" y="5083175"/>
          <p14:tracePt t="25115" x="10402888" y="5099050"/>
          <p14:tracePt t="25117" x="10402888" y="5113338"/>
          <p14:tracePt t="25118" x="10402888" y="5129213"/>
          <p14:tracePt t="25120" x="10402888" y="5143500"/>
          <p14:tracePt t="25121" x="10388600" y="5173663"/>
          <p14:tracePt t="25127" x="10358438" y="5232400"/>
          <p14:tracePt t="25128" x="10358438" y="5248275"/>
          <p14:tracePt t="25129" x="10358438" y="5262563"/>
          <p14:tracePt t="25130" x="10344150" y="5278438"/>
          <p14:tracePt t="25132" x="10328275" y="5292725"/>
          <p14:tracePt t="25133" x="10328275" y="5307013"/>
          <p14:tracePt t="25137" x="10328275" y="5322888"/>
          <p14:tracePt t="25138" x="10313988" y="5351463"/>
          <p14:tracePt t="25140" x="10299700" y="5367338"/>
          <p14:tracePt t="25141" x="10299700" y="5381625"/>
          <p14:tracePt t="25142" x="10283825" y="5381625"/>
          <p14:tracePt t="25144" x="10283825" y="5397500"/>
          <p14:tracePt t="25144" x="10283825" y="5411788"/>
          <p14:tracePt t="25146" x="10269538" y="5426075"/>
          <p14:tracePt t="25148" x="10269538" y="5441950"/>
          <p14:tracePt t="25151" x="10253663" y="5456238"/>
          <p14:tracePt t="25151" x="10239375" y="5472113"/>
          <p14:tracePt t="25153" x="10239375" y="5486400"/>
          <p14:tracePt t="25156" x="10225088" y="5500688"/>
          <p14:tracePt t="25157" x="10209213" y="5500688"/>
          <p14:tracePt t="25158" x="10209213" y="5516563"/>
          <p14:tracePt t="25159" x="10209213" y="5530850"/>
          <p14:tracePt t="25160" x="10194925" y="5546725"/>
          <p14:tracePt t="25162" x="10180638" y="5546725"/>
          <p14:tracePt t="25165" x="10164763" y="5575300"/>
          <p14:tracePt t="25166" x="10164763" y="5591175"/>
          <p14:tracePt t="25169" x="10134600" y="5591175"/>
          <p14:tracePt t="25169" x="10134600" y="5605463"/>
          <p14:tracePt t="25170" x="10134600" y="5621338"/>
          <p14:tracePt t="25171" x="10120313" y="5621338"/>
          <p14:tracePt t="25172" x="10106025" y="5635625"/>
          <p14:tracePt t="25174" x="10090150" y="5649913"/>
          <p14:tracePt t="25175" x="10090150" y="5665788"/>
          <p14:tracePt t="25176" x="10075863" y="5680075"/>
          <p14:tracePt t="25177" x="10059988" y="5680075"/>
          <p14:tracePt t="25179" x="10045700" y="5694363"/>
          <p14:tracePt t="25181" x="10045700" y="5710238"/>
          <p14:tracePt t="25181" x="10031413" y="5710238"/>
          <p14:tracePt t="25182" x="10015538" y="5710238"/>
          <p14:tracePt t="25183" x="10015538" y="5740400"/>
          <p14:tracePt t="25184" x="10001250" y="5740400"/>
          <p14:tracePt t="25186" x="9971088" y="5754688"/>
          <p14:tracePt t="25188" x="9956800" y="5768975"/>
          <p14:tracePt t="25189" x="9940925" y="5784850"/>
          <p14:tracePt t="25193" x="9912350" y="5799138"/>
          <p14:tracePt t="25193" x="9896475" y="5815013"/>
          <p14:tracePt t="25197" x="9896475" y="5829300"/>
          <p14:tracePt t="25199" x="9852025" y="5843588"/>
          <p14:tracePt t="25200" x="9837738" y="5859463"/>
          <p14:tracePt t="25201" x="9821863" y="5873750"/>
          <p14:tracePt t="25202" x="9807575" y="5873750"/>
          <p14:tracePt t="25205" x="9807575" y="5889625"/>
          <p14:tracePt t="25205" x="9777413" y="5889625"/>
          <p14:tracePt t="25206" x="9777413" y="5903913"/>
          <p14:tracePt t="25207" x="9763125" y="5903913"/>
          <p14:tracePt t="25208" x="9747250" y="5918200"/>
          <p14:tracePt t="25211" x="9717088" y="5948363"/>
          <p14:tracePt t="25212" x="9702800" y="5948363"/>
          <p14:tracePt t="25212" x="9688513" y="5948363"/>
          <p14:tracePt t="25213" x="9688513" y="5964238"/>
          <p14:tracePt t="25214" x="9672638" y="5964238"/>
          <p14:tracePt t="25215" x="9658350" y="5978525"/>
          <p14:tracePt t="25216" x="9658350" y="5992813"/>
          <p14:tracePt t="25218" x="9644063" y="5992813"/>
          <p14:tracePt t="25219" x="9628188" y="5992813"/>
          <p14:tracePt t="25220" x="9613900" y="6008688"/>
          <p14:tracePt t="25221" x="9613900" y="6022975"/>
          <p14:tracePt t="25222" x="9598025" y="6022975"/>
          <p14:tracePt t="25223" x="9598025" y="6037263"/>
          <p14:tracePt t="25224" x="9583738" y="6037263"/>
          <p14:tracePt t="25225" x="9583738" y="6053138"/>
          <p14:tracePt t="25226" x="9569450" y="6067425"/>
          <p14:tracePt t="25227" x="9553575" y="6067425"/>
          <p14:tracePt t="25229" x="9539288" y="6083300"/>
          <p14:tracePt t="25230" x="9523413" y="6083300"/>
          <p14:tracePt t="25231" x="9509125" y="6097588"/>
          <p14:tracePt t="25233" x="9494838" y="6111875"/>
          <p14:tracePt t="25235" x="9478963" y="6127750"/>
          <p14:tracePt t="25236" x="9464675" y="6142038"/>
          <p14:tracePt t="25238" x="9448800" y="6142038"/>
          <p14:tracePt t="25240" x="9434513" y="6157913"/>
          <p14:tracePt t="25241" x="9420225" y="6172200"/>
          <p14:tracePt t="25242" x="9404350" y="6172200"/>
          <p14:tracePt t="25249" x="9375775" y="6216650"/>
          <p14:tracePt t="25249" x="9359900" y="6216650"/>
          <p14:tracePt t="25254" x="9329738" y="6232525"/>
          <p14:tracePt t="25255" x="9329738" y="6246813"/>
          <p14:tracePt t="25257" x="9315450" y="6246813"/>
          <p14:tracePt t="25259" x="9285288" y="6261100"/>
          <p14:tracePt t="25266" x="9255125" y="6291263"/>
          <p14:tracePt t="25267" x="9240838" y="6291263"/>
          <p14:tracePt t="25269" x="9226550" y="6291263"/>
          <p14:tracePt t="25271" x="9210675" y="6307138"/>
          <p14:tracePt t="25273" x="9210675" y="6321425"/>
          <p14:tracePt t="25274" x="9196388" y="6321425"/>
          <p14:tracePt t="25275" x="9180513" y="6321425"/>
          <p14:tracePt t="25277" x="9166225" y="6321425"/>
          <p14:tracePt t="25278" x="9166225" y="6335713"/>
          <p14:tracePt t="25279" x="9151938" y="6335713"/>
          <p14:tracePt t="25284" x="9121775" y="6351588"/>
          <p14:tracePt t="25285" x="9107488" y="6351588"/>
          <p14:tracePt t="25288" x="9091613" y="6365875"/>
          <p14:tracePt t="25289" x="9077325" y="6380163"/>
          <p14:tracePt t="25290" x="9061450" y="6380163"/>
          <p14:tracePt t="25292" x="9047163" y="6396038"/>
          <p14:tracePt t="25293" x="9032875" y="6396038"/>
          <p14:tracePt t="25296" x="9017000" y="6396038"/>
          <p14:tracePt t="25296" x="9002713" y="6410325"/>
          <p14:tracePt t="25297" x="8986838" y="6410325"/>
          <p14:tracePt t="25298" x="8986838" y="6426200"/>
          <p14:tracePt t="25299" x="8972550" y="6426200"/>
          <p14:tracePt t="25302" x="8958263" y="6426200"/>
          <p14:tracePt t="25302" x="8942388" y="6426200"/>
          <p14:tracePt t="25303" x="8928100" y="6440488"/>
          <p14:tracePt t="25304" x="8912225" y="6440488"/>
          <p14:tracePt t="25307" x="8897938" y="6454775"/>
          <p14:tracePt t="25308" x="8883650" y="6454775"/>
          <p14:tracePt t="25309" x="8883650" y="6470650"/>
          <p14:tracePt t="25310" x="8867775" y="6470650"/>
          <p14:tracePt t="25311" x="8853488" y="6470650"/>
          <p14:tracePt t="25313" x="8839200" y="6470650"/>
          <p14:tracePt t="25314" x="8823325" y="6484938"/>
          <p14:tracePt t="25316" x="8809038" y="6484938"/>
          <p14:tracePt t="25319" x="8793163" y="6500813"/>
          <p14:tracePt t="25320" x="8778875" y="6500813"/>
          <p14:tracePt t="25320" x="8764588" y="6500813"/>
          <p14:tracePt t="25322" x="8748713" y="6500813"/>
          <p14:tracePt t="25323" x="8734425" y="6500813"/>
          <p14:tracePt t="25326" x="8734425" y="6515100"/>
          <p14:tracePt t="25327" x="8718550" y="6515100"/>
          <p14:tracePt t="25329" x="8704263" y="6515100"/>
          <p14:tracePt t="25330" x="8689975" y="6515100"/>
          <p14:tracePt t="25332" x="8674100" y="6529388"/>
          <p14:tracePt t="25335" x="8659813" y="6529388"/>
          <p14:tracePt t="25338" x="8643938" y="6529388"/>
          <p14:tracePt t="25339" x="8629650" y="6529388"/>
          <p14:tracePt t="25340" x="8629650" y="6545263"/>
          <p14:tracePt t="25341" x="8615363" y="6545263"/>
          <p14:tracePt t="25344" x="8599488" y="6545263"/>
          <p14:tracePt t="25345" x="8585200" y="6545263"/>
          <p14:tracePt t="25351" x="8570913" y="6545263"/>
          <p14:tracePt t="25351" x="8555038" y="6545263"/>
          <p14:tracePt t="25353" x="8540750" y="6545263"/>
          <p14:tracePt t="25356" x="8524875" y="6545263"/>
          <p14:tracePt t="25357" x="8510588" y="6559550"/>
          <p14:tracePt t="25363" x="8496300" y="6559550"/>
          <p14:tracePt t="25363" x="8480425" y="6559550"/>
          <p14:tracePt t="25365" x="8466138" y="6559550"/>
          <p14:tracePt t="25368" x="8450263" y="6575425"/>
          <p14:tracePt t="25371" x="8435975" y="6575425"/>
          <p14:tracePt t="25375" x="8391525" y="6575425"/>
          <p14:tracePt t="25377" x="8375650" y="6575425"/>
          <p14:tracePt t="25378" x="8361363" y="6575425"/>
          <p14:tracePt t="25380" x="8347075" y="6575425"/>
          <p14:tracePt t="25381" x="8331200" y="6575425"/>
          <p14:tracePt t="25382" x="8316913" y="6575425"/>
          <p14:tracePt t="25384" x="8302625" y="6575425"/>
          <p14:tracePt t="25386" x="8286750" y="6575425"/>
          <p14:tracePt t="25387" x="8272463" y="6575425"/>
          <p14:tracePt t="25388" x="8256588" y="6575425"/>
          <p14:tracePt t="25389" x="8242300" y="6589713"/>
          <p14:tracePt t="25393" x="8212138" y="6589713"/>
          <p14:tracePt t="25397" x="8181975" y="6589713"/>
          <p14:tracePt t="25399" x="8167688" y="6589713"/>
          <p14:tracePt t="25399" x="8153400" y="6589713"/>
          <p14:tracePt t="25400" x="8137525" y="6589713"/>
          <p14:tracePt t="25402" x="8123238" y="6589713"/>
          <p14:tracePt t="25405" x="8093075" y="6604000"/>
          <p14:tracePt t="25406" x="8078788" y="6604000"/>
          <p14:tracePt t="25407" x="8062913" y="6604000"/>
          <p14:tracePt t="25411" x="8034338" y="6604000"/>
          <p14:tracePt t="25411" x="8018463" y="6604000"/>
          <p14:tracePt t="25413" x="8004175" y="6604000"/>
          <p14:tracePt t="25414" x="7988300" y="6604000"/>
          <p14:tracePt t="25417" x="7974013" y="6604000"/>
          <p14:tracePt t="25417" x="7959725" y="6604000"/>
          <p14:tracePt t="25423" x="7943850" y="6604000"/>
          <p14:tracePt t="25424" x="7913688" y="6604000"/>
          <p14:tracePt t="25425" x="7885113" y="6604000"/>
          <p14:tracePt t="25429" x="7854950" y="6604000"/>
          <p14:tracePt t="25430" x="7839075" y="6604000"/>
          <p14:tracePt t="25431" x="7824788" y="6604000"/>
          <p14:tracePt t="25433" x="7810500" y="6604000"/>
          <p14:tracePt t="25435" x="7794625" y="6604000"/>
          <p14:tracePt t="25437" x="7780338" y="6589713"/>
          <p14:tracePt t="25438" x="7766050" y="6589713"/>
          <p14:tracePt t="25439" x="7750175" y="6589713"/>
          <p14:tracePt t="25441" x="7735888" y="6589713"/>
          <p14:tracePt t="25442" x="7720013" y="6589713"/>
          <p14:tracePt t="25447" x="7705725" y="6589713"/>
          <p14:tracePt t="25448" x="7675563" y="6575425"/>
          <p14:tracePt t="25449" x="7661275" y="6575425"/>
          <p14:tracePt t="25450" x="7645400" y="6575425"/>
          <p14:tracePt t="25454" x="7631113" y="6559550"/>
          <p14:tracePt t="25454" x="7616825" y="6559550"/>
          <p14:tracePt t="25455" x="7600950" y="6559550"/>
          <p14:tracePt t="25457" x="7586663" y="6559550"/>
          <p14:tracePt t="25459" x="7556500" y="6545263"/>
          <p14:tracePt t="25460" x="7542213" y="6529388"/>
          <p14:tracePt t="25461" x="7526338" y="6515100"/>
          <p14:tracePt t="25463" x="7512050" y="6515100"/>
          <p14:tracePt t="25465" x="7481888" y="6500813"/>
          <p14:tracePt t="25467" x="7467600" y="6500813"/>
          <p14:tracePt t="25468" x="7451725" y="6484938"/>
          <p14:tracePt t="25471" x="7437438" y="6484938"/>
          <p14:tracePt t="25472" x="7423150" y="6470650"/>
          <p14:tracePt t="25473" x="7407275" y="6454775"/>
          <p14:tracePt t="25477" x="7392988" y="6440488"/>
          <p14:tracePt t="25478" x="7377113" y="6426200"/>
          <p14:tracePt t="25479" x="7362825" y="6426200"/>
          <p14:tracePt t="25479" x="7362825" y="6410325"/>
          <p14:tracePt t="25480" x="7332663" y="6396038"/>
          <p14:tracePt t="25484" x="7302500" y="6365875"/>
          <p14:tracePt t="25485" x="7288213" y="6365875"/>
          <p14:tracePt t="25487" x="7288213" y="6335713"/>
          <p14:tracePt t="25489" x="7258050" y="6321425"/>
          <p14:tracePt t="25492" x="7258050" y="6307138"/>
          <p14:tracePt t="25492" x="7243763" y="6307138"/>
          <p14:tracePt t="25493" x="7229475" y="6291263"/>
          <p14:tracePt t="25496" x="7229475" y="6276975"/>
          <p14:tracePt t="25496" x="7213600" y="6261100"/>
          <p14:tracePt t="25497" x="7213600" y="6246813"/>
          <p14:tracePt t="25498" x="7199313" y="6246813"/>
          <p14:tracePt t="25499" x="7183438" y="6216650"/>
          <p14:tracePt t="25502" x="7183438" y="6202363"/>
          <p14:tracePt t="25503" x="7169150" y="6186488"/>
          <p14:tracePt t="25504" x="7169150" y="6172200"/>
          <p14:tracePt t="25509" x="7138988" y="6127750"/>
          <p14:tracePt t="25509" x="7138988" y="6111875"/>
          <p14:tracePt t="25510" x="7138988" y="6097588"/>
          <p14:tracePt t="25512" x="7124700" y="6083300"/>
          <p14:tracePt t="25514" x="7108825" y="6053138"/>
          <p14:tracePt t="25515" x="7108825" y="6022975"/>
          <p14:tracePt t="25516" x="7094538" y="6022975"/>
          <p14:tracePt t="25517" x="7094538" y="5992813"/>
          <p14:tracePt t="25518" x="7094538" y="5978525"/>
          <p14:tracePt t="25520" x="7094538" y="5948363"/>
          <p14:tracePt t="25521" x="7094538" y="5934075"/>
          <p14:tracePt t="25522" x="7080250" y="5903913"/>
          <p14:tracePt t="25523" x="7080250" y="5873750"/>
          <p14:tracePt t="25524" x="7080250" y="5859463"/>
          <p14:tracePt t="25526" x="7064375" y="5784850"/>
          <p14:tracePt t="25528" x="7064375" y="5754688"/>
          <p14:tracePt t="25529" x="7064375" y="5740400"/>
          <p14:tracePt t="25530" x="7064375" y="5710238"/>
          <p14:tracePt t="25532" x="7050088" y="5649913"/>
          <p14:tracePt t="25533" x="7050088" y="5621338"/>
          <p14:tracePt t="25534" x="7050088" y="5575300"/>
          <p14:tracePt t="25535" x="7050088" y="5561013"/>
          <p14:tracePt t="25536" x="7050088" y="5516563"/>
          <p14:tracePt t="25538" x="7050088" y="5456238"/>
          <p14:tracePt t="25539" x="7034213" y="5411788"/>
          <p14:tracePt t="25540" x="7034213" y="5367338"/>
          <p14:tracePt t="25541" x="7034213" y="5337175"/>
          <p14:tracePt t="25542" x="7034213" y="5307013"/>
          <p14:tracePt t="25544" x="7034213" y="5232400"/>
          <p14:tracePt t="25545" x="7034213" y="5187950"/>
          <p14:tracePt t="25546" x="7034213" y="5173663"/>
          <p14:tracePt t="25547" x="7034213" y="5129213"/>
          <p14:tracePt t="25548" x="7034213" y="5083175"/>
          <p14:tracePt t="25550" x="7034213" y="5038725"/>
          <p14:tracePt t="25551" x="7034213" y="4994275"/>
          <p14:tracePt t="25552" x="7034213" y="4964113"/>
          <p14:tracePt t="25553" x="7019925" y="4889500"/>
          <p14:tracePt t="25554" x="7019925" y="4875213"/>
          <p14:tracePt t="25556" x="7019925" y="4800600"/>
          <p14:tracePt t="25557" x="7019925" y="4756150"/>
          <p14:tracePt t="25558" x="7019925" y="4740275"/>
          <p14:tracePt t="25559" x="7019925" y="4695825"/>
          <p14:tracePt t="25560" x="7019925" y="4665663"/>
          <p14:tracePt t="25562" x="7005638" y="4621213"/>
          <p14:tracePt t="25563" x="7005638" y="4592638"/>
          <p14:tracePt t="25564" x="7005638" y="4562475"/>
          <p14:tracePt t="25565" x="7005638" y="4532313"/>
          <p14:tracePt t="25566" x="7005638" y="4518025"/>
          <p14:tracePt t="25568" x="7005638" y="4471988"/>
          <p14:tracePt t="25569" x="7005638" y="4443413"/>
          <p14:tracePt t="25570" x="7005638" y="4413250"/>
          <p14:tracePt t="25571" x="6989763" y="4413250"/>
          <p14:tracePt t="25572" x="6989763" y="4383088"/>
          <p14:tracePt t="25574" x="6989763" y="4338638"/>
          <p14:tracePt t="25575" x="6989763" y="4322763"/>
          <p14:tracePt t="25576" x="6989763" y="4308475"/>
          <p14:tracePt t="25577" x="6989763" y="4294188"/>
          <p14:tracePt t="25578" x="6989763" y="4264025"/>
          <p14:tracePt t="25580" x="6989763" y="4233863"/>
          <p14:tracePt t="25581" x="6989763" y="4219575"/>
          <p14:tracePt t="25583" x="6989763" y="4189413"/>
          <p14:tracePt t="25586" x="6989763" y="4159250"/>
          <p14:tracePt t="25587" x="6989763" y="4144963"/>
          <p14:tracePt t="25588" x="6989763" y="4129088"/>
          <p14:tracePt t="25589" x="6989763" y="4114800"/>
          <p14:tracePt t="25590" x="6989763" y="4100513"/>
          <p14:tracePt t="25592" x="6989763" y="4070350"/>
          <p14:tracePt t="25593" x="6989763" y="4054475"/>
          <p14:tracePt t="25594" x="6989763" y="4040188"/>
          <p14:tracePt t="25595" x="6989763" y="4025900"/>
          <p14:tracePt t="25596" x="6989763" y="4010025"/>
          <p14:tracePt t="25598" x="6989763" y="3995738"/>
          <p14:tracePt t="25599" x="6989763" y="3979863"/>
          <p14:tracePt t="25603" x="6989763" y="3965575"/>
          <p14:tracePt t="25605" x="6989763" y="3935413"/>
          <p14:tracePt t="25606" x="6989763" y="3921125"/>
          <p14:tracePt t="25607" x="6989763" y="3890963"/>
          <p14:tracePt t="25611" x="6989763" y="3846513"/>
          <p14:tracePt t="25614" x="6989763" y="3832225"/>
          <p14:tracePt t="25615" x="6989763" y="3816350"/>
          <p14:tracePt t="25617" x="6989763" y="3802063"/>
          <p14:tracePt t="25617" x="6989763" y="3786188"/>
          <p14:tracePt t="25618" x="6989763" y="3771900"/>
          <p14:tracePt t="25619" x="6989763" y="3757613"/>
          <p14:tracePt t="25622" x="6989763" y="3741738"/>
          <p14:tracePt t="25623" x="6989763" y="3727450"/>
          <p14:tracePt t="25624" x="6989763" y="3711575"/>
          <p14:tracePt t="25630" x="6989763" y="3683000"/>
          <p14:tracePt t="25630" x="6989763" y="3667125"/>
          <p14:tracePt t="25631" x="6989763" y="3652838"/>
          <p14:tracePt t="25635" x="6989763" y="3622675"/>
          <p14:tracePt t="25636" x="6989763" y="3608388"/>
          <p14:tracePt t="25638" x="7005638" y="3592513"/>
          <p14:tracePt t="25639" x="7005638" y="3578225"/>
          <p14:tracePt t="25641" x="7005638" y="3563938"/>
          <p14:tracePt t="25643" x="7005638" y="3533775"/>
          <p14:tracePt t="25644" x="7019925" y="3533775"/>
          <p14:tracePt t="25648" x="7019925" y="3517900"/>
          <p14:tracePt t="25649" x="7019925" y="3503613"/>
          <p14:tracePt t="25652" x="7019925" y="3489325"/>
          <p14:tracePt t="25654" x="7034213" y="3459163"/>
          <p14:tracePt t="25658" x="7034213" y="3443288"/>
          <p14:tracePt t="25660" x="7050088" y="3429000"/>
          <p14:tracePt t="25662" x="7050088" y="3414713"/>
          <p14:tracePt t="25666" x="7050088" y="3398838"/>
          <p14:tracePt t="25666" x="7050088" y="3384550"/>
          <p14:tracePt t="25668" x="7064375" y="3384550"/>
          <p14:tracePt t="25669" x="7064375" y="3368675"/>
          <p14:tracePt t="25672" x="7064375" y="3354388"/>
          <p14:tracePt t="25674" x="7080250" y="3340100"/>
          <p14:tracePt t="25677" x="7094538" y="3309938"/>
          <p14:tracePt t="25684" x="7108825" y="3279775"/>
          <p14:tracePt t="25689" x="7124700" y="3279775"/>
          <p14:tracePt t="25690" x="7124700" y="3249613"/>
          <p14:tracePt t="25693" x="7138988" y="3235325"/>
          <p14:tracePt t="25696" x="7154863" y="3235325"/>
          <p14:tracePt t="25697" x="7154863" y="3221038"/>
          <p14:tracePt t="25698" x="7169150" y="3221038"/>
          <p14:tracePt t="25699" x="7169150" y="3205163"/>
          <p14:tracePt t="25706" x="7183438" y="3190875"/>
          <p14:tracePt t="25714" x="7213600" y="3160713"/>
          <p14:tracePt t="25715" x="7229475" y="3160713"/>
          <p14:tracePt t="25715" x="7229475" y="3146425"/>
          <p14:tracePt t="25716" x="7243763" y="3146425"/>
          <p14:tracePt t="25719" x="7243763" y="3130550"/>
          <p14:tracePt t="25720" x="7273925" y="3130550"/>
          <p14:tracePt t="25724" x="7273925" y="3116263"/>
          <p14:tracePt t="25724" x="7288213" y="3116263"/>
          <p14:tracePt t="25726" x="7288213" y="3100388"/>
          <p14:tracePt t="25727" x="7302500" y="3100388"/>
          <p14:tracePt t="25729" x="7318375" y="3086100"/>
          <p14:tracePt t="25732" x="7332663" y="3086100"/>
          <p14:tracePt t="25737" x="7348538" y="3071813"/>
          <p14:tracePt t="25738" x="7348538" y="3055938"/>
          <p14:tracePt t="25739" x="7362825" y="3055938"/>
          <p14:tracePt t="25740" x="7377113" y="3055938"/>
          <p14:tracePt t="25742" x="7392988" y="3055938"/>
          <p14:tracePt t="25745" x="7407275" y="3041650"/>
          <p14:tracePt t="25745" x="7407275" y="3025775"/>
          <p14:tracePt t="25746" x="7423150" y="3025775"/>
          <p14:tracePt t="25747" x="7423150" y="3011488"/>
          <p14:tracePt t="25748" x="7437438" y="3011488"/>
          <p14:tracePt t="25753" x="7451725" y="3011488"/>
          <p14:tracePt t="25754" x="7467600" y="2997200"/>
          <p14:tracePt t="25756" x="7481888" y="2997200"/>
          <p14:tracePt t="25757" x="7497763" y="2981325"/>
          <p14:tracePt t="25759" x="7512050" y="2981325"/>
          <p14:tracePt t="25761" x="7526338" y="2981325"/>
          <p14:tracePt t="25762" x="7542213" y="2967038"/>
          <p14:tracePt t="25763" x="7542213" y="2951163"/>
          <p14:tracePt t="25764" x="7556500" y="2951163"/>
          <p14:tracePt t="25765" x="7570788" y="2936875"/>
          <p14:tracePt t="25768" x="7586663" y="2936875"/>
          <p14:tracePt t="25769" x="7600950" y="2936875"/>
          <p14:tracePt t="25770" x="7616825" y="2922588"/>
          <p14:tracePt t="25775" x="7631113" y="2906713"/>
          <p14:tracePt t="25776" x="7645400" y="2906713"/>
          <p14:tracePt t="25777" x="7661275" y="2906713"/>
          <p14:tracePt t="25778" x="7675563" y="2892425"/>
          <p14:tracePt t="25780" x="7691438" y="2892425"/>
          <p14:tracePt t="25781" x="7691438" y="2878138"/>
          <p14:tracePt t="25782" x="7720013" y="2878138"/>
          <p14:tracePt t="25787" x="7750175" y="2862263"/>
          <p14:tracePt t="25787" x="7766050" y="2862263"/>
          <p14:tracePt t="25789" x="7780338" y="2847975"/>
          <p14:tracePt t="25790" x="7794625" y="2847975"/>
          <p14:tracePt t="25793" x="7810500" y="2832100"/>
          <p14:tracePt t="25794" x="7824788" y="2832100"/>
          <p14:tracePt t="25795" x="7839075" y="2832100"/>
          <p14:tracePt t="25799" x="7869238" y="2832100"/>
          <p14:tracePt t="25801" x="7885113" y="2832100"/>
          <p14:tracePt t="25801" x="7899400" y="2817813"/>
          <p14:tracePt t="25802" x="7913688" y="2817813"/>
          <p14:tracePt t="25804" x="7929563" y="2817813"/>
          <p14:tracePt t="25805" x="7943850" y="2817813"/>
          <p14:tracePt t="25807" x="7974013" y="2803525"/>
          <p14:tracePt t="25811" x="7988300" y="2803525"/>
          <p14:tracePt t="25812" x="8004175" y="2803525"/>
          <p14:tracePt t="25813" x="8018463" y="2787650"/>
          <p14:tracePt t="25814" x="8034338" y="2787650"/>
          <p14:tracePt t="25817" x="8048625" y="2787650"/>
          <p14:tracePt t="25817" x="8062913" y="2787650"/>
          <p14:tracePt t="25819" x="8078788" y="2787650"/>
          <p14:tracePt t="25820" x="8093075" y="2787650"/>
          <p14:tracePt t="25823" x="8107363" y="2787650"/>
          <p14:tracePt t="25823" x="8123238" y="2787650"/>
          <p14:tracePt t="25824" x="8137525" y="2787650"/>
          <p14:tracePt t="25826" x="8153400" y="2787650"/>
          <p14:tracePt t="25827" x="8153400" y="2773363"/>
          <p14:tracePt t="25829" x="8167688" y="2773363"/>
          <p14:tracePt t="25829" x="8181975" y="2773363"/>
          <p14:tracePt t="25831" x="8197850" y="2773363"/>
          <p14:tracePt t="25832" x="8212138" y="2773363"/>
          <p14:tracePt t="25835" x="8228013" y="2773363"/>
          <p14:tracePt t="25835" x="8242300" y="2773363"/>
          <p14:tracePt t="25836" x="8256588" y="2757488"/>
          <p14:tracePt t="25838" x="8272463" y="2757488"/>
          <p14:tracePt t="25839" x="8286750" y="2757488"/>
          <p14:tracePt t="25841" x="8302625" y="2757488"/>
          <p14:tracePt t="25842" x="8316913" y="2757488"/>
          <p14:tracePt t="25843" x="8331200" y="2757488"/>
          <p14:tracePt t="25844" x="8347075" y="2757488"/>
          <p14:tracePt t="25845" x="8361363" y="2757488"/>
          <p14:tracePt t="25847" x="8375650" y="2757488"/>
          <p14:tracePt t="25848" x="8391525" y="2757488"/>
          <p14:tracePt t="25849" x="8405813" y="2757488"/>
          <p14:tracePt t="25851" x="8421688" y="2757488"/>
          <p14:tracePt t="25853" x="8435975" y="2757488"/>
          <p14:tracePt t="25854" x="8450263" y="2757488"/>
          <p14:tracePt t="25855" x="8480425" y="2757488"/>
          <p14:tracePt t="25857" x="8496300" y="2757488"/>
          <p14:tracePt t="25860" x="8524875" y="2757488"/>
          <p14:tracePt t="25860" x="8540750" y="2757488"/>
          <p14:tracePt t="25862" x="8555038" y="2757488"/>
          <p14:tracePt t="25863" x="8570913" y="2757488"/>
          <p14:tracePt t="25865" x="8585200" y="2757488"/>
          <p14:tracePt t="25866" x="8599488" y="2757488"/>
          <p14:tracePt t="25867" x="8615363" y="2757488"/>
          <p14:tracePt t="25868" x="8629650" y="2757488"/>
          <p14:tracePt t="25869" x="8659813" y="2757488"/>
          <p14:tracePt t="25872" x="8674100" y="2757488"/>
          <p14:tracePt t="25873" x="8704263" y="2757488"/>
          <p14:tracePt t="25878" x="8734425" y="2757488"/>
          <p14:tracePt t="25879" x="8748713" y="2757488"/>
          <p14:tracePt t="25881" x="8764588" y="2757488"/>
          <p14:tracePt t="25884" x="8793163" y="2757488"/>
          <p14:tracePt t="25886" x="8809038" y="2757488"/>
          <p14:tracePt t="25887" x="8823325" y="2757488"/>
          <p14:tracePt t="25890" x="8839200" y="2757488"/>
          <p14:tracePt t="25891" x="8853488" y="2757488"/>
          <p14:tracePt t="25892" x="8867775" y="2757488"/>
          <p14:tracePt t="25895" x="8883650" y="2757488"/>
          <p14:tracePt t="25896" x="8897938" y="2757488"/>
          <p14:tracePt t="25898" x="8912225" y="2757488"/>
          <p14:tracePt t="25899" x="8928100" y="2757488"/>
          <p14:tracePt t="25904" x="8958263" y="2757488"/>
          <p14:tracePt t="25906" x="8972550" y="2757488"/>
          <p14:tracePt t="25907" x="8986838" y="2757488"/>
          <p14:tracePt t="25908" x="9002713" y="2757488"/>
          <p14:tracePt t="25910" x="9017000" y="2757488"/>
          <p14:tracePt t="25913" x="9047163" y="2757488"/>
          <p14:tracePt t="25915" x="9061450" y="2757488"/>
          <p14:tracePt t="25916" x="9077325" y="2757488"/>
          <p14:tracePt t="25920" x="9107488" y="2757488"/>
          <p14:tracePt t="25921" x="9107488" y="2773363"/>
          <p14:tracePt t="25922" x="9121775" y="2773363"/>
          <p14:tracePt t="25924" x="9136063" y="2773363"/>
          <p14:tracePt t="25926" x="9151938" y="2773363"/>
          <p14:tracePt t="25926" x="9166225" y="2773363"/>
          <p14:tracePt t="25931" x="9196388" y="2773363"/>
          <p14:tracePt t="25933" x="9210675" y="2773363"/>
          <p14:tracePt t="25934" x="9226550" y="2773363"/>
          <p14:tracePt t="25935" x="9240838" y="2773363"/>
          <p14:tracePt t="25938" x="9255125" y="2773363"/>
          <p14:tracePt t="25939" x="9271000" y="2787650"/>
          <p14:tracePt t="25942" x="9285288" y="2787650"/>
          <p14:tracePt t="25944" x="9301163" y="2787650"/>
          <p14:tracePt t="25945" x="9315450" y="2787650"/>
          <p14:tracePt t="25946" x="9315450" y="2803525"/>
          <p14:tracePt t="25947" x="9329738" y="2803525"/>
          <p14:tracePt t="25948" x="9345613" y="2803525"/>
          <p14:tracePt t="25950" x="9345613" y="2817813"/>
          <p14:tracePt t="25952" x="9359900" y="2817813"/>
          <p14:tracePt t="25954" x="9375775" y="2817813"/>
          <p14:tracePt t="25956" x="9390063" y="2817813"/>
          <p14:tracePt t="25961" x="9404350" y="2832100"/>
          <p14:tracePt t="25962" x="9420225" y="2832100"/>
          <p14:tracePt t="25964" x="9434513" y="2832100"/>
          <p14:tracePt t="25965" x="9434513" y="2847975"/>
          <p14:tracePt t="25966" x="9448800" y="2847975"/>
          <p14:tracePt t="25968" x="9464675" y="2847975"/>
          <p14:tracePt t="25971" x="9478963" y="2862263"/>
          <p14:tracePt t="25974" x="9494838" y="2862263"/>
          <p14:tracePt t="25975" x="9494838" y="2878138"/>
          <p14:tracePt t="25978" x="9509125" y="2892425"/>
          <p14:tracePt t="25981" x="9523413" y="2892425"/>
          <p14:tracePt t="25984" x="9539288" y="2906713"/>
          <p14:tracePt t="25985" x="9553575" y="2906713"/>
          <p14:tracePt t="25986" x="9569450" y="2922588"/>
          <p14:tracePt t="25989" x="9569450" y="2936875"/>
          <p14:tracePt t="25990" x="9583738" y="2936875"/>
          <p14:tracePt t="25992" x="9598025" y="2951163"/>
          <p14:tracePt t="25993" x="9598025" y="2967038"/>
          <p14:tracePt t="25999" x="9613900" y="2967038"/>
          <p14:tracePt t="26000" x="9644063" y="2997200"/>
          <p14:tracePt t="26005" x="9672638" y="3025775"/>
          <p14:tracePt t="26010" x="9672638" y="3041650"/>
          <p14:tracePt t="26011" x="9688513" y="3041650"/>
          <p14:tracePt t="26012" x="9702800" y="3055938"/>
          <p14:tracePt t="26013" x="9717088" y="3071813"/>
          <p14:tracePt t="26018" x="9732963" y="3100388"/>
          <p14:tracePt t="26018" x="9747250" y="3100388"/>
          <p14:tracePt t="26020" x="9747250" y="3116263"/>
          <p14:tracePt t="26021" x="9747250" y="3130550"/>
          <p14:tracePt t="26023" x="9763125" y="3130550"/>
          <p14:tracePt t="26023" x="9777413" y="3146425"/>
          <p14:tracePt t="26025" x="9791700" y="3160713"/>
          <p14:tracePt t="26026" x="9791700" y="3175000"/>
          <p14:tracePt t="26029" x="9807575" y="3190875"/>
          <p14:tracePt t="26030" x="9821863" y="3205163"/>
          <p14:tracePt t="26031" x="9821863" y="3221038"/>
          <p14:tracePt t="26034" x="9821863" y="3235325"/>
          <p14:tracePt t="26036" x="9837738" y="3249613"/>
          <p14:tracePt t="26037" x="9852025" y="3249613"/>
          <p14:tracePt t="26037" x="9852025" y="3265488"/>
          <p14:tracePt t="26038" x="9866313" y="3279775"/>
          <p14:tracePt t="26039" x="9866313" y="3294063"/>
          <p14:tracePt t="26041" x="9866313" y="3309938"/>
          <p14:tracePt t="26042" x="9882188" y="3324225"/>
          <p14:tracePt t="26044" x="9896475" y="3340100"/>
          <p14:tracePt t="26045" x="9896475" y="3354388"/>
          <p14:tracePt t="26047" x="9896475" y="3368675"/>
          <p14:tracePt t="26048" x="9912350" y="3384550"/>
          <p14:tracePt t="26049" x="9926638" y="3398838"/>
          <p14:tracePt t="26050" x="9926638" y="3414713"/>
          <p14:tracePt t="26053" x="9940925" y="3429000"/>
          <p14:tracePt t="26053" x="9940925" y="3443288"/>
          <p14:tracePt t="26055" x="9940925" y="3459163"/>
          <p14:tracePt t="26056" x="9956800" y="3473450"/>
          <p14:tracePt t="26057" x="9971088" y="3489325"/>
          <p14:tracePt t="26059" x="9971088" y="3503613"/>
          <p14:tracePt t="26060" x="9971088" y="3517900"/>
          <p14:tracePt t="26061" x="9985375" y="3517900"/>
          <p14:tracePt t="26062" x="9985375" y="3533775"/>
          <p14:tracePt t="26063" x="10001250" y="3548063"/>
          <p14:tracePt t="26065" x="10015538" y="3578225"/>
          <p14:tracePt t="26066" x="10015538" y="3592513"/>
          <p14:tracePt t="26068" x="10031413" y="3608388"/>
          <p14:tracePt t="26069" x="10031413" y="3636963"/>
          <p14:tracePt t="26071" x="10045700" y="3652838"/>
          <p14:tracePt t="26072" x="10045700" y="3667125"/>
          <p14:tracePt t="26073" x="10059988" y="3683000"/>
          <p14:tracePt t="26074" x="10059988" y="3697288"/>
          <p14:tracePt t="26078" x="10075863" y="3727450"/>
          <p14:tracePt t="26079" x="10075863" y="3741738"/>
          <p14:tracePt t="26080" x="10090150" y="3757613"/>
          <p14:tracePt t="26081" x="10106025" y="3771900"/>
          <p14:tracePt t="26084" x="10106025" y="3786188"/>
          <p14:tracePt t="26085" x="10106025" y="3802063"/>
          <p14:tracePt t="26086" x="10106025" y="3816350"/>
          <p14:tracePt t="26090" x="10120313" y="3846513"/>
          <p14:tracePt t="26091" x="10134600" y="3846513"/>
          <p14:tracePt t="26092" x="10134600" y="3876675"/>
          <p14:tracePt t="26096" x="10134600" y="3890963"/>
          <p14:tracePt t="26097" x="10134600" y="3906838"/>
          <p14:tracePt t="26098" x="10150475" y="3921125"/>
          <p14:tracePt t="26102" x="10164763" y="3951288"/>
          <p14:tracePt t="26103" x="10164763" y="3965575"/>
          <p14:tracePt t="26108" x="10180638" y="3979863"/>
          <p14:tracePt t="26109" x="10180638" y="3995738"/>
          <p14:tracePt t="26110" x="10180638" y="4010025"/>
          <p14:tracePt t="26111" x="10180638" y="4025900"/>
          <p14:tracePt t="26112" x="10180638" y="4040188"/>
          <p14:tracePt t="26114" x="10194925" y="4054475"/>
          <p14:tracePt t="26115" x="10194925" y="4070350"/>
          <p14:tracePt t="26121" x="10209213" y="4114800"/>
          <p14:tracePt t="26127" x="10209213" y="4144963"/>
          <p14:tracePt t="26129" x="10209213" y="4159250"/>
          <p14:tracePt t="26129" x="10209213" y="4175125"/>
          <p14:tracePt t="26130" x="10209213" y="4189413"/>
          <p14:tracePt t="26133" x="10225088" y="4203700"/>
          <p14:tracePt t="26134" x="10225088" y="4219575"/>
          <p14:tracePt t="26137" x="10225088" y="4233863"/>
          <p14:tracePt t="26138" x="10225088" y="4264025"/>
          <p14:tracePt t="26141" x="10225088" y="4278313"/>
          <p14:tracePt t="26141" x="10225088" y="4294188"/>
          <p14:tracePt t="26144" x="10239375" y="4308475"/>
          <p14:tracePt t="26145" x="10239375" y="4322763"/>
          <p14:tracePt t="26146" x="10239375" y="4338638"/>
          <p14:tracePt t="26149" x="10239375" y="4352925"/>
          <p14:tracePt t="26151" x="10239375" y="4368800"/>
          <p14:tracePt t="26151" x="10239375" y="4383088"/>
          <p14:tracePt t="26157" x="10239375" y="4413250"/>
          <p14:tracePt t="26157" x="10239375" y="4427538"/>
          <p14:tracePt t="26158" x="10239375" y="4443413"/>
          <p14:tracePt t="26163" x="10239375" y="4487863"/>
          <p14:tracePt t="26164" x="10239375" y="4502150"/>
          <p14:tracePt t="26165" x="10239375" y="4518025"/>
          <p14:tracePt t="26168" x="10239375" y="4546600"/>
          <p14:tracePt t="26173" x="10239375" y="4562475"/>
          <p14:tracePt t="26175" x="10239375" y="4592638"/>
          <p14:tracePt t="26176" x="10239375" y="4606925"/>
          <p14:tracePt t="26177" x="10239375" y="4621213"/>
          <p14:tracePt t="26178" x="10239375" y="4637088"/>
          <p14:tracePt t="26180" x="10239375" y="4651375"/>
          <p14:tracePt t="26181" x="10239375" y="4665663"/>
          <p14:tracePt t="26186" x="10239375" y="4681538"/>
          <p14:tracePt t="26187" x="10239375" y="4711700"/>
          <p14:tracePt t="26189" x="10239375" y="4725988"/>
          <p14:tracePt t="26191" x="10239375" y="4740275"/>
          <p14:tracePt t="26193" x="10239375" y="4756150"/>
          <p14:tracePt t="26193" x="10239375" y="4770438"/>
          <p14:tracePt t="26195" x="10239375" y="4786313"/>
          <p14:tracePt t="26199" x="10239375" y="4814888"/>
          <p14:tracePt t="26204" x="10239375" y="4830763"/>
          <p14:tracePt t="26206" x="10239375" y="4845050"/>
          <p14:tracePt t="26206" x="10239375" y="4860925"/>
          <p14:tracePt t="26207" x="10239375" y="4875213"/>
          <p14:tracePt t="26211" x="10225088" y="4889500"/>
          <p14:tracePt t="26218" x="10225088" y="4919663"/>
          <p14:tracePt t="26222" x="10225088" y="4935538"/>
          <p14:tracePt t="26228" x="10225088" y="4949825"/>
          <p14:tracePt t="26230" x="10225088" y="4964113"/>
          <p14:tracePt t="26238" x="10209213" y="4964113"/>
          <p14:tracePt t="26241" x="10209213" y="4979988"/>
          <p14:tracePt t="26249" x="10209213" y="4994275"/>
          <p14:tracePt t="26259" x="10209213" y="5008563"/>
          <p14:tracePt t="26261" x="10194925" y="5024438"/>
          <p14:tracePt t="26266" x="10194925" y="5038725"/>
          <p14:tracePt t="26272" x="10194925" y="5054600"/>
          <p14:tracePt t="26278" x="10194925" y="5068888"/>
          <p14:tracePt t="26280" x="10180638" y="5068888"/>
          <p14:tracePt t="26281" x="10180638" y="5083175"/>
          <p14:tracePt t="26283" x="10180638" y="5099050"/>
          <p14:tracePt t="26287" x="10164763" y="5113338"/>
          <p14:tracePt t="26290" x="10150475" y="5113338"/>
          <p14:tracePt t="26291" x="10150475" y="5129213"/>
          <p14:tracePt t="26292" x="10150475" y="5143500"/>
          <p14:tracePt t="26296" x="10134600" y="5157788"/>
          <p14:tracePt t="26301" x="10134600" y="5173663"/>
          <p14:tracePt t="26302" x="10120313" y="5187950"/>
          <p14:tracePt t="26305" x="10120313" y="5203825"/>
          <p14:tracePt t="26307" x="10106025" y="5203825"/>
          <p14:tracePt t="26308" x="10106025" y="5218113"/>
          <p14:tracePt t="26309" x="10090150" y="5218113"/>
          <p14:tracePt t="26311" x="10090150" y="5232400"/>
          <p14:tracePt t="26314" x="10075863" y="5248275"/>
          <p14:tracePt t="26315" x="10075863" y="5262563"/>
          <p14:tracePt t="26317" x="10059988" y="5262563"/>
          <p14:tracePt t="26319" x="10045700" y="5262563"/>
          <p14:tracePt t="26320" x="10045700" y="5278438"/>
          <p14:tracePt t="26321" x="10045700" y="5292725"/>
          <p14:tracePt t="26326" x="10031413" y="5307013"/>
          <p14:tracePt t="26327" x="10015538" y="5322888"/>
          <p14:tracePt t="26332" x="10001250" y="5322888"/>
          <p14:tracePt t="26333" x="10001250" y="5337175"/>
          <p14:tracePt t="26339" x="9985375" y="5367338"/>
          <p14:tracePt t="26340" x="9971088" y="5367338"/>
          <p14:tracePt t="26345" x="9971088" y="5381625"/>
          <p14:tracePt t="26345" x="9956800" y="5381625"/>
          <p14:tracePt t="26348" x="9956800" y="5397500"/>
          <p14:tracePt t="26350" x="9940925" y="5397500"/>
          <p14:tracePt t="26351" x="9926638" y="5397500"/>
          <p14:tracePt t="26357" x="9912350" y="5426075"/>
          <p14:tracePt t="26358" x="9896475" y="5426075"/>
          <p14:tracePt t="26359" x="9896475" y="5441950"/>
          <p14:tracePt t="26362" x="9882188" y="5441950"/>
          <p14:tracePt t="26365" x="9882188" y="5456238"/>
          <p14:tracePt t="26365" x="9866313" y="5456238"/>
          <p14:tracePt t="26368" x="9852025" y="5456238"/>
          <p14:tracePt t="26369" x="9852025" y="5472113"/>
          <p14:tracePt t="26375" x="9837738" y="5472113"/>
          <p14:tracePt t="26375" x="9821863" y="5472113"/>
          <p14:tracePt t="26376" x="9821863" y="5486400"/>
          <p14:tracePt t="26381" x="9807575" y="5500688"/>
          <p14:tracePt t="26381" x="9791700" y="5516563"/>
          <p14:tracePt t="26386" x="9777413" y="5516563"/>
          <p14:tracePt t="26388" x="9777413" y="5530850"/>
          <p14:tracePt t="26389" x="9763125" y="5530850"/>
          <p14:tracePt t="26390" x="9747250" y="5530850"/>
          <p14:tracePt t="26392" x="9747250" y="5546725"/>
          <p14:tracePt t="26395" x="9732963" y="5546725"/>
          <p14:tracePt t="26399" x="9717088" y="5561013"/>
          <p14:tracePt t="26400" x="9717088" y="5575300"/>
          <p14:tracePt t="26401" x="9702800" y="5575300"/>
          <p14:tracePt t="26402" x="9688513" y="5575300"/>
          <p14:tracePt t="26405" x="9672638" y="5591175"/>
          <p14:tracePt t="26408" x="9658350" y="5591175"/>
          <p14:tracePt t="26408" x="9658350" y="5605463"/>
          <p14:tracePt t="26411" x="9644063" y="5605463"/>
          <p14:tracePt t="26412" x="9644063" y="5621338"/>
          <p14:tracePt t="26413" x="9628188" y="5621338"/>
          <p14:tracePt t="26414" x="9613900" y="5621338"/>
          <p14:tracePt t="26417" x="9598025" y="5621338"/>
          <p14:tracePt t="26418" x="9598025" y="5635625"/>
          <p14:tracePt t="26419" x="9583738" y="5635625"/>
          <p14:tracePt t="26420" x="9569450" y="5635625"/>
          <p14:tracePt t="26423" x="9569450" y="5649913"/>
          <p14:tracePt t="26423" x="9553575" y="5649913"/>
          <p14:tracePt t="26424" x="9539288" y="5665788"/>
          <p14:tracePt t="26425" x="9523413" y="5665788"/>
          <p14:tracePt t="26429" x="9509125" y="5665788"/>
          <p14:tracePt t="26434" x="9494838" y="5680075"/>
          <p14:tracePt t="26435" x="9478963" y="5694363"/>
          <p14:tracePt t="26436" x="9464675" y="5694363"/>
          <p14:tracePt t="26441" x="9448800" y="5694363"/>
          <p14:tracePt t="26442" x="9434513" y="5694363"/>
          <p14:tracePt t="26442" x="9420225" y="5694363"/>
          <p14:tracePt t="26443" x="9420225" y="5710238"/>
          <p14:tracePt t="26447" x="9404350" y="5710238"/>
          <p14:tracePt t="26448" x="9390063" y="5724525"/>
          <p14:tracePt t="26450" x="9375775" y="5724525"/>
          <p14:tracePt t="26453" x="9375775" y="5740400"/>
          <p14:tracePt t="26453" x="9359900" y="5740400"/>
          <p14:tracePt t="26455" x="9345613" y="5740400"/>
          <p14:tracePt t="26457" x="9329738" y="5740400"/>
          <p14:tracePt t="26460" x="9315450" y="5740400"/>
          <p14:tracePt t="26461" x="9301163" y="5740400"/>
          <p14:tracePt t="26463" x="9301163" y="5754688"/>
          <p14:tracePt t="26465" x="9271000" y="5754688"/>
          <p14:tracePt t="26466" x="9271000" y="5768975"/>
          <p14:tracePt t="26468" x="9255125" y="5768975"/>
          <p14:tracePt t="26471" x="9240838" y="5768975"/>
          <p14:tracePt t="26476" x="9210675" y="5768975"/>
          <p14:tracePt t="26478" x="9196388" y="5768975"/>
          <p14:tracePt t="26479" x="9180513" y="5768975"/>
          <p14:tracePt t="26480" x="9166225" y="5768975"/>
          <p14:tracePt t="26481" x="9166225" y="5784850"/>
          <p14:tracePt t="26483" x="9151938" y="5784850"/>
          <p14:tracePt t="26485" x="9136063" y="5784850"/>
          <p14:tracePt t="26486" x="9121775" y="5784850"/>
          <p14:tracePt t="26490" x="9091613" y="5799138"/>
          <p14:tracePt t="26491" x="9077325" y="5799138"/>
          <p14:tracePt t="26492" x="9061450" y="5799138"/>
          <p14:tracePt t="26493" x="9047163" y="5799138"/>
          <p14:tracePt t="26495" x="9032875" y="5799138"/>
          <p14:tracePt t="26496" x="9017000" y="5799138"/>
          <p14:tracePt t="26498" x="9002713" y="5799138"/>
          <p14:tracePt t="26499" x="8986838" y="5799138"/>
          <p14:tracePt t="26501" x="8972550" y="5799138"/>
          <p14:tracePt t="26502" x="8972550" y="5815013"/>
          <p14:tracePt t="26503" x="8958263" y="5815013"/>
          <p14:tracePt t="26504" x="8942388" y="5815013"/>
          <p14:tracePt t="26505" x="8928100" y="5815013"/>
          <p14:tracePt t="26507" x="8912225" y="5815013"/>
          <p14:tracePt t="26508" x="8897938" y="5815013"/>
          <p14:tracePt t="26510" x="8883650" y="5815013"/>
          <p14:tracePt t="26511" x="8867775" y="5815013"/>
          <p14:tracePt t="26514" x="8853488" y="5829300"/>
          <p14:tracePt t="26514" x="8839200" y="5829300"/>
          <p14:tracePt t="26515" x="8823325" y="5829300"/>
          <p14:tracePt t="26518" x="8809038" y="5829300"/>
          <p14:tracePt t="26519" x="8793163" y="5829300"/>
          <p14:tracePt t="26520" x="8778875" y="5829300"/>
          <p14:tracePt t="26521" x="8764588" y="5829300"/>
          <p14:tracePt t="26522" x="8748713" y="5829300"/>
          <p14:tracePt t="26526" x="8718550" y="5829300"/>
          <p14:tracePt t="26527" x="8704263" y="5829300"/>
          <p14:tracePt t="26528" x="8689975" y="5829300"/>
          <p14:tracePt t="26529" x="8674100" y="5829300"/>
          <p14:tracePt t="26530" x="8674100" y="5843588"/>
          <p14:tracePt t="26532" x="8643938" y="5843588"/>
          <p14:tracePt t="26539" x="8555038" y="5843588"/>
          <p14:tracePt t="26540" x="8540750" y="5843588"/>
          <p14:tracePt t="26543" x="8524875" y="5843588"/>
          <p14:tracePt t="26545" x="8496300" y="5843588"/>
          <p14:tracePt t="26546" x="8480425" y="5843588"/>
          <p14:tracePt t="26547" x="8466138" y="5843588"/>
          <p14:tracePt t="26550" x="8405813" y="5843588"/>
          <p14:tracePt t="26552" x="8391525" y="5843588"/>
          <p14:tracePt t="26553" x="8375650" y="5843588"/>
          <p14:tracePt t="26556" x="8347075" y="5843588"/>
          <p14:tracePt t="26557" x="8331200" y="5843588"/>
          <p14:tracePt t="26560" x="8302625" y="5843588"/>
          <p14:tracePt t="26562" x="8286750" y="5829300"/>
          <p14:tracePt t="26563" x="8272463" y="5829300"/>
          <p14:tracePt t="26564" x="8242300" y="5829300"/>
          <p14:tracePt t="26565" x="8242300" y="5815013"/>
          <p14:tracePt t="26566" x="8228013" y="5815013"/>
          <p14:tracePt t="26568" x="8197850" y="5815013"/>
          <p14:tracePt t="26571" x="8181975" y="5815013"/>
          <p14:tracePt t="26572" x="8167688" y="5815013"/>
          <p14:tracePt t="26574" x="8137525" y="5799138"/>
          <p14:tracePt t="26575" x="8123238" y="5799138"/>
          <p14:tracePt t="26577" x="8107363" y="5799138"/>
          <p14:tracePt t="26578" x="8093075" y="5784850"/>
          <p14:tracePt t="26580" x="8078788" y="5784850"/>
          <p14:tracePt t="26582" x="8062913" y="5784850"/>
          <p14:tracePt t="26583" x="8048625" y="5784850"/>
          <p14:tracePt t="26587" x="8018463" y="5754688"/>
          <p14:tracePt t="26587" x="8004175" y="5754688"/>
          <p14:tracePt t="26589" x="7988300" y="5740400"/>
          <p14:tracePt t="26590" x="7974013" y="5740400"/>
          <p14:tracePt t="26593" x="7959725" y="5740400"/>
          <p14:tracePt t="26593" x="7943850" y="5724525"/>
          <p14:tracePt t="26594" x="7929563" y="5724525"/>
          <p14:tracePt t="26595" x="7929563" y="5710238"/>
          <p14:tracePt t="26599" x="7899400" y="5710238"/>
          <p14:tracePt t="26599" x="7899400" y="5694363"/>
          <p14:tracePt t="26600" x="7885113" y="5694363"/>
          <p14:tracePt t="26601" x="7869238" y="5680075"/>
          <p14:tracePt t="26602" x="7854950" y="5680075"/>
          <p14:tracePt t="26605" x="7854950" y="5665788"/>
          <p14:tracePt t="26605" x="7839075" y="5649913"/>
          <p14:tracePt t="26606" x="7824788" y="5649913"/>
          <p14:tracePt t="26607" x="7824788" y="5635625"/>
          <p14:tracePt t="26608" x="7810500" y="5635625"/>
          <p14:tracePt t="26610" x="7794625" y="5621338"/>
          <p14:tracePt t="26611" x="7780338" y="5605463"/>
          <p14:tracePt t="26614" x="7780338" y="5591175"/>
          <p14:tracePt t="26615" x="7766050" y="5591175"/>
          <p14:tracePt t="26617" x="7750175" y="5561013"/>
          <p14:tracePt t="26617" x="7735888" y="5546725"/>
          <p14:tracePt t="26618" x="7720013" y="5546725"/>
          <p14:tracePt t="26619" x="7720013" y="5530850"/>
          <p14:tracePt t="26620" x="7705725" y="5530850"/>
          <p14:tracePt t="26621" x="7705725" y="5500688"/>
          <p14:tracePt t="26622" x="7691438" y="5500688"/>
          <p14:tracePt t="26623" x="7691438" y="5486400"/>
          <p14:tracePt t="26624" x="7675563" y="5472113"/>
          <p14:tracePt t="26628" x="7661275" y="5456238"/>
          <p14:tracePt t="26629" x="7645400" y="5411788"/>
          <p14:tracePt t="26630" x="7631113" y="5411788"/>
          <p14:tracePt t="26631" x="7631113" y="5381625"/>
          <p14:tracePt t="26634" x="7616825" y="5351463"/>
          <p14:tracePt t="26635" x="7600950" y="5322888"/>
          <p14:tracePt t="26636" x="7586663" y="5307013"/>
          <p14:tracePt t="26637" x="7586663" y="5278438"/>
          <p14:tracePt t="26638" x="7586663" y="5262563"/>
          <p14:tracePt t="26639" x="7570788" y="5232400"/>
          <p14:tracePt t="26641" x="7570788" y="5218113"/>
          <p14:tracePt t="26641" x="7556500" y="5203825"/>
          <p14:tracePt t="26642" x="7542213" y="5173663"/>
          <p14:tracePt t="26643" x="7542213" y="5157788"/>
          <p14:tracePt t="26644" x="7526338" y="5143500"/>
          <p14:tracePt t="26645" x="7526338" y="5113338"/>
          <p14:tracePt t="26647" x="7526338" y="5083175"/>
          <p14:tracePt t="26648" x="7512050" y="5068888"/>
          <p14:tracePt t="26651" x="7497763" y="5008563"/>
          <p14:tracePt t="26653" x="7481888" y="4979988"/>
          <p14:tracePt t="26654" x="7481888" y="4964113"/>
          <p14:tracePt t="26655" x="7481888" y="4949825"/>
          <p14:tracePt t="26656" x="7467600" y="4919663"/>
          <p14:tracePt t="26657" x="7467600" y="4905375"/>
          <p14:tracePt t="26659" x="7467600" y="4889500"/>
          <p14:tracePt t="26659" x="7451725" y="4875213"/>
          <p14:tracePt t="26660" x="7451725" y="4860925"/>
          <p14:tracePt t="26661" x="7437438" y="4830763"/>
          <p14:tracePt t="26662" x="7437438" y="4814888"/>
          <p14:tracePt t="26665" x="7423150" y="4756150"/>
          <p14:tracePt t="26667" x="7423150" y="4740275"/>
          <p14:tracePt t="26668" x="7423150" y="4711700"/>
          <p14:tracePt t="26669" x="7407275" y="4711700"/>
          <p14:tracePt t="26671" x="7407275" y="4681538"/>
          <p14:tracePt t="26672" x="7407275" y="4665663"/>
          <p14:tracePt t="26673" x="7392988" y="4637088"/>
          <p14:tracePt t="26675" x="7392988" y="4621213"/>
          <p14:tracePt t="26677" x="7377113" y="4592638"/>
          <p14:tracePt t="26678" x="7377113" y="4576763"/>
          <p14:tracePt t="26679" x="7377113" y="4562475"/>
          <p14:tracePt t="26680" x="7377113" y="4546600"/>
          <p14:tracePt t="26681" x="7377113" y="4532313"/>
          <p14:tracePt t="26683" x="7377113" y="4502150"/>
          <p14:tracePt t="26684" x="7377113" y="4487863"/>
          <p14:tracePt t="26685" x="7377113" y="4471988"/>
          <p14:tracePt t="26687" x="7377113" y="4457700"/>
          <p14:tracePt t="26690" x="7362825" y="4413250"/>
          <p14:tracePt t="26691" x="7362825" y="4383088"/>
          <p14:tracePt t="26693" x="7362825" y="4368800"/>
          <p14:tracePt t="26695" x="7362825" y="4352925"/>
          <p14:tracePt t="26696" x="7362825" y="4338638"/>
          <p14:tracePt t="26698" x="7362825" y="4322763"/>
          <p14:tracePt t="26702" x="7362825" y="4294188"/>
          <p14:tracePt t="26703" x="7362825" y="4278313"/>
          <p14:tracePt t="26703" x="7362825" y="4264025"/>
          <p14:tracePt t="26704" x="7362825" y="4249738"/>
          <p14:tracePt t="26705" x="7362825" y="4233863"/>
          <p14:tracePt t="26707" x="7362825" y="4219575"/>
          <p14:tracePt t="26709" x="7362825" y="4189413"/>
          <p14:tracePt t="26711" x="7362825" y="4175125"/>
          <p14:tracePt t="26714" x="7362825" y="4144963"/>
          <p14:tracePt t="26715" x="7362825" y="4129088"/>
          <p14:tracePt t="26716" x="7362825" y="4114800"/>
          <p14:tracePt t="26720" x="7362825" y="4100513"/>
          <p14:tracePt t="26721" x="7362825" y="4070350"/>
          <p14:tracePt t="26723" x="7362825" y="4054475"/>
          <p14:tracePt t="26724" x="7362825" y="4040188"/>
          <p14:tracePt t="26727" x="7362825" y="4025900"/>
          <p14:tracePt t="26729" x="7377113" y="4025900"/>
          <p14:tracePt t="26729" x="7377113" y="4010025"/>
          <p14:tracePt t="26730" x="7377113" y="3995738"/>
          <p14:tracePt t="26732" x="7377113" y="3979863"/>
          <p14:tracePt t="26735" x="7377113" y="3951288"/>
          <p14:tracePt t="26739" x="7392988" y="3935413"/>
          <p14:tracePt t="26739" x="7392988" y="3921125"/>
          <p14:tracePt t="26740" x="7392988" y="3906838"/>
          <p14:tracePt t="26741" x="7407275" y="3906838"/>
          <p14:tracePt t="26742" x="7407275" y="3890963"/>
          <p14:tracePt t="26744" x="7407275" y="3876675"/>
          <p14:tracePt t="26749" x="7407275" y="3860800"/>
          <p14:tracePt t="26750" x="7423150" y="3832225"/>
          <p14:tracePt t="26751" x="7437438" y="3816350"/>
          <p14:tracePt t="26752" x="7437438" y="3802063"/>
          <p14:tracePt t="26753" x="7451725" y="3802063"/>
          <p14:tracePt t="26754" x="7451725" y="3786188"/>
          <p14:tracePt t="26756" x="7451725" y="3757613"/>
          <p14:tracePt t="26757" x="7467600" y="3757613"/>
          <p14:tracePt t="26758" x="7467600" y="3741738"/>
          <p14:tracePt t="26763" x="7481888" y="3711575"/>
          <p14:tracePt t="26764" x="7481888" y="3697288"/>
          <p14:tracePt t="26765" x="7481888" y="3683000"/>
          <p14:tracePt t="26766" x="7497763" y="3683000"/>
          <p14:tracePt t="26768" x="7512050" y="3652838"/>
          <p14:tracePt t="26769" x="7526338" y="3652838"/>
          <p14:tracePt t="26770" x="7526338" y="3636963"/>
          <p14:tracePt t="26772" x="7526338" y="3622675"/>
          <p14:tracePt t="26775" x="7542213" y="3592513"/>
          <p14:tracePt t="26775" x="7556500" y="3592513"/>
          <p14:tracePt t="26779" x="7556500" y="3578225"/>
          <p14:tracePt t="26781" x="7570788" y="3563938"/>
          <p14:tracePt t="26782" x="7586663" y="3548063"/>
          <p14:tracePt t="26782" x="7586663" y="3533775"/>
          <p14:tracePt t="26783" x="7600950" y="3533775"/>
          <p14:tracePt t="26784" x="7600950" y="3517900"/>
          <p14:tracePt t="26786" x="7600950" y="3503613"/>
          <p14:tracePt t="26787" x="7616825" y="3489325"/>
          <p14:tracePt t="26788" x="7631113" y="3489325"/>
          <p14:tracePt t="26789" x="7631113" y="3473450"/>
          <p14:tracePt t="26790" x="7631113" y="3459163"/>
          <p14:tracePt t="26792" x="7645400" y="3443288"/>
          <p14:tracePt t="26794" x="7661275" y="3443288"/>
          <p14:tracePt t="26795" x="7675563" y="3429000"/>
          <p14:tracePt t="26796" x="7675563" y="3414713"/>
          <p14:tracePt t="26798" x="7691438" y="3414713"/>
          <p14:tracePt t="26799" x="7691438" y="3398838"/>
          <p14:tracePt t="26800" x="7705725" y="3384550"/>
          <p14:tracePt t="26801" x="7705725" y="3368675"/>
          <p14:tracePt t="26805" x="7720013" y="3354388"/>
          <p14:tracePt t="26806" x="7735888" y="3340100"/>
          <p14:tracePt t="26808" x="7750175" y="3324225"/>
          <p14:tracePt t="26811" x="7780338" y="3294063"/>
          <p14:tracePt t="26812" x="7794625" y="3279775"/>
          <p14:tracePt t="26814" x="7810500" y="3265488"/>
          <p14:tracePt t="26817" x="7824788" y="3249613"/>
          <p14:tracePt t="26820" x="7839075" y="3235325"/>
          <p14:tracePt t="26821" x="7854950" y="3235325"/>
          <p14:tracePt t="26823" x="7869238" y="3221038"/>
          <p14:tracePt t="26823" x="7869238" y="3205163"/>
          <p14:tracePt t="26824" x="7885113" y="3190875"/>
          <p14:tracePt t="26826" x="7899400" y="3190875"/>
          <p14:tracePt t="26829" x="7929563" y="3146425"/>
          <p14:tracePt t="26831" x="7943850" y="3146425"/>
          <p14:tracePt t="26832" x="7943850" y="3130550"/>
          <p14:tracePt t="26833" x="7959725" y="3130550"/>
          <p14:tracePt t="26835" x="7959725" y="3116263"/>
          <p14:tracePt t="26835" x="7974013" y="3100388"/>
          <p14:tracePt t="26836" x="7988300" y="3100388"/>
          <p14:tracePt t="26838" x="8004175" y="3086100"/>
          <p14:tracePt t="26841" x="8018463" y="3071813"/>
          <p14:tracePt t="26841" x="8034338" y="3071813"/>
          <p14:tracePt t="26842" x="8034338" y="3055938"/>
          <p14:tracePt t="26843" x="8048625" y="3055938"/>
          <p14:tracePt t="26844" x="8062913" y="3041650"/>
          <p14:tracePt t="26845" x="8078788" y="3041650"/>
          <p14:tracePt t="26847" x="8078788" y="3025775"/>
          <p14:tracePt t="26847" x="8093075" y="3025775"/>
          <p14:tracePt t="26849" x="8107363" y="3025775"/>
          <p14:tracePt t="26850" x="8107363" y="3011488"/>
          <p14:tracePt t="26851" x="8107363" y="2997200"/>
          <p14:tracePt t="26853" x="8123238" y="2997200"/>
          <p14:tracePt t="26853" x="8137525" y="2997200"/>
          <p14:tracePt t="26854" x="8153400" y="2981325"/>
          <p14:tracePt t="26856" x="8167688" y="2967038"/>
          <p14:tracePt t="26858" x="8181975" y="2967038"/>
          <p14:tracePt t="26860" x="8197850" y="2951163"/>
          <p14:tracePt t="26860" x="8212138" y="2951163"/>
          <p14:tracePt t="26861" x="8228013" y="2936875"/>
          <p14:tracePt t="26863" x="8256588" y="2922588"/>
          <p14:tracePt t="26865" x="8272463" y="2922588"/>
          <p14:tracePt t="26866" x="8286750" y="2906713"/>
          <p14:tracePt t="26867" x="8302625" y="2906713"/>
          <p14:tracePt t="26868" x="8316913" y="2892425"/>
          <p14:tracePt t="26869" x="8331200" y="2878138"/>
          <p14:tracePt t="26871" x="8347075" y="2878138"/>
          <p14:tracePt t="26872" x="8375650" y="2878138"/>
          <p14:tracePt t="26873" x="8391525" y="2862263"/>
          <p14:tracePt t="26875" x="8405813" y="2847975"/>
          <p14:tracePt t="26877" x="8421688" y="2847975"/>
          <p14:tracePt t="26878" x="8435975" y="2847975"/>
          <p14:tracePt t="26879" x="8450263" y="2832100"/>
          <p14:tracePt t="26880" x="8466138" y="2832100"/>
          <p14:tracePt t="26881" x="8496300" y="2817813"/>
          <p14:tracePt t="26883" x="8524875" y="2803525"/>
          <p14:tracePt t="26884" x="8540750" y="2803525"/>
          <p14:tracePt t="26885" x="8555038" y="2803525"/>
          <p14:tracePt t="26887" x="8570913" y="2787650"/>
          <p14:tracePt t="26889" x="8599488" y="2773363"/>
          <p14:tracePt t="26890" x="8615363" y="2773363"/>
          <p14:tracePt t="26893" x="8643938" y="2757488"/>
          <p14:tracePt t="26896" x="8659813" y="2757488"/>
          <p14:tracePt t="26896" x="8674100" y="2757488"/>
          <p14:tracePt t="26897" x="8689975" y="2757488"/>
          <p14:tracePt t="26899" x="8704263" y="2743200"/>
          <p14:tracePt t="26902" x="8718550" y="2728913"/>
          <p14:tracePt t="26902" x="8734425" y="2728913"/>
          <p14:tracePt t="26903" x="8748713" y="2728913"/>
          <p14:tracePt t="26904" x="8764588" y="2713038"/>
          <p14:tracePt t="26908" x="8778875" y="2713038"/>
          <p14:tracePt t="26908" x="8793163" y="2713038"/>
          <p14:tracePt t="26911" x="8809038" y="2713038"/>
          <p14:tracePt t="26911" x="8823325" y="2698750"/>
          <p14:tracePt t="26914" x="8839200" y="2698750"/>
          <p14:tracePt t="26915" x="8839200" y="2682875"/>
          <p14:tracePt t="26916" x="8853488" y="2682875"/>
          <p14:tracePt t="26917" x="8867775" y="2682875"/>
          <p14:tracePt t="26920" x="8883650" y="2682875"/>
          <p14:tracePt t="26923" x="8897938" y="2682875"/>
          <p14:tracePt t="26923" x="8912225" y="2682875"/>
          <p14:tracePt t="26926" x="8928100" y="2668588"/>
          <p14:tracePt t="26926" x="8942388" y="2668588"/>
          <p14:tracePt t="26932" x="8958263" y="2668588"/>
          <p14:tracePt t="26933" x="8986838" y="2654300"/>
          <p14:tracePt t="26935" x="9002713" y="2654300"/>
          <p14:tracePt t="26936" x="9002713" y="2638425"/>
          <p14:tracePt t="26938" x="9017000" y="2638425"/>
          <p14:tracePt t="26940" x="9032875" y="2638425"/>
          <p14:tracePt t="26941" x="9047163" y="2638425"/>
          <p14:tracePt t="26944" x="9061450" y="2638425"/>
          <p14:tracePt t="26946" x="9077325" y="2638425"/>
          <p14:tracePt t="26947" x="9091613" y="2638425"/>
          <p14:tracePt t="26951" x="9107488" y="2624138"/>
          <p14:tracePt t="26952" x="9121775" y="2624138"/>
          <p14:tracePt t="26953" x="9136063" y="2624138"/>
          <p14:tracePt t="26957" x="9151938" y="2624138"/>
          <p14:tracePt t="26959" x="9166225" y="2608263"/>
          <p14:tracePt t="26962" x="9180513" y="2608263"/>
          <p14:tracePt t="26964" x="9196388" y="2608263"/>
          <p14:tracePt t="26966" x="9210675" y="2608263"/>
          <p14:tracePt t="26969" x="9226550" y="2608263"/>
          <p14:tracePt t="26970" x="9240838" y="2608263"/>
          <p14:tracePt t="26975" x="9271000" y="2608263"/>
          <p14:tracePt t="26976" x="9285288" y="2593975"/>
          <p14:tracePt t="26981" x="9315450" y="2593975"/>
          <p14:tracePt t="26982" x="9329738" y="2593975"/>
          <p14:tracePt t="26983" x="9345613" y="2593975"/>
          <p14:tracePt t="26986" x="9375775" y="2593975"/>
          <p14:tracePt t="26987" x="9390063" y="2593975"/>
          <p14:tracePt t="26989" x="9404350" y="2593975"/>
          <p14:tracePt t="26990" x="9420225" y="2593975"/>
          <p14:tracePt t="26992" x="9434513" y="2579688"/>
          <p14:tracePt t="26993" x="9464675" y="2579688"/>
          <p14:tracePt t="26995" x="9478963" y="2579688"/>
          <p14:tracePt t="26996" x="9494838" y="2579688"/>
          <p14:tracePt t="26998" x="9509125" y="2579688"/>
          <p14:tracePt t="27001" x="9523413" y="2579688"/>
          <p14:tracePt t="27001" x="9539288" y="2579688"/>
          <p14:tracePt t="27006" x="9583738" y="2579688"/>
          <p14:tracePt t="27007" x="9598025" y="2579688"/>
          <p14:tracePt t="27008" x="9613900" y="2579688"/>
          <p14:tracePt t="27011" x="9628188" y="2579688"/>
          <p14:tracePt t="27014" x="9644063" y="2579688"/>
          <p14:tracePt t="27014" x="9658350" y="2579688"/>
          <p14:tracePt t="27016" x="9672638" y="2579688"/>
          <p14:tracePt t="27017" x="9688513" y="2579688"/>
          <p14:tracePt t="27018" x="9702800" y="2579688"/>
          <p14:tracePt t="27021" x="9702800" y="2593975"/>
          <p14:tracePt t="27023" x="9732963" y="2593975"/>
          <p14:tracePt t="27028" x="9747250" y="2593975"/>
          <p14:tracePt t="27030" x="9763125" y="2608263"/>
          <p14:tracePt t="27030" x="9777413" y="2608263"/>
          <p14:tracePt t="27036" x="9791700" y="2624138"/>
          <p14:tracePt t="27041" x="9807575" y="2624138"/>
          <p14:tracePt t="27042" x="9821863" y="2654300"/>
          <p14:tracePt t="27043" x="9837738" y="2654300"/>
          <p14:tracePt t="27047" x="9852025" y="2668588"/>
          <p14:tracePt t="27050" x="9866313" y="2668588"/>
          <p14:tracePt t="27051" x="9866313" y="2682875"/>
          <p14:tracePt t="27053" x="9882188" y="2698750"/>
          <p14:tracePt t="27054" x="9896475" y="2698750"/>
          <p14:tracePt t="27059" x="9912350" y="2713038"/>
          <p14:tracePt t="27060" x="9912350" y="2728913"/>
          <p14:tracePt t="27060" x="9926638" y="2728913"/>
          <p14:tracePt t="27061" x="9926638" y="2743200"/>
          <p14:tracePt t="27066" x="9940925" y="2773363"/>
          <p14:tracePt t="27067" x="9956800" y="2773363"/>
          <p14:tracePt t="27068" x="9971088" y="2787650"/>
          <p14:tracePt t="27071" x="9985375" y="2817813"/>
          <p14:tracePt t="27072" x="10001250" y="2847975"/>
          <p14:tracePt t="27074" x="10015538" y="2862263"/>
          <p14:tracePt t="27078" x="10031413" y="2906713"/>
          <p14:tracePt t="27079" x="10045700" y="2922588"/>
          <p14:tracePt t="27081" x="10045700" y="2936875"/>
          <p14:tracePt t="27083" x="10059988" y="2951163"/>
          <p14:tracePt t="27084" x="10075863" y="2967038"/>
          <p14:tracePt t="27085" x="10090150" y="2981325"/>
          <p14:tracePt t="27086" x="10090150" y="2997200"/>
          <p14:tracePt t="27087" x="10090150" y="3011488"/>
          <p14:tracePt t="27089" x="10106025" y="3041650"/>
          <p14:tracePt t="27090" x="10120313" y="3041650"/>
          <p14:tracePt t="27091" x="10120313" y="3071813"/>
          <p14:tracePt t="27092" x="10134600" y="3086100"/>
          <p14:tracePt t="27096" x="10150475" y="3130550"/>
          <p14:tracePt t="27097" x="10164763" y="3146425"/>
          <p14:tracePt t="27098" x="10164763" y="3160713"/>
          <p14:tracePt t="27099" x="10180638" y="3175000"/>
          <p14:tracePt t="27102" x="10180638" y="3205163"/>
          <p14:tracePt t="27104" x="10194925" y="3235325"/>
          <p14:tracePt t="27105" x="10209213" y="3249613"/>
          <p14:tracePt t="27108" x="10209213" y="3279775"/>
          <p14:tracePt t="27108" x="10209213" y="3294063"/>
          <p14:tracePt t="27110" x="10225088" y="3324225"/>
          <p14:tracePt t="27111" x="10239375" y="3340100"/>
          <p14:tracePt t="27114" x="10239375" y="3368675"/>
          <p14:tracePt t="27114" x="10253663" y="3384550"/>
          <p14:tracePt t="27115" x="10253663" y="3398838"/>
          <p14:tracePt t="27118" x="10253663" y="3429000"/>
          <p14:tracePt t="27120" x="10283825" y="3473450"/>
          <p14:tracePt t="27122" x="10299700" y="3503613"/>
          <p14:tracePt t="27123" x="10299700" y="3517900"/>
          <p14:tracePt t="27126" x="10299700" y="3533775"/>
          <p14:tracePt t="27126" x="10299700" y="3548063"/>
          <p14:tracePt t="27127" x="10299700" y="3563938"/>
          <p14:tracePt t="27128" x="10313988" y="3578225"/>
          <p14:tracePt t="27129" x="10313988" y="3592513"/>
          <p14:tracePt t="27130" x="10313988" y="3608388"/>
          <p14:tracePt t="27132" x="10313988" y="3622675"/>
          <p14:tracePt t="27132" x="10313988" y="3636963"/>
          <p14:tracePt t="27133" x="10328275" y="3636963"/>
          <p14:tracePt t="27134" x="10328275" y="3667125"/>
          <p14:tracePt t="27135" x="10328275" y="3683000"/>
          <p14:tracePt t="27138" x="10344150" y="3697288"/>
          <p14:tracePt t="27138" x="10344150" y="3711575"/>
          <p14:tracePt t="27139" x="10344150" y="3727450"/>
          <p14:tracePt t="27140" x="10344150" y="3741738"/>
          <p14:tracePt t="27141" x="10344150" y="3757613"/>
          <p14:tracePt t="27142" x="10344150" y="3771900"/>
          <p14:tracePt t="27144" x="10344150" y="3786188"/>
          <p14:tracePt t="27144" x="10344150" y="3802063"/>
          <p14:tracePt t="27145" x="10344150" y="3816350"/>
          <p14:tracePt t="27146" x="10344150" y="3832225"/>
          <p14:tracePt t="27147" x="10344150" y="3846513"/>
          <p14:tracePt t="27148" x="10344150" y="3860800"/>
          <p14:tracePt t="27150" x="10344150" y="3890963"/>
          <p14:tracePt t="27152" x="10344150" y="3906838"/>
          <p14:tracePt t="27153" x="10344150" y="3935413"/>
          <p14:tracePt t="27156" x="10344150" y="3965575"/>
          <p14:tracePt t="27157" x="10344150" y="3979863"/>
          <p14:tracePt t="27158" x="10344150" y="4010025"/>
          <p14:tracePt t="27159" x="10344150" y="4025900"/>
          <p14:tracePt t="27162" x="10344150" y="4054475"/>
          <p14:tracePt t="27163" x="10344150" y="4070350"/>
          <p14:tracePt t="27164" x="10344150" y="4084638"/>
          <p14:tracePt t="27165" x="10344150" y="4100513"/>
          <p14:tracePt t="27166" x="10344150" y="4114800"/>
          <p14:tracePt t="27168" x="10344150" y="4144963"/>
          <p14:tracePt t="27169" x="10344150" y="4159250"/>
          <p14:tracePt t="27170" x="10344150" y="4189413"/>
          <p14:tracePt t="27171" x="10344150" y="4203700"/>
          <p14:tracePt t="27172" x="10328275" y="4219575"/>
          <p14:tracePt t="27174" x="10328275" y="4249738"/>
          <p14:tracePt t="27175" x="10328275" y="4264025"/>
          <p14:tracePt t="27177" x="10328275" y="4278313"/>
          <p14:tracePt t="27179" x="10328275" y="4294188"/>
          <p14:tracePt t="27181" x="10313988" y="4322763"/>
          <p14:tracePt t="27181" x="10313988" y="4338638"/>
          <p14:tracePt t="27182" x="10313988" y="4352925"/>
          <p14:tracePt t="27183" x="10313988" y="4368800"/>
          <p14:tracePt t="27184" x="10313988" y="4383088"/>
          <p14:tracePt t="27186" x="10313988" y="4413250"/>
          <p14:tracePt t="27187" x="10313988" y="4427538"/>
          <p14:tracePt t="27188" x="10313988" y="4443413"/>
          <p14:tracePt t="27189" x="10299700" y="4443413"/>
          <p14:tracePt t="27190" x="10299700" y="4471988"/>
          <p14:tracePt t="27192" x="10283825" y="4487863"/>
          <p14:tracePt t="27193" x="10283825" y="4518025"/>
          <p14:tracePt t="27194" x="10283825" y="4532313"/>
          <p14:tracePt t="27197" x="10269538" y="4562475"/>
          <p14:tracePt t="27199" x="10269538" y="4606925"/>
          <p14:tracePt t="27201" x="10269538" y="4637088"/>
          <p14:tracePt t="27202" x="10269538" y="4651375"/>
          <p14:tracePt t="27205" x="10253663" y="4681538"/>
          <p14:tracePt t="27205" x="10253663" y="4695825"/>
          <p14:tracePt t="27206" x="10239375" y="4695825"/>
          <p14:tracePt t="27207" x="10239375" y="4711700"/>
          <p14:tracePt t="27208" x="10239375" y="4740275"/>
          <p14:tracePt t="27210" x="10225088" y="4786313"/>
          <p14:tracePt t="27211" x="10225088" y="4800600"/>
          <p14:tracePt t="27213" x="10225088" y="4830763"/>
          <p14:tracePt t="27214" x="10225088" y="4845050"/>
          <p14:tracePt t="27216" x="10209213" y="4845050"/>
          <p14:tracePt t="27218" x="10209213" y="4875213"/>
          <p14:tracePt t="27220" x="10194925" y="4875213"/>
          <p14:tracePt t="27220" x="10194925" y="4889500"/>
          <p14:tracePt t="27223" x="10180638" y="4935538"/>
          <p14:tracePt t="27223" x="10180638" y="4949825"/>
          <p14:tracePt t="27224" x="10180638" y="4964113"/>
          <p14:tracePt t="27225" x="10180638" y="4979988"/>
          <p14:tracePt t="27226" x="10164763" y="4994275"/>
          <p14:tracePt t="27227" x="10164763" y="5008563"/>
          <p14:tracePt t="27228" x="10150475" y="5024438"/>
          <p14:tracePt t="27229" x="10150475" y="5038725"/>
          <p14:tracePt t="27230" x="10150475" y="5054600"/>
          <p14:tracePt t="27231" x="10150475" y="5068888"/>
          <p14:tracePt t="27232" x="10134600" y="5083175"/>
          <p14:tracePt t="27233" x="10134600" y="5099050"/>
          <p14:tracePt t="27235" x="10120313" y="5113338"/>
          <p14:tracePt t="27235" x="10120313" y="5129213"/>
          <p14:tracePt t="27236" x="10106025" y="5143500"/>
          <p14:tracePt t="27237" x="10106025" y="5157788"/>
          <p14:tracePt t="27238" x="10106025" y="5173663"/>
          <p14:tracePt t="27239" x="10090150" y="5187950"/>
          <p14:tracePt t="27241" x="10075863" y="5218113"/>
          <p14:tracePt t="27243" x="10059988" y="5248275"/>
          <p14:tracePt t="27244" x="10059988" y="5262563"/>
          <p14:tracePt t="27247" x="10045700" y="5278438"/>
          <p14:tracePt t="27247" x="10031413" y="5292725"/>
          <p14:tracePt t="27248" x="10031413" y="5307013"/>
          <p14:tracePt t="27249" x="10031413" y="5322888"/>
          <p14:tracePt t="27250" x="10015538" y="5337175"/>
          <p14:tracePt t="27251" x="10015538" y="5351463"/>
          <p14:tracePt t="27253" x="10001250" y="5351463"/>
          <p14:tracePt t="27253" x="10001250" y="5367338"/>
          <p14:tracePt t="27254" x="9985375" y="5381625"/>
          <p14:tracePt t="27257" x="9985375" y="5397500"/>
          <p14:tracePt t="27259" x="9956800" y="5426075"/>
          <p14:tracePt t="27260" x="9940925" y="5426075"/>
          <p14:tracePt t="27260" x="9940925" y="5441950"/>
          <p14:tracePt t="27262" x="9926638" y="5456238"/>
          <p14:tracePt t="27263" x="9912350" y="5456238"/>
          <p14:tracePt t="27265" x="9912350" y="5486400"/>
          <p14:tracePt t="27266" x="9896475" y="5486400"/>
          <p14:tracePt t="27267" x="9896475" y="5500688"/>
          <p14:tracePt t="27268" x="9882188" y="5500688"/>
          <p14:tracePt t="27271" x="9866313" y="5530850"/>
          <p14:tracePt t="27272" x="9852025" y="5530850"/>
          <p14:tracePt t="27273" x="9837738" y="5530850"/>
          <p14:tracePt t="27274" x="9837738" y="5546725"/>
          <p14:tracePt t="27275" x="9837738" y="5561013"/>
          <p14:tracePt t="27277" x="9807575" y="5561013"/>
          <p14:tracePt t="27278" x="9807575" y="5575300"/>
          <p14:tracePt t="27280" x="9791700" y="5575300"/>
          <p14:tracePt t="27281" x="9777413" y="5591175"/>
          <p14:tracePt t="27283" x="9763125" y="5605463"/>
          <p14:tracePt t="27285" x="9747250" y="5621338"/>
          <p14:tracePt t="27286" x="9732963" y="5621338"/>
          <p14:tracePt t="27287" x="9717088" y="5635625"/>
          <p14:tracePt t="27289" x="9702800" y="5635625"/>
          <p14:tracePt t="27290" x="9702800" y="5649913"/>
          <p14:tracePt t="27291" x="9688513" y="5649913"/>
          <p14:tracePt t="27293" x="9688513" y="5665788"/>
          <p14:tracePt t="27296" x="9672638" y="5665788"/>
          <p14:tracePt t="27297" x="9658350" y="5680075"/>
          <p14:tracePt t="27298" x="9644063" y="5680075"/>
          <p14:tracePt t="27302" x="9628188" y="5694363"/>
          <p14:tracePt t="27304" x="9613900" y="5694363"/>
          <p14:tracePt t="27305" x="9613900" y="5710238"/>
          <p14:tracePt t="27307" x="9598025" y="5710238"/>
          <p14:tracePt t="27308" x="9583738" y="5710238"/>
          <p14:tracePt t="27312" x="9583738" y="5724525"/>
          <p14:tracePt t="27314" x="9553575" y="5740400"/>
          <p14:tracePt t="27317" x="9539288" y="5740400"/>
          <p14:tracePt t="27318" x="9539288" y="5754688"/>
          <p14:tracePt t="27319" x="9523413" y="5754688"/>
          <p14:tracePt t="27320" x="9509125" y="5754688"/>
          <p14:tracePt t="27324" x="9494838" y="5754688"/>
          <p14:tracePt t="27326" x="9494838" y="5768975"/>
          <p14:tracePt t="27326" x="9478963" y="5768975"/>
          <p14:tracePt t="27328" x="9464675" y="5768975"/>
          <p14:tracePt t="27330" x="9464675" y="5784850"/>
          <p14:tracePt t="27330" x="9448800" y="5784850"/>
          <p14:tracePt t="27332" x="9434513" y="5784850"/>
          <p14:tracePt t="27335" x="9420225" y="5784850"/>
          <p14:tracePt t="27336" x="9404350" y="5799138"/>
          <p14:tracePt t="27338" x="9390063" y="5799138"/>
          <p14:tracePt t="27340" x="9375775" y="5799138"/>
          <p14:tracePt t="27341" x="9375775" y="5815013"/>
          <p14:tracePt t="27342" x="9359900" y="5815013"/>
          <p14:tracePt t="27344" x="9345613" y="5815013"/>
          <p14:tracePt t="27345" x="9329738" y="5815013"/>
          <p14:tracePt t="27347" x="9315450" y="5815013"/>
          <p14:tracePt t="27350" x="9315450" y="5829300"/>
          <p14:tracePt t="27350" x="9301163" y="5829300"/>
          <p14:tracePt t="27352" x="9285288" y="5829300"/>
          <p14:tracePt t="27354" x="9271000" y="5829300"/>
          <p14:tracePt t="27356" x="9240838" y="5829300"/>
          <p14:tracePt t="27358" x="9226550" y="5829300"/>
          <p14:tracePt t="27360" x="9210675" y="5829300"/>
          <p14:tracePt t="27362" x="9196388" y="5829300"/>
          <p14:tracePt t="27362" x="9180513" y="5829300"/>
          <p14:tracePt t="27363" x="9166225" y="5843588"/>
          <p14:tracePt t="27369" x="9136063" y="5843588"/>
          <p14:tracePt t="27370" x="9121775" y="5843588"/>
          <p14:tracePt t="27371" x="9107488" y="5843588"/>
          <p14:tracePt t="27372" x="9091613" y="5859463"/>
          <p14:tracePt t="27374" x="9077325" y="5859463"/>
          <p14:tracePt t="27375" x="9061450" y="5859463"/>
          <p14:tracePt t="27377" x="9047163" y="5859463"/>
          <p14:tracePt t="27379" x="9032875" y="5859463"/>
          <p14:tracePt t="27380" x="9017000" y="5859463"/>
          <p14:tracePt t="27381" x="9002713" y="5859463"/>
          <p14:tracePt t="27382" x="8986838" y="5859463"/>
          <p14:tracePt t="27384" x="8972550" y="5859463"/>
          <p14:tracePt t="27387" x="8942388" y="5859463"/>
          <p14:tracePt t="27388" x="8928100" y="5859463"/>
          <p14:tracePt t="27389" x="8912225" y="5859463"/>
          <p14:tracePt t="27392" x="8897938" y="5859463"/>
          <p14:tracePt t="27394" x="8883650" y="5859463"/>
          <p14:tracePt t="27395" x="8867775" y="5859463"/>
          <p14:tracePt t="27398" x="8853488" y="5859463"/>
          <p14:tracePt t="27399" x="8839200" y="5859463"/>
          <p14:tracePt t="27404" x="8823325" y="5859463"/>
          <p14:tracePt t="27405" x="8809038" y="5859463"/>
          <p14:tracePt t="27409" x="8793163" y="5859463"/>
          <p14:tracePt t="27411" x="8778875" y="5859463"/>
          <p14:tracePt t="27416" x="8764588" y="5859463"/>
          <p14:tracePt t="27418" x="8748713" y="5859463"/>
          <p14:tracePt t="27420" x="8734425" y="5859463"/>
          <p14:tracePt t="27424" x="8718550" y="5859463"/>
          <p14:tracePt t="27430" x="8689975" y="5843588"/>
          <p14:tracePt t="27435" x="8674100" y="5843588"/>
          <p14:tracePt t="27437" x="8659813" y="5843588"/>
          <p14:tracePt t="27439" x="8659813" y="5829300"/>
          <p14:tracePt t="27442" x="8643938" y="5829300"/>
          <p14:tracePt t="27443" x="8629650" y="5829300"/>
          <p14:tracePt t="27447" x="8615363" y="5815013"/>
          <p14:tracePt t="27448" x="8615363" y="5799138"/>
          <p14:tracePt t="27449" x="8599488" y="5799138"/>
          <p14:tracePt t="27454" x="8585200" y="5799138"/>
          <p14:tracePt t="27458" x="8570913" y="5784850"/>
          <p14:tracePt t="27459" x="8555038" y="5784850"/>
          <p14:tracePt t="27460" x="8540750" y="5768975"/>
          <p14:tracePt t="27466" x="8524875" y="5754688"/>
          <p14:tracePt t="27467" x="8510588" y="5754688"/>
          <p14:tracePt t="27472" x="8510588" y="5740400"/>
          <p14:tracePt t="27472" x="8510588" y="5724525"/>
          <p14:tracePt t="27473" x="8496300" y="5724525"/>
          <p14:tracePt t="27474" x="8480425" y="5724525"/>
          <p14:tracePt t="27477" x="8466138" y="5710238"/>
          <p14:tracePt t="27480" x="8450263" y="5694363"/>
          <p14:tracePt t="27484" x="8435975" y="5694363"/>
          <p14:tracePt t="27485" x="8435975" y="5680075"/>
          <p14:tracePt t="27486" x="8421688" y="5665788"/>
          <p14:tracePt t="27489" x="8405813" y="5665788"/>
          <p14:tracePt t="27490" x="8405813" y="5649913"/>
          <p14:tracePt t="27491" x="8391525" y="5649913"/>
          <p14:tracePt t="27496" x="8361363" y="5621338"/>
          <p14:tracePt t="27502" x="8347075" y="5591175"/>
          <p14:tracePt t="27503" x="8331200" y="5591175"/>
          <p14:tracePt t="27505" x="8331200" y="5575300"/>
          <p14:tracePt t="27507" x="8316913" y="5575300"/>
          <p14:tracePt t="27508" x="8302625" y="5561013"/>
          <p14:tracePt t="27509" x="8302625" y="5546725"/>
          <p14:tracePt t="27510" x="8286750" y="5546725"/>
          <p14:tracePt t="27513" x="8286750" y="5530850"/>
          <p14:tracePt t="27514" x="8272463" y="5530850"/>
          <p14:tracePt t="27515" x="8272463" y="5516563"/>
          <p14:tracePt t="27516" x="8256588" y="5516563"/>
          <p14:tracePt t="27520" x="8242300" y="5500688"/>
          <p14:tracePt t="27520" x="8242300" y="5486400"/>
          <p14:tracePt t="27521" x="8228013" y="5472113"/>
          <p14:tracePt t="27527" x="8212138" y="5456238"/>
          <p14:tracePt t="27528" x="8212138" y="5441950"/>
          <p14:tracePt t="27529" x="8197850" y="5441950"/>
          <p14:tracePt t="27532" x="8181975" y="5441950"/>
          <p14:tracePt t="27532" x="8181975" y="5426075"/>
          <p14:tracePt t="27534" x="8181975" y="5411788"/>
          <p14:tracePt t="27538" x="8167688" y="5397500"/>
          <p14:tracePt t="27539" x="8153400" y="5397500"/>
          <p14:tracePt t="27545" x="8137525" y="5367338"/>
          <p14:tracePt t="27551" x="8137525" y="5337175"/>
          <p14:tracePt t="27551" x="8123238" y="5322888"/>
          <p14:tracePt t="27552" x="8107363" y="5322888"/>
          <p14:tracePt t="27555" x="8107363" y="5307013"/>
          <p14:tracePt t="27557" x="8107363" y="5292725"/>
          <p14:tracePt t="27559" x="8093075" y="5262563"/>
          <p14:tracePt t="27562" x="8093075" y="5248275"/>
          <p14:tracePt t="27563" x="8078788" y="5248275"/>
          <p14:tracePt t="27564" x="8078788" y="5232400"/>
          <p14:tracePt t="27565" x="8078788" y="5218113"/>
          <p14:tracePt t="27566" x="8062913" y="5203825"/>
          <p14:tracePt t="27569" x="8062913" y="5187950"/>
          <p14:tracePt t="27570" x="8062913" y="5173663"/>
          <p14:tracePt t="27572" x="8048625" y="5157788"/>
          <p14:tracePt t="27574" x="8048625" y="5143500"/>
          <p14:tracePt t="27575" x="8048625" y="5129213"/>
          <p14:tracePt t="27576" x="8034338" y="5099050"/>
          <p14:tracePt t="27579" x="8034338" y="5083175"/>
          <p14:tracePt t="27581" x="8018463" y="5054600"/>
          <p14:tracePt t="27582" x="8018463" y="5038725"/>
          <p14:tracePt t="27583" x="8018463" y="5008563"/>
          <p14:tracePt t="27587" x="8004175" y="4979988"/>
          <p14:tracePt t="27588" x="8004175" y="4949825"/>
          <p14:tracePt t="27589" x="7988300" y="4935538"/>
          <p14:tracePt t="27592" x="7988300" y="4905375"/>
          <p14:tracePt t="27594" x="7988300" y="4875213"/>
          <p14:tracePt t="27595" x="7974013" y="4860925"/>
          <p14:tracePt t="27599" x="7974013" y="4830763"/>
          <p14:tracePt t="27600" x="7974013" y="4814888"/>
          <p14:tracePt t="27600" x="7959725" y="4800600"/>
          <p14:tracePt t="27601" x="7959725" y="4786313"/>
          <p14:tracePt t="27605" x="7943850" y="4740275"/>
          <p14:tracePt t="27607" x="7943850" y="4711700"/>
          <p14:tracePt t="27608" x="7943850" y="4695825"/>
          <p14:tracePt t="27611" x="7943850" y="4665663"/>
          <p14:tracePt t="27611" x="7943850" y="4651375"/>
          <p14:tracePt t="27614" x="7943850" y="4637088"/>
          <p14:tracePt t="27615" x="7929563" y="4621213"/>
          <p14:tracePt t="27617" x="7929563" y="4592638"/>
          <p14:tracePt t="27617" x="7929563" y="4576763"/>
          <p14:tracePt t="27618" x="7929563" y="4562475"/>
          <p14:tracePt t="27620" x="7929563" y="4532313"/>
          <p14:tracePt t="27623" x="7913688" y="4502150"/>
          <p14:tracePt t="27623" x="7913688" y="4487863"/>
          <p14:tracePt t="27624" x="7913688" y="4457700"/>
          <p14:tracePt t="27625" x="7913688" y="4443413"/>
          <p14:tracePt t="27626" x="7913688" y="4427538"/>
          <p14:tracePt t="27627" x="7899400" y="4413250"/>
          <p14:tracePt t="27628" x="7899400" y="4397375"/>
          <p14:tracePt t="27629" x="7899400" y="4383088"/>
          <p14:tracePt t="27630" x="7899400" y="4352925"/>
          <p14:tracePt t="27631" x="7899400" y="4338638"/>
          <p14:tracePt t="27632" x="7899400" y="4308475"/>
          <p14:tracePt t="27633" x="7899400" y="4294188"/>
          <p14:tracePt t="27635" x="7899400" y="4278313"/>
          <p14:tracePt t="27635" x="7899400" y="4264025"/>
          <p14:tracePt t="27636" x="7899400" y="4233863"/>
          <p14:tracePt t="27637" x="7899400" y="4219575"/>
          <p14:tracePt t="27638" x="7899400" y="4203700"/>
          <p14:tracePt t="27639" x="7899400" y="4189413"/>
          <p14:tracePt t="27641" x="7899400" y="4159250"/>
          <p14:tracePt t="27641" x="7899400" y="4129088"/>
          <p14:tracePt t="27644" x="7885113" y="4100513"/>
          <p14:tracePt t="27645" x="7885113" y="4070350"/>
          <p14:tracePt t="27647" x="7885113" y="4025900"/>
          <p14:tracePt t="27650" x="7885113" y="3995738"/>
          <p14:tracePt t="27652" x="7885113" y="3965575"/>
          <p14:tracePt t="27653" x="7885113" y="3935413"/>
          <p14:tracePt t="27654" x="7885113" y="3906838"/>
          <p14:tracePt t="27658" x="7885113" y="3876675"/>
          <p14:tracePt t="27659" x="7885113" y="3832225"/>
          <p14:tracePt t="27660" x="7885113" y="3802063"/>
          <p14:tracePt t="27661" x="7885113" y="3786188"/>
          <p14:tracePt t="27662" x="7885113" y="3771900"/>
          <p14:tracePt t="27663" x="7885113" y="3757613"/>
          <p14:tracePt t="27665" x="7885113" y="3727450"/>
          <p14:tracePt t="27666" x="7885113" y="3697288"/>
          <p14:tracePt t="27668" x="7885113" y="3683000"/>
          <p14:tracePt t="27669" x="7885113" y="3652838"/>
          <p14:tracePt t="27671" x="7885113" y="3622675"/>
          <p14:tracePt t="27672" x="7885113" y="3608388"/>
          <p14:tracePt t="27673" x="7885113" y="3592513"/>
          <p14:tracePt t="27674" x="7885113" y="3578225"/>
          <p14:tracePt t="27677" x="7885113" y="3548063"/>
          <p14:tracePt t="27678" x="7885113" y="3533775"/>
          <p14:tracePt t="27679" x="7885113" y="3517900"/>
          <p14:tracePt t="27680" x="7885113" y="3503613"/>
          <p14:tracePt t="27681" x="7885113" y="3489325"/>
          <p14:tracePt t="27683" x="7885113" y="3443288"/>
          <p14:tracePt t="27684" x="7885113" y="3429000"/>
          <p14:tracePt t="27685" x="7885113" y="3414713"/>
          <p14:tracePt t="27686" x="7899400" y="3398838"/>
          <p14:tracePt t="27687" x="7899400" y="3384550"/>
          <p14:tracePt t="27689" x="7913688" y="3354388"/>
          <p14:tracePt t="27693" x="7913688" y="3324225"/>
          <p14:tracePt t="27695" x="7913688" y="3309938"/>
          <p14:tracePt t="27696" x="7913688" y="3294063"/>
          <p14:tracePt t="27696" x="7913688" y="3279775"/>
          <p14:tracePt t="27697" x="7929563" y="3265488"/>
          <p14:tracePt t="27698" x="7929563" y="3249613"/>
          <p14:tracePt t="27699" x="7929563" y="3235325"/>
          <p14:tracePt t="27701" x="7943850" y="3205163"/>
          <p14:tracePt t="27702" x="7959725" y="3190875"/>
          <p14:tracePt t="27704" x="7959725" y="3160713"/>
          <p14:tracePt t="27705" x="7959725" y="3146425"/>
          <p14:tracePt t="27708" x="7974013" y="3130550"/>
          <p14:tracePt t="27708" x="7988300" y="3100388"/>
          <p14:tracePt t="27710" x="7988300" y="3086100"/>
          <p14:tracePt t="27711" x="8004175" y="3071813"/>
          <p14:tracePt t="27714" x="8004175" y="3041650"/>
          <p14:tracePt t="27714" x="8004175" y="3025775"/>
          <p14:tracePt t="27715" x="8018463" y="3025775"/>
          <p14:tracePt t="27716" x="8034338" y="3011488"/>
          <p14:tracePt t="27717" x="8034338" y="2981325"/>
          <p14:tracePt t="27720" x="8048625" y="2967038"/>
          <p14:tracePt t="27720" x="8048625" y="2951163"/>
          <p14:tracePt t="27721" x="8062913" y="2951163"/>
          <p14:tracePt t="27722" x="8062913" y="2936875"/>
          <p14:tracePt t="27723" x="8078788" y="2906713"/>
          <p14:tracePt t="27726" x="8078788" y="2892425"/>
          <p14:tracePt t="27726" x="8093075" y="2878138"/>
          <p14:tracePt t="27727" x="8107363" y="2862263"/>
          <p14:tracePt t="27729" x="8123238" y="2847975"/>
          <p14:tracePt t="27730" x="8123238" y="2832100"/>
          <p14:tracePt t="27732" x="8123238" y="2817813"/>
          <p14:tracePt t="27733" x="8137525" y="2817813"/>
          <p14:tracePt t="27734" x="8153400" y="2803525"/>
          <p14:tracePt t="27735" x="8153400" y="2787650"/>
          <p14:tracePt t="27736" x="8167688" y="2787650"/>
          <p14:tracePt t="27737" x="8167688" y="2773363"/>
          <p14:tracePt t="27738" x="8181975" y="2757488"/>
          <p14:tracePt t="27739" x="8197850" y="2743200"/>
          <p14:tracePt t="27741" x="8197850" y="2728913"/>
          <p14:tracePt t="27742" x="8212138" y="2713038"/>
          <p14:tracePt t="27744" x="8228013" y="2713038"/>
          <p14:tracePt t="27744" x="8228013" y="2698750"/>
          <p14:tracePt t="27745" x="8242300" y="2682875"/>
          <p14:tracePt t="27746" x="8256588" y="2682875"/>
          <p14:tracePt t="27747" x="8272463" y="2668588"/>
          <p14:tracePt t="27748" x="8272463" y="2654300"/>
          <p14:tracePt t="27750" x="8286750" y="2638425"/>
          <p14:tracePt t="27751" x="8302625" y="2638425"/>
          <p14:tracePt t="27752" x="8316913" y="2624138"/>
          <p14:tracePt t="27753" x="8331200" y="2608263"/>
          <p14:tracePt t="27754" x="8347075" y="2608263"/>
          <p14:tracePt t="27756" x="8361363" y="2579688"/>
          <p14:tracePt t="27757" x="8375650" y="2563813"/>
          <p14:tracePt t="27759" x="8391525" y="2563813"/>
          <p14:tracePt t="27760" x="8405813" y="2549525"/>
          <p14:tracePt t="27762" x="8421688" y="2519363"/>
          <p14:tracePt t="27763" x="8450263" y="2519363"/>
          <p14:tracePt t="27764" x="8466138" y="2505075"/>
          <p14:tracePt t="27766" x="8480425" y="2489200"/>
          <p14:tracePt t="27769" x="8510588" y="2489200"/>
          <p14:tracePt t="27769" x="8510588" y="2474913"/>
          <p14:tracePt t="27770" x="8540750" y="2460625"/>
          <p14:tracePt t="27775" x="8555038" y="2444750"/>
          <p14:tracePt t="27776" x="8585200" y="2444750"/>
          <p14:tracePt t="27776" x="8585200" y="2430463"/>
          <p14:tracePt t="27777" x="8599488" y="2414588"/>
          <p14:tracePt t="27778" x="8615363" y="2414588"/>
          <p14:tracePt t="27780" x="8629650" y="2400300"/>
          <p14:tracePt t="27781" x="8643938" y="2400300"/>
          <p14:tracePt t="27782" x="8659813" y="2386013"/>
          <p14:tracePt t="27783" x="8674100" y="2386013"/>
          <p14:tracePt t="27784" x="8689975" y="2370138"/>
          <p14:tracePt t="27787" x="8704263" y="2370138"/>
          <p14:tracePt t="27788" x="8718550" y="2370138"/>
          <p14:tracePt t="27789" x="8718550" y="2355850"/>
          <p14:tracePt t="27790" x="8734425" y="2355850"/>
          <p14:tracePt t="27792" x="8748713" y="2339975"/>
          <p14:tracePt t="27793" x="8764588" y="2339975"/>
          <p14:tracePt t="27794" x="8778875" y="2325688"/>
          <p14:tracePt t="27795" x="8793163" y="2325688"/>
          <p14:tracePt t="27798" x="8809038" y="2311400"/>
          <p14:tracePt t="27799" x="8823325" y="2311400"/>
          <p14:tracePt t="27801" x="8839200" y="2311400"/>
          <p14:tracePt t="27802" x="8853488" y="2295525"/>
          <p14:tracePt t="27805" x="8867775" y="2295525"/>
          <p14:tracePt t="27806" x="8897938" y="2295525"/>
          <p14:tracePt t="27808" x="8912225" y="2295525"/>
          <p14:tracePt t="27811" x="8942388" y="2281238"/>
          <p14:tracePt t="27812" x="8958263" y="2281238"/>
          <p14:tracePt t="27813" x="8958263" y="2265363"/>
          <p14:tracePt t="27814" x="8972550" y="2265363"/>
          <p14:tracePt t="27816" x="9002713" y="2265363"/>
          <p14:tracePt t="27817" x="9017000" y="2265363"/>
          <p14:tracePt t="27818" x="9032875" y="2265363"/>
          <p14:tracePt t="27819" x="9032875" y="2251075"/>
          <p14:tracePt t="27820" x="9047163" y="2251075"/>
          <p14:tracePt t="27822" x="9061450" y="2251075"/>
          <p14:tracePt t="27823" x="9077325" y="2251075"/>
          <p14:tracePt t="27824" x="9091613" y="2251075"/>
          <p14:tracePt t="27826" x="9107488" y="2251075"/>
          <p14:tracePt t="27829" x="9136063" y="2251075"/>
          <p14:tracePt t="27831" x="9151938" y="2251075"/>
          <p14:tracePt t="27832" x="9166225" y="2251075"/>
          <p14:tracePt t="27834" x="9180513" y="2251075"/>
          <p14:tracePt t="27835" x="9196388" y="2251075"/>
          <p14:tracePt t="27836" x="9210675" y="2251075"/>
          <p14:tracePt t="27842" x="9240838" y="2251075"/>
          <p14:tracePt t="27843" x="9255125" y="2251075"/>
          <p14:tracePt t="27844" x="9271000" y="2251075"/>
          <p14:tracePt t="27845" x="9285288" y="2251075"/>
          <p14:tracePt t="27848" x="9301163" y="2251075"/>
          <p14:tracePt t="27849" x="9315450" y="2251075"/>
          <p14:tracePt t="27851" x="9345613" y="2251075"/>
          <p14:tracePt t="27854" x="9359900" y="2251075"/>
          <p14:tracePt t="27856" x="9375775" y="2251075"/>
          <p14:tracePt t="27858" x="9390063" y="2251075"/>
          <p14:tracePt t="27860" x="9404350" y="2265363"/>
          <p14:tracePt t="27862" x="9420225" y="2265363"/>
          <p14:tracePt t="27864" x="9434513" y="2265363"/>
          <p14:tracePt t="27865" x="9448800" y="2281238"/>
          <p14:tracePt t="27866" x="9464675" y="2281238"/>
          <p14:tracePt t="27870" x="9478963" y="2281238"/>
          <p14:tracePt t="27872" x="9509125" y="2295525"/>
          <p14:tracePt t="27874" x="9509125" y="2311400"/>
          <p14:tracePt t="27875" x="9523413" y="2311400"/>
          <p14:tracePt t="27877" x="9539288" y="2311400"/>
          <p14:tracePt t="27878" x="9539288" y="2325688"/>
          <p14:tracePt t="27879" x="9553575" y="2325688"/>
          <p14:tracePt t="27881" x="9569450" y="2339975"/>
          <p14:tracePt t="27884" x="9583738" y="2355850"/>
          <p14:tracePt t="27887" x="9598025" y="2355850"/>
          <p14:tracePt t="27890" x="9613900" y="2370138"/>
          <p14:tracePt t="27890" x="9613900" y="2386013"/>
          <p14:tracePt t="27892" x="9628188" y="2386013"/>
          <p14:tracePt t="27895" x="9628188" y="2400300"/>
          <p14:tracePt t="27896" x="9644063" y="2400300"/>
          <p14:tracePt t="27897" x="9658350" y="2414588"/>
          <p14:tracePt t="27898" x="9658350" y="2430463"/>
          <p14:tracePt t="27901" x="9672638" y="2444750"/>
          <p14:tracePt t="27903" x="9688513" y="2460625"/>
          <p14:tracePt t="27905" x="9688513" y="2474913"/>
          <p14:tracePt t="27908" x="9702800" y="2505075"/>
          <p14:tracePt t="27909" x="9717088" y="2519363"/>
          <p14:tracePt t="27910" x="9717088" y="2535238"/>
          <p14:tracePt t="27911" x="9732963" y="2535238"/>
          <p14:tracePt t="27914" x="9732963" y="2549525"/>
          <p14:tracePt t="27914" x="9747250" y="2563813"/>
          <p14:tracePt t="27915" x="9747250" y="2579688"/>
          <p14:tracePt t="27916" x="9763125" y="2579688"/>
          <p14:tracePt t="27917" x="9763125" y="2608263"/>
          <p14:tracePt t="27920" x="9763125" y="2624138"/>
          <p14:tracePt t="27921" x="9777413" y="2638425"/>
          <p14:tracePt t="27922" x="9777413" y="2654300"/>
          <p14:tracePt t="27923" x="9791700" y="2654300"/>
          <p14:tracePt t="27924" x="9791700" y="2668588"/>
          <p14:tracePt t="27926" x="9807575" y="2698750"/>
          <p14:tracePt t="27927" x="9807575" y="2728913"/>
          <p14:tracePt t="27928" x="9821863" y="2743200"/>
          <p14:tracePt t="27931" x="9837738" y="2787650"/>
          <p14:tracePt t="27932" x="9852025" y="2787650"/>
          <p14:tracePt t="27933" x="9852025" y="2817813"/>
          <p14:tracePt t="27934" x="9852025" y="2832100"/>
          <p14:tracePt t="27936" x="9866313" y="2862263"/>
          <p14:tracePt t="27938" x="9882188" y="2878138"/>
          <p14:tracePt t="27939" x="9896475" y="2906713"/>
          <p14:tracePt t="27940" x="9896475" y="2936875"/>
          <p14:tracePt t="27942" x="9912350" y="2951163"/>
          <p14:tracePt t="27944" x="9926638" y="2981325"/>
          <p14:tracePt t="27944" x="9926638" y="2997200"/>
          <p14:tracePt t="27945" x="9940925" y="3011488"/>
          <p14:tracePt t="27946" x="9940925" y="3025775"/>
          <p14:tracePt t="27947" x="9940925" y="3055938"/>
          <p14:tracePt t="27948" x="9940925" y="3071813"/>
          <p14:tracePt t="27950" x="9971088" y="3116263"/>
          <p14:tracePt t="27951" x="9985375" y="3146425"/>
          <p14:tracePt t="27952" x="9985375" y="3160713"/>
          <p14:tracePt t="27954" x="10001250" y="3175000"/>
          <p14:tracePt t="27956" x="10001250" y="3205163"/>
          <p14:tracePt t="27957" x="10001250" y="3235325"/>
          <p14:tracePt t="27958" x="10015538" y="3249613"/>
          <p14:tracePt t="27960" x="10031413" y="3265488"/>
          <p14:tracePt t="27962" x="10045700" y="3309938"/>
          <p14:tracePt t="27963" x="10045700" y="3324225"/>
          <p14:tracePt t="27964" x="10045700" y="3340100"/>
          <p14:tracePt t="27965" x="10045700" y="3354388"/>
          <p14:tracePt t="27966" x="10059988" y="3368675"/>
          <p14:tracePt t="27968" x="10075863" y="3398838"/>
          <p14:tracePt t="27969" x="10075863" y="3414713"/>
          <p14:tracePt t="27971" x="10090150" y="3429000"/>
          <p14:tracePt t="27971" x="10090150" y="3459163"/>
          <p14:tracePt t="27972" x="10090150" y="3473450"/>
          <p14:tracePt t="27974" x="10106025" y="3503613"/>
          <p14:tracePt t="27975" x="10106025" y="3517900"/>
          <p14:tracePt t="27977" x="10120313" y="3533775"/>
          <p14:tracePt t="27978" x="10120313" y="3563938"/>
          <p14:tracePt t="27981" x="10134600" y="3578225"/>
          <p14:tracePt t="27981" x="10134600" y="3592513"/>
          <p14:tracePt t="27983" x="10134600" y="3622675"/>
          <p14:tracePt t="27986" x="10134600" y="3652838"/>
          <p14:tracePt t="27987" x="10150475" y="3652838"/>
          <p14:tracePt t="27988" x="10150475" y="3683000"/>
          <p14:tracePt t="27990" x="10164763" y="3697288"/>
          <p14:tracePt t="27992" x="10164763" y="3711575"/>
          <p14:tracePt t="27993" x="10164763" y="3727450"/>
          <p14:tracePt t="27994" x="10164763" y="3741738"/>
          <p14:tracePt t="27995" x="10164763" y="3757613"/>
          <p14:tracePt t="27998" x="10164763" y="3771900"/>
          <p14:tracePt t="28000" x="10180638" y="3786188"/>
          <p14:tracePt t="28002" x="10180638" y="3802063"/>
          <p14:tracePt t="28004" x="10194925" y="3832225"/>
          <p14:tracePt t="28006" x="10194925" y="3846513"/>
          <p14:tracePt t="28007" x="10194925" y="3860800"/>
          <p14:tracePt t="28011" x="10194925" y="3876675"/>
          <p14:tracePt t="28011" x="10194925" y="3890963"/>
          <p14:tracePt t="28012" x="10194925" y="3906838"/>
          <p14:tracePt t="28017" x="10209213" y="3921125"/>
          <p14:tracePt t="28017" x="10209213" y="3935413"/>
          <p14:tracePt t="28019" x="10209213" y="3951288"/>
          <p14:tracePt t="28020" x="10209213" y="3965575"/>
          <p14:tracePt t="28022" x="10225088" y="3979863"/>
          <p14:tracePt t="28023" x="10225088" y="4010025"/>
          <p14:tracePt t="28030" x="10225088" y="4054475"/>
          <p14:tracePt t="28030" x="10225088" y="4070350"/>
          <p14:tracePt t="28031" x="10239375" y="4084638"/>
          <p14:tracePt t="28035" x="10239375" y="4100513"/>
          <p14:tracePt t="28037" x="10239375" y="4129088"/>
          <p14:tracePt t="28037" x="10239375" y="4144963"/>
          <p14:tracePt t="28039" x="10239375" y="4159250"/>
          <p14:tracePt t="28041" x="10239375" y="4175125"/>
          <p14:tracePt t="28042" x="10239375" y="4189413"/>
          <p14:tracePt t="28045" x="10239375" y="4219575"/>
          <p14:tracePt t="28047" x="10239375" y="4233863"/>
          <p14:tracePt t="28047" x="10239375" y="4249738"/>
          <p14:tracePt t="28048" x="10239375" y="4264025"/>
          <p14:tracePt t="28054" x="10239375" y="4322763"/>
          <p14:tracePt t="28056" x="10239375" y="4338638"/>
          <p14:tracePt t="28057" x="10239375" y="4352925"/>
          <p14:tracePt t="28059" x="10239375" y="4368800"/>
          <p14:tracePt t="28059" x="10239375" y="4397375"/>
          <p14:tracePt t="28064" x="10239375" y="4413250"/>
          <p14:tracePt t="28066" x="10239375" y="4443413"/>
          <p14:tracePt t="28066" x="10239375" y="4457700"/>
          <p14:tracePt t="28072" x="10239375" y="4487863"/>
          <p14:tracePt t="28073" x="10239375" y="4518025"/>
          <p14:tracePt t="28074" x="10239375" y="4532313"/>
          <p14:tracePt t="28075" x="10239375" y="4546600"/>
          <p14:tracePt t="28077" x="10239375" y="4562475"/>
          <p14:tracePt t="28079" x="10239375" y="4576763"/>
          <p14:tracePt t="28080" x="10239375" y="4592638"/>
          <p14:tracePt t="28081" x="10239375" y="4606925"/>
          <p14:tracePt t="28083" x="10239375" y="4621213"/>
          <p14:tracePt t="28084" x="10239375" y="4637088"/>
          <p14:tracePt t="28091" x="10225088" y="4681538"/>
          <p14:tracePt t="28092" x="10225088" y="4695825"/>
          <p14:tracePt t="28095" x="10209213" y="4711700"/>
          <p14:tracePt t="28097" x="10209213" y="4725988"/>
          <p14:tracePt t="28102" x="10209213" y="4756150"/>
          <p14:tracePt t="28104" x="10194925" y="4756150"/>
          <p14:tracePt t="28105" x="10194925" y="4770438"/>
          <p14:tracePt t="28107" x="10194925" y="4786313"/>
          <p14:tracePt t="28109" x="10194925" y="4800600"/>
          <p14:tracePt t="28111" x="10180638" y="4800600"/>
          <p14:tracePt t="28113" x="10180638" y="4814888"/>
          <p14:tracePt t="28115" x="10180638" y="4830763"/>
          <p14:tracePt t="28120" x="10180638" y="4845050"/>
          <p14:tracePt t="28123" x="10180638" y="4860925"/>
          <p14:tracePt t="28126" x="10164763" y="4860925"/>
          <p14:tracePt t="28130" x="10164763" y="4875213"/>
          <p14:tracePt t="28132" x="10150475" y="4889500"/>
          <p14:tracePt t="28134" x="10150475" y="4905375"/>
          <p14:tracePt t="28140" x="10150475" y="4919663"/>
          <p14:tracePt t="28144" x="10150475" y="4935538"/>
          <p14:tracePt t="28150" x="10150475" y="4949825"/>
          <p14:tracePt t="28155" x="10150475" y="4964113"/>
          <p14:tracePt t="28157" x="10134600" y="4964113"/>
          <p14:tracePt t="28162" x="10134600" y="4994275"/>
          <p14:tracePt t="28168" x="10134600" y="5008563"/>
          <p14:tracePt t="28171" x="10134600" y="5024438"/>
          <p14:tracePt t="28175" x="10120313" y="5038725"/>
          <p14:tracePt t="28181" x="10120313" y="5054600"/>
          <p14:tracePt t="28182" x="10120313" y="5068888"/>
          <p14:tracePt t="28183" x="10106025" y="5068888"/>
          <p14:tracePt t="28184" x="10106025" y="5083175"/>
          <p14:tracePt t="28193" x="10106025" y="5099050"/>
          <p14:tracePt t="28194" x="10106025" y="5113338"/>
          <p14:tracePt t="28201" x="10106025" y="5129213"/>
          <p14:tracePt t="28205" x="10106025" y="5143500"/>
          <p14:tracePt t="28208" x="10090150" y="5157788"/>
          <p14:tracePt t="28216" x="10075863" y="5173663"/>
          <p14:tracePt t="28224" x="10075863" y="5187950"/>
          <p14:tracePt t="28235" x="10075863" y="5203825"/>
          <p14:tracePt t="28248" x="10075863" y="5218113"/>
          <p14:tracePt t="28306" x="10059988" y="5218113"/>
          <p14:tracePt t="28332" x="10059988" y="5232400"/>
          <p14:tracePt t="30669" x="10059988" y="5218113"/>
          <p14:tracePt t="30671" x="10059988" y="5203825"/>
          <p14:tracePt t="30679" x="10059988" y="5187950"/>
          <p14:tracePt t="30680" x="10059988" y="5173663"/>
          <p14:tracePt t="30684" x="10059988" y="5157788"/>
          <p14:tracePt t="30685" x="10075863" y="5157788"/>
          <p14:tracePt t="30686" x="10075863" y="5143500"/>
          <p14:tracePt t="30690" x="10075863" y="5129213"/>
          <p14:tracePt t="30694" x="10090150" y="5129213"/>
          <p14:tracePt t="30696" x="10090150" y="5113338"/>
          <p14:tracePt t="30702" x="10090150" y="5099050"/>
          <p14:tracePt t="30709" x="10090150" y="5083175"/>
          <p14:tracePt t="30716" x="10090150" y="5068888"/>
          <p14:tracePt t="30720" x="10090150" y="5054600"/>
          <p14:tracePt t="30724" x="10106025" y="5054600"/>
          <p14:tracePt t="30733" x="10106025" y="5038725"/>
          <p14:tracePt t="30733" x="10106025" y="5024438"/>
          <p14:tracePt t="30744" x="10106025" y="5008563"/>
          <p14:tracePt t="30750" x="10106025" y="4994275"/>
          <p14:tracePt t="30751" x="10120313" y="4994275"/>
          <p14:tracePt t="30755" x="10120313" y="4979988"/>
          <p14:tracePt t="30767" x="10120313" y="4964113"/>
          <p14:tracePt t="30770" x="10120313" y="4949825"/>
          <p14:tracePt t="30775" x="10134600" y="4949825"/>
          <p14:tracePt t="30781" x="10134600" y="4935538"/>
          <p14:tracePt t="30785" x="10134600" y="4919663"/>
          <p14:tracePt t="30795" x="10134600" y="4905375"/>
          <p14:tracePt t="30802" x="10134600" y="4889500"/>
          <p14:tracePt t="30802" x="10150475" y="4889500"/>
          <p14:tracePt t="30807" x="10150475" y="4875213"/>
          <p14:tracePt t="30818" x="10150475" y="4860925"/>
          <p14:tracePt t="30824" x="10164763" y="4860925"/>
          <p14:tracePt t="30825" x="10164763" y="4845050"/>
          <p14:tracePt t="30830" x="10164763" y="4830763"/>
          <p14:tracePt t="30836" x="10164763" y="4814888"/>
          <p14:tracePt t="30837" x="10164763" y="4800600"/>
          <p14:tracePt t="30841" x="10164763" y="4786313"/>
          <p14:tracePt t="30844" x="10164763" y="4770438"/>
          <p14:tracePt t="30849" x="10164763" y="4756150"/>
          <p14:tracePt t="30852" x="10164763" y="4740275"/>
          <p14:tracePt t="30856" x="10164763" y="4725988"/>
          <p14:tracePt t="30857" x="10180638" y="4725988"/>
          <p14:tracePt t="30859" x="10180638" y="4711700"/>
          <p14:tracePt t="30864" x="10180638" y="4695825"/>
          <p14:tracePt t="30867" x="10180638" y="4681538"/>
          <p14:tracePt t="30872" x="10180638" y="4665663"/>
          <p14:tracePt t="30874" x="10180638" y="4651375"/>
          <p14:tracePt t="30875" x="10194925" y="4651375"/>
          <p14:tracePt t="30880" x="10194925" y="4637088"/>
          <p14:tracePt t="30884" x="10194925" y="4621213"/>
          <p14:tracePt t="30890" x="10194925" y="4606925"/>
          <p14:tracePt t="30895" x="10194925" y="4592638"/>
          <p14:tracePt t="30897" x="10194925" y="4576763"/>
          <p14:tracePt t="30902" x="10194925" y="4562475"/>
          <p14:tracePt t="30908" x="10194925" y="4546600"/>
          <p14:tracePt t="30914" x="10209213" y="4546600"/>
          <p14:tracePt t="30915" x="10209213" y="4532313"/>
          <p14:tracePt t="30920" x="10209213" y="4518025"/>
          <p14:tracePt t="30926" x="10209213" y="4502150"/>
          <p14:tracePt t="30934" x="10209213" y="4487863"/>
          <p14:tracePt t="30938" x="10209213" y="4471988"/>
          <p14:tracePt t="30950" x="10209213" y="4457700"/>
          <p14:tracePt t="30952" x="10209213" y="4443413"/>
          <p14:tracePt t="30958" x="10209213" y="4427538"/>
          <p14:tracePt t="30962" x="10209213" y="4413250"/>
          <p14:tracePt t="30964" x="10209213" y="4397375"/>
          <p14:tracePt t="30968" x="10209213" y="4383088"/>
          <p14:tracePt t="30969" x="10209213" y="4368800"/>
          <p14:tracePt t="30974" x="10209213" y="4352925"/>
          <p14:tracePt t="30976" x="10209213" y="4338638"/>
          <p14:tracePt t="30977" x="10209213" y="4322763"/>
          <p14:tracePt t="30981" x="10209213" y="4308475"/>
          <p14:tracePt t="30982" x="10209213" y="4294188"/>
          <p14:tracePt t="30987" x="10209213" y="4278313"/>
          <p14:tracePt t="30988" x="10209213" y="4264025"/>
          <p14:tracePt t="30993" x="10209213" y="4249738"/>
          <p14:tracePt t="30995" x="10209213" y="4233863"/>
          <p14:tracePt t="30997" x="10209213" y="4219575"/>
          <p14:tracePt t="31002" x="10209213" y="4203700"/>
          <p14:tracePt t="31004" x="10209213" y="4189413"/>
          <p14:tracePt t="31008" x="10194925" y="4189413"/>
          <p14:tracePt t="31009" x="10194925" y="4175125"/>
          <p14:tracePt t="31013" x="10194925" y="4159250"/>
          <p14:tracePt t="31014" x="10194925" y="4144963"/>
          <p14:tracePt t="31021" x="10180638" y="4129088"/>
          <p14:tracePt t="31023" x="10180638" y="4100513"/>
          <p14:tracePt t="31030" x="10180638" y="4084638"/>
          <p14:tracePt t="31032" x="10180638" y="4070350"/>
          <p14:tracePt t="31041" x="10180638" y="4054475"/>
          <p14:tracePt t="31042" x="10164763" y="4054475"/>
          <p14:tracePt t="31044" x="10164763" y="4040188"/>
          <p14:tracePt t="31047" x="10150475" y="4025900"/>
          <p14:tracePt t="31058" x="10150475" y="4010025"/>
          <p14:tracePt t="31059" x="10134600" y="4010025"/>
          <p14:tracePt t="31062" x="10134600" y="3995738"/>
          <p14:tracePt t="31065" x="10120313" y="3995738"/>
          <p14:tracePt t="31072" x="10106025" y="3995738"/>
          <p14:tracePt t="31075" x="10106025" y="3979863"/>
          <p14:tracePt t="31084" x="10106025" y="3965575"/>
          <p14:tracePt t="31085" x="10090150" y="3965575"/>
          <p14:tracePt t="31098" x="10075863" y="3965575"/>
          <p14:tracePt t="31101" x="10075863" y="3951288"/>
          <p14:tracePt t="31107" x="10075863" y="3935413"/>
          <p14:tracePt t="31121" x="10059988" y="3921125"/>
          <p14:tracePt t="31128" x="10045700" y="3921125"/>
          <p14:tracePt t="31136" x="10031413" y="3906838"/>
          <p14:tracePt t="31144" x="10015538" y="3890963"/>
          <p14:tracePt t="31148" x="10001250" y="3890963"/>
          <p14:tracePt t="31153" x="10001250" y="3876675"/>
          <p14:tracePt t="31156" x="9985375" y="3876675"/>
          <p14:tracePt t="31158" x="9971088" y="3860800"/>
          <p14:tracePt t="31164" x="9956800" y="3860800"/>
          <p14:tracePt t="31165" x="9956800" y="3846513"/>
          <p14:tracePt t="31170" x="9940925" y="3846513"/>
          <p14:tracePt t="31174" x="9926638" y="3846513"/>
          <p14:tracePt t="31179" x="9926638" y="3832225"/>
          <p14:tracePt t="31183" x="9912350" y="3832225"/>
          <p14:tracePt t="31185" x="9912350" y="3816350"/>
          <p14:tracePt t="31187" x="9896475" y="3816350"/>
          <p14:tracePt t="31190" x="9882188" y="3816350"/>
          <p14:tracePt t="31199" x="9866313" y="3802063"/>
          <p14:tracePt t="31206" x="9852025" y="3802063"/>
          <p14:tracePt t="31207" x="9852025" y="3786188"/>
          <p14:tracePt t="31221" x="9837738" y="3786188"/>
          <p14:tracePt t="31223" x="9837738" y="3771900"/>
          <p14:tracePt t="31228" x="9821863" y="3771900"/>
          <p14:tracePt t="31236" x="9807575" y="3771900"/>
          <p14:tracePt t="31241" x="9807575" y="3757613"/>
          <p14:tracePt t="31242" x="9791700" y="3757613"/>
          <p14:tracePt t="31243" x="9791700" y="3741738"/>
          <p14:tracePt t="31247" x="9777413" y="3741738"/>
          <p14:tracePt t="31253" x="9777413" y="3727450"/>
          <p14:tracePt t="31254" x="9763125" y="3727450"/>
          <p14:tracePt t="31260" x="9747250" y="3711575"/>
          <p14:tracePt t="31263" x="9732963" y="3711575"/>
          <p14:tracePt t="31265" x="9732963" y="3697288"/>
          <p14:tracePt t="31271" x="9717088" y="3697288"/>
          <p14:tracePt t="31273" x="9717088" y="3683000"/>
          <p14:tracePt t="31277" x="9702800" y="3683000"/>
          <p14:tracePt t="31281" x="9702800" y="3667125"/>
          <p14:tracePt t="31291" x="9688513" y="3652838"/>
          <p14:tracePt t="31295" x="9672638" y="3636963"/>
          <p14:tracePt t="31303" x="9658350" y="3622675"/>
          <p14:tracePt t="31308" x="9658350" y="3608388"/>
          <p14:tracePt t="31311" x="9644063" y="3608388"/>
          <p14:tracePt t="31313" x="9644063" y="3592513"/>
          <p14:tracePt t="31321" x="9628188" y="3592513"/>
          <p14:tracePt t="31326" x="9628188" y="3578225"/>
          <p14:tracePt t="31335" x="9628188" y="3563938"/>
          <p14:tracePt t="31347" x="9628188" y="3548063"/>
          <p14:tracePt t="31363" x="9613900" y="3548063"/>
          <p14:tracePt t="31375" x="9613900" y="3533775"/>
          <p14:tracePt t="31377" x="9598025" y="3533775"/>
          <p14:tracePt t="31406" x="9598025" y="3517900"/>
          <p14:tracePt t="31480" x="9613900" y="3517900"/>
          <p14:tracePt t="31486" x="9613900" y="3503613"/>
          <p14:tracePt t="31495" x="9628188" y="3503613"/>
          <p14:tracePt t="31497" x="9628188" y="3489325"/>
          <p14:tracePt t="31498" x="9644063" y="3489325"/>
          <p14:tracePt t="31507" x="9658350" y="3489325"/>
          <p14:tracePt t="31511" x="9672638" y="3473450"/>
          <p14:tracePt t="31514" x="9688513" y="3473450"/>
          <p14:tracePt t="31522" x="9702800" y="3473450"/>
          <p14:tracePt t="31523" x="9702800" y="3459163"/>
          <p14:tracePt t="31527" x="9717088" y="3459163"/>
          <p14:tracePt t="31540" x="9717088" y="3443288"/>
          <p14:tracePt t="31541" x="9732963" y="3443288"/>
          <p14:tracePt t="31553" x="9747250" y="3443288"/>
          <p14:tracePt t="31562" x="9763125" y="3443288"/>
          <p14:tracePt t="31582" x="9777413" y="3443288"/>
          <p14:tracePt t="31587" x="9791700" y="3443288"/>
          <p14:tracePt t="31593" x="9807575" y="3443288"/>
          <p14:tracePt t="31598" x="9837738" y="3443288"/>
          <p14:tracePt t="31606" x="9866313" y="3443288"/>
          <p14:tracePt t="31609" x="9882188" y="3443288"/>
          <p14:tracePt t="31610" x="9896475" y="3443288"/>
          <p14:tracePt t="31611" x="9912350" y="3443288"/>
          <p14:tracePt t="31617" x="9926638" y="3443288"/>
          <p14:tracePt t="31618" x="9940925" y="3443288"/>
          <p14:tracePt t="31620" x="9956800" y="3443288"/>
          <p14:tracePt t="31623" x="9971088" y="3443288"/>
          <p14:tracePt t="31624" x="9985375" y="3443288"/>
          <p14:tracePt t="31630" x="10015538" y="3443288"/>
          <p14:tracePt t="31634" x="10015538" y="3429000"/>
          <p14:tracePt t="31635" x="10031413" y="3429000"/>
          <p14:tracePt t="31638" x="10045700" y="3429000"/>
          <p14:tracePt t="31639" x="10059988" y="3429000"/>
          <p14:tracePt t="31646" x="10075863" y="3429000"/>
          <p14:tracePt t="31647" x="10090150" y="3429000"/>
          <p14:tracePt t="31650" x="10106025" y="3429000"/>
          <p14:tracePt t="31653" x="10120313" y="3429000"/>
          <p14:tracePt t="31656" x="10134600" y="3429000"/>
          <p14:tracePt t="31659" x="10134600" y="3414713"/>
          <p14:tracePt t="31661" x="10150475" y="3414713"/>
          <p14:tracePt t="31662" x="10164763" y="3414713"/>
          <p14:tracePt t="31668" x="10180638" y="3414713"/>
          <p14:tracePt t="31671" x="10194925" y="3414713"/>
          <p14:tracePt t="31676" x="10209213" y="3414713"/>
          <p14:tracePt t="31678" x="10225088" y="3414713"/>
          <p14:tracePt t="31680" x="10239375" y="3414713"/>
          <p14:tracePt t="31688" x="10253663" y="3414713"/>
          <p14:tracePt t="31689" x="10269538" y="3414713"/>
          <p14:tracePt t="31694" x="10283825" y="3414713"/>
          <p14:tracePt t="31696" x="10299700" y="3414713"/>
          <p14:tracePt t="31697" x="10313988" y="3414713"/>
          <p14:tracePt t="31702" x="10328275" y="3414713"/>
          <p14:tracePt t="31703" x="10344150" y="3414713"/>
          <p14:tracePt t="31707" x="10358438" y="3414713"/>
          <p14:tracePt t="31709" x="10358438" y="3398838"/>
          <p14:tracePt t="31710" x="10374313" y="3398838"/>
          <p14:tracePt t="31711" x="10388600" y="3398838"/>
          <p14:tracePt t="31719" x="10418763" y="3398838"/>
          <p14:tracePt t="31722" x="10433050" y="3398838"/>
          <p14:tracePt t="31725" x="10448925" y="3398838"/>
          <p14:tracePt t="31731" x="10463213" y="3398838"/>
          <p14:tracePt t="31741" x="10477500" y="3398838"/>
          <p14:tracePt t="31753" x="10493375" y="3398838"/>
          <p14:tracePt t="31778" x="10493375" y="3384550"/>
          <p14:tracePt t="31784" x="10507663" y="3384550"/>
          <p14:tracePt t="31792" x="10521950" y="3384550"/>
          <p14:tracePt t="31805" x="10537825" y="3384550"/>
          <p14:tracePt t="31819" x="10552113" y="3384550"/>
          <p14:tracePt t="31822" x="10567988" y="3384550"/>
          <p14:tracePt t="31829" x="10582275" y="3384550"/>
          <p14:tracePt t="31833" x="10582275" y="3368675"/>
          <p14:tracePt t="31835" x="10596563" y="3368675"/>
          <p14:tracePt t="31836" x="10612438" y="3368675"/>
          <p14:tracePt t="31844" x="10626725" y="3368675"/>
          <p14:tracePt t="31848" x="10642600" y="3368675"/>
          <p14:tracePt t="31850" x="10656888" y="3368675"/>
          <p14:tracePt t="31854" x="10671175" y="3368675"/>
          <p14:tracePt t="31860" x="10687050" y="3368675"/>
          <p14:tracePt t="31865" x="10701338" y="3368675"/>
          <p14:tracePt t="31868" x="10717213" y="3368675"/>
          <p14:tracePt t="31874" x="10731500" y="3368675"/>
          <p14:tracePt t="31878" x="10745788" y="3368675"/>
          <p14:tracePt t="31889" x="10761663" y="3368675"/>
          <p14:tracePt t="31896" x="10775950" y="3368675"/>
          <p14:tracePt t="31899" x="10790238" y="3368675"/>
          <p14:tracePt t="31914" x="10806113" y="3368675"/>
          <p14:tracePt t="31917" x="10820400" y="3368675"/>
          <p14:tracePt t="31925" x="10820400" y="3354388"/>
          <p14:tracePt t="31926" x="10836275" y="3354388"/>
          <p14:tracePt t="31928" x="10850563" y="3354388"/>
          <p14:tracePt t="31932" x="10864850" y="3354388"/>
          <p14:tracePt t="31941" x="10880725" y="3354388"/>
          <p14:tracePt t="31945" x="10895013" y="3354388"/>
          <p14:tracePt t="31948" x="10895013" y="3340100"/>
          <p14:tracePt t="31950" x="10910888" y="3340100"/>
          <p14:tracePt t="31956" x="10925175" y="3340100"/>
          <p14:tracePt t="31958" x="10939463" y="3340100"/>
          <p14:tracePt t="31968" x="10955338" y="3340100"/>
          <p14:tracePt t="31975" x="10969625" y="3340100"/>
          <p14:tracePt t="31986" x="10985500" y="3340100"/>
          <p14:tracePt t="31988" x="10999788" y="3340100"/>
          <p14:tracePt t="31996" x="11014075" y="3340100"/>
          <p14:tracePt t="32006" x="11029950" y="3340100"/>
          <p14:tracePt t="32013" x="11044238" y="3340100"/>
          <p14:tracePt t="32032" x="11058525" y="3340100"/>
          <p14:tracePt t="32046" x="11074400" y="3340100"/>
          <p14:tracePt t="32047" x="11074400" y="3324225"/>
          <p14:tracePt t="32052" x="11088688" y="3324225"/>
          <p14:tracePt t="32067" x="11104563" y="3324225"/>
          <p14:tracePt t="32077" x="11118850" y="3324225"/>
          <p14:tracePt t="32089" x="11133138" y="3324225"/>
          <p14:tracePt t="32091" x="11133138" y="3309938"/>
          <p14:tracePt t="32093" x="11149013" y="3309938"/>
          <p14:tracePt t="32104" x="11163300" y="3309938"/>
          <p14:tracePt t="32108" x="11163300" y="3294063"/>
          <p14:tracePt t="32110" x="11179175" y="3294063"/>
          <p14:tracePt t="32115" x="11193463" y="3294063"/>
          <p14:tracePt t="32325" x="11207750" y="3294063"/>
          <p14:tracePt t="32365" x="11223625" y="3294063"/>
          <p14:tracePt t="32385" x="11237913" y="3294063"/>
          <p14:tracePt t="32393" x="11253788" y="3294063"/>
          <p14:tracePt t="32399" x="11268075" y="3294063"/>
          <p14:tracePt t="32410" x="11282363" y="3294063"/>
          <p14:tracePt t="32416" x="11298238" y="3294063"/>
          <p14:tracePt t="32417" x="11298238" y="3279775"/>
          <p14:tracePt t="32422" x="11312525" y="3279775"/>
          <p14:tracePt t="32427" x="11326813" y="3279775"/>
          <p14:tracePt t="32430" x="11342688" y="3279775"/>
          <p14:tracePt t="32442" x="11356975" y="3265488"/>
          <p14:tracePt t="32448" x="11372850" y="3265488"/>
          <p14:tracePt t="32465" x="11387138" y="3265488"/>
          <p14:tracePt t="32506" x="11401425" y="3265488"/>
          <p14:tracePt t="32520" x="11417300" y="3265488"/>
          <p14:tracePt t="32537" x="11431588" y="3265488"/>
          <p14:tracePt t="32545" x="11447463" y="3265488"/>
          <p14:tracePt t="32546" x="11447463" y="3249613"/>
          <p14:tracePt t="32563" x="11461750" y="3249613"/>
          <p14:tracePt t="32577" x="11476038" y="3249613"/>
          <p14:tracePt t="32587" x="11476038" y="3235325"/>
          <p14:tracePt t="32592" x="11491913" y="3235325"/>
          <p14:tracePt t="32619" x="11491913" y="3221038"/>
          <p14:tracePt t="33167" x="11476038" y="3221038"/>
          <p14:tracePt t="33174" x="11461750" y="3221038"/>
          <p14:tracePt t="33182" x="11461750" y="3235325"/>
          <p14:tracePt t="33189" x="11447463" y="3235325"/>
          <p14:tracePt t="33197" x="11431588" y="3235325"/>
          <p14:tracePt t="33199" x="11431588" y="3249613"/>
          <p14:tracePt t="33205" x="11417300" y="3249613"/>
          <p14:tracePt t="33210" x="11401425" y="3249613"/>
          <p14:tracePt t="33212" x="11387138" y="3249613"/>
          <p14:tracePt t="33220" x="11372850" y="3249613"/>
          <p14:tracePt t="33222" x="11356975" y="3249613"/>
          <p14:tracePt t="33229" x="11342688" y="3249613"/>
          <p14:tracePt t="33231" x="11326813" y="3249613"/>
          <p14:tracePt t="33232" x="11312525" y="3249613"/>
          <p14:tracePt t="33235" x="11312525" y="3265488"/>
          <p14:tracePt t="33237" x="11298238" y="3265488"/>
          <p14:tracePt t="33238" x="11282363" y="3265488"/>
          <p14:tracePt t="33242" x="11268075" y="3265488"/>
          <p14:tracePt t="33244" x="11253788" y="3265488"/>
          <p14:tracePt t="33247" x="11237913" y="3265488"/>
          <p14:tracePt t="33249" x="11223625" y="3265488"/>
          <p14:tracePt t="33250" x="11207750" y="3265488"/>
          <p14:tracePt t="33253" x="11207750" y="3279775"/>
          <p14:tracePt t="33254" x="11179175" y="3279775"/>
          <p14:tracePt t="33255" x="11163300" y="3279775"/>
          <p14:tracePt t="33259" x="11133138" y="3279775"/>
          <p14:tracePt t="33260" x="11118850" y="3279775"/>
          <p14:tracePt t="33262" x="11104563" y="3279775"/>
          <p14:tracePt t="33263" x="11088688" y="3279775"/>
          <p14:tracePt t="33268" x="11074400" y="3279775"/>
          <p14:tracePt t="33268" x="11058525" y="3279775"/>
          <p14:tracePt t="33269" x="11044238" y="3279775"/>
          <p14:tracePt t="33271" x="11029950" y="3279775"/>
          <p14:tracePt t="33272" x="11014075" y="3279775"/>
          <p14:tracePt t="33274" x="10999788" y="3279775"/>
          <p14:tracePt t="33277" x="10985500" y="3279775"/>
          <p14:tracePt t="33277" x="10985500" y="3294063"/>
          <p14:tracePt t="33278" x="10969625" y="3294063"/>
          <p14:tracePt t="33279" x="10955338" y="3294063"/>
          <p14:tracePt t="33280" x="10939463" y="3294063"/>
          <p14:tracePt t="33283" x="10925175" y="3309938"/>
          <p14:tracePt t="33284" x="10910888" y="3309938"/>
          <p14:tracePt t="33285" x="10895013" y="3309938"/>
          <p14:tracePt t="33286" x="10880725" y="3309938"/>
          <p14:tracePt t="33289" x="10864850" y="3309938"/>
          <p14:tracePt t="33290" x="10850563" y="3309938"/>
          <p14:tracePt t="33291" x="10836275" y="3309938"/>
          <p14:tracePt t="33292" x="10820400" y="3309938"/>
          <p14:tracePt t="33296" x="10806113" y="3309938"/>
          <p14:tracePt t="33297" x="10790238" y="3309938"/>
          <p14:tracePt t="33298" x="10790238" y="3324225"/>
          <p14:tracePt t="33301" x="10761663" y="3324225"/>
          <p14:tracePt t="33302" x="10745788" y="3324225"/>
          <p14:tracePt t="33308" x="10717213" y="3324225"/>
          <p14:tracePt t="33310" x="10701338" y="3324225"/>
          <p14:tracePt t="33311" x="10687050" y="3324225"/>
          <p14:tracePt t="33313" x="10671175" y="3324225"/>
          <p14:tracePt t="33314" x="10656888" y="3324225"/>
          <p14:tracePt t="33315" x="10642600" y="3324225"/>
          <p14:tracePt t="33320" x="10626725" y="3324225"/>
          <p14:tracePt t="33320" x="10612438" y="3324225"/>
          <p14:tracePt t="33325" x="10596563" y="3324225"/>
          <p14:tracePt t="33326" x="10567988" y="3340100"/>
          <p14:tracePt t="33328" x="10552113" y="3340100"/>
          <p14:tracePt t="33329" x="10537825" y="3340100"/>
          <p14:tracePt t="33332" x="10521950" y="3340100"/>
          <p14:tracePt t="33333" x="10507663" y="3340100"/>
          <p14:tracePt t="33334" x="10493375" y="3340100"/>
          <p14:tracePt t="33339" x="10477500" y="3340100"/>
          <p14:tracePt t="33340" x="10463213" y="3340100"/>
          <p14:tracePt t="33341" x="10463213" y="3354388"/>
          <p14:tracePt t="33343" x="10448925" y="3354388"/>
          <p14:tracePt t="33346" x="10433050" y="3354388"/>
          <p14:tracePt t="33347" x="10418763" y="3354388"/>
          <p14:tracePt t="33354" x="10402888" y="3354388"/>
          <p14:tracePt t="33357" x="10388600" y="3354388"/>
          <p14:tracePt t="33362" x="10374313" y="3354388"/>
          <p14:tracePt t="33365" x="10358438" y="3354388"/>
          <p14:tracePt t="33368" x="10344150" y="3354388"/>
          <p14:tracePt t="33381" x="10328275" y="3354388"/>
          <p14:tracePt t="33390" x="10313988" y="3354388"/>
          <p14:tracePt t="33460" x="10313988" y="3368675"/>
          <p14:tracePt t="33478" x="10328275" y="3368675"/>
          <p14:tracePt t="33480" x="10328275" y="3384550"/>
          <p14:tracePt t="33482" x="10344150" y="3384550"/>
          <p14:tracePt t="33486" x="10358438" y="3384550"/>
          <p14:tracePt t="33486" x="10374313" y="3384550"/>
          <p14:tracePt t="33490" x="10388600" y="3384550"/>
          <p14:tracePt t="33492" x="10402888" y="3384550"/>
          <p14:tracePt t="33496" x="10418763" y="3384550"/>
          <p14:tracePt t="33497" x="10433050" y="3384550"/>
          <p14:tracePt t="33502" x="10463213" y="3384550"/>
          <p14:tracePt t="33505" x="10477500" y="3384550"/>
          <p14:tracePt t="33507" x="10493375" y="3384550"/>
          <p14:tracePt t="33508" x="10507663" y="3384550"/>
          <p14:tracePt t="33509" x="10521950" y="3384550"/>
          <p14:tracePt t="33512" x="10537825" y="3384550"/>
          <p14:tracePt t="33514" x="10552113" y="3384550"/>
          <p14:tracePt t="33516" x="10567988" y="3384550"/>
          <p14:tracePt t="33519" x="10596563" y="3384550"/>
          <p14:tracePt t="33523" x="10612438" y="3384550"/>
          <p14:tracePt t="33524" x="10626725" y="3368675"/>
          <p14:tracePt t="33526" x="10642600" y="3368675"/>
          <p14:tracePt t="33527" x="10656888" y="3368675"/>
          <p14:tracePt t="33528" x="10671175" y="3368675"/>
          <p14:tracePt t="33532" x="10687050" y="3368675"/>
          <p14:tracePt t="33533" x="10701338" y="3368675"/>
          <p14:tracePt t="33538" x="10717213" y="3368675"/>
          <p14:tracePt t="33540" x="10731500" y="3368675"/>
          <p14:tracePt t="33545" x="10731500" y="3354388"/>
          <p14:tracePt t="33548" x="10745788" y="3354388"/>
          <p14:tracePt t="33594" x="10731500" y="3354388"/>
          <p14:tracePt t="33596" x="10717213" y="3354388"/>
          <p14:tracePt t="33600" x="10701338" y="3354388"/>
          <p14:tracePt t="33601" x="10687050" y="3354388"/>
          <p14:tracePt t="33605" x="10671175" y="3354388"/>
          <p14:tracePt t="33606" x="10656888" y="3354388"/>
          <p14:tracePt t="33607" x="10642600" y="3354388"/>
          <p14:tracePt t="33610" x="10612438" y="3354388"/>
          <p14:tracePt t="33612" x="10596563" y="3354388"/>
          <p14:tracePt t="33613" x="10582275" y="3354388"/>
          <p14:tracePt t="33614" x="10567988" y="3354388"/>
          <p14:tracePt t="33616" x="10552113" y="3354388"/>
          <p14:tracePt t="33617" x="10537825" y="3354388"/>
          <p14:tracePt t="33619" x="10521950" y="3354388"/>
          <p14:tracePt t="33620" x="10507663" y="3354388"/>
          <p14:tracePt t="33622" x="10493375" y="3354388"/>
          <p14:tracePt t="33623" x="10463213" y="3354388"/>
          <p14:tracePt t="33624" x="10448925" y="3354388"/>
          <p14:tracePt t="33626" x="10433050" y="3354388"/>
          <p14:tracePt t="33628" x="10418763" y="3354388"/>
          <p14:tracePt t="33629" x="10402888" y="3354388"/>
          <p14:tracePt t="33630" x="10374313" y="3354388"/>
          <p14:tracePt t="33635" x="10344150" y="3354388"/>
          <p14:tracePt t="33636" x="10328275" y="3354388"/>
          <p14:tracePt t="33637" x="10299700" y="3354388"/>
          <p14:tracePt t="33641" x="10269538" y="3354388"/>
          <p14:tracePt t="33642" x="10253663" y="3354388"/>
          <p14:tracePt t="33643" x="10253663" y="3368675"/>
          <p14:tracePt t="33644" x="10239375" y="3368675"/>
          <p14:tracePt t="33647" x="10225088" y="3368675"/>
          <p14:tracePt t="33647" x="10209213" y="3368675"/>
          <p14:tracePt t="33648" x="10194925" y="3368675"/>
          <p14:tracePt t="33650" x="10180638" y="3384550"/>
          <p14:tracePt t="33652" x="10150475" y="3384550"/>
          <p14:tracePt t="33654" x="10134600" y="3384550"/>
          <p14:tracePt t="33655" x="10120313" y="3384550"/>
          <p14:tracePt t="33656" x="10120313" y="3398838"/>
          <p14:tracePt t="33659" x="10106025" y="3398838"/>
          <p14:tracePt t="33660" x="10090150" y="3398838"/>
          <p14:tracePt t="33662" x="10075863" y="3398838"/>
          <p14:tracePt t="33666" x="10059988" y="3398838"/>
          <p14:tracePt t="33667" x="10045700" y="3398838"/>
          <p14:tracePt t="33668" x="10045700" y="3414713"/>
          <p14:tracePt t="33673" x="10031413" y="3414713"/>
          <p14:tracePt t="33673" x="10015538" y="3414713"/>
          <p14:tracePt t="33674" x="10001250" y="3414713"/>
          <p14:tracePt t="33677" x="10001250" y="3429000"/>
          <p14:tracePt t="33682" x="9985375" y="3429000"/>
          <p14:tracePt t="33684" x="9971088" y="3429000"/>
          <p14:tracePt t="33757" x="9971088" y="3443288"/>
          <p14:tracePt t="33760" x="9971088" y="3459163"/>
          <p14:tracePt t="33768" x="9971088" y="3473450"/>
          <p14:tracePt t="33777" x="9971088" y="3489325"/>
          <p14:tracePt t="33783" x="9971088" y="3503613"/>
          <p14:tracePt t="33786" x="9985375" y="3503613"/>
          <p14:tracePt t="33797" x="10001250" y="3517900"/>
          <p14:tracePt t="33801" x="10015538" y="3517900"/>
          <p14:tracePt t="33805" x="10031413" y="3517900"/>
          <p14:tracePt t="33807" x="10031413" y="3533775"/>
          <p14:tracePt t="33811" x="10045700" y="3533775"/>
          <p14:tracePt t="33816" x="10059988" y="3533775"/>
          <p14:tracePt t="33821" x="10075863" y="3533775"/>
          <p14:tracePt t="33822" x="10090150" y="3533775"/>
          <p14:tracePt t="33828" x="10106025" y="3533775"/>
          <p14:tracePt t="33830" x="10120313" y="3533775"/>
          <p14:tracePt t="33835" x="10134600" y="3533775"/>
          <p14:tracePt t="33841" x="10164763" y="3533775"/>
          <p14:tracePt t="33844" x="10180638" y="3533775"/>
          <p14:tracePt t="33851" x="10194925" y="3533775"/>
          <p14:tracePt t="33856" x="10209213" y="3533775"/>
          <p14:tracePt t="33865" x="10225088" y="3533775"/>
          <p14:tracePt t="33939" x="10209213" y="3533775"/>
          <p14:tracePt t="33940" x="10194925" y="3533775"/>
          <p14:tracePt t="33944" x="10180638" y="3533775"/>
          <p14:tracePt t="33945" x="10164763" y="3533775"/>
          <p14:tracePt t="33951" x="10120313" y="3533775"/>
          <p14:tracePt t="33956" x="10106025" y="3533775"/>
          <p14:tracePt t="33956" x="10090150" y="3533775"/>
          <p14:tracePt t="33957" x="10075863" y="3533775"/>
          <p14:tracePt t="33962" x="10045700" y="3533775"/>
          <p14:tracePt t="33964" x="10031413" y="3533775"/>
          <p14:tracePt t="33965" x="10015538" y="3533775"/>
          <p14:tracePt t="33968" x="10001250" y="3533775"/>
          <p14:tracePt t="33970" x="9985375" y="3533775"/>
          <p14:tracePt t="33971" x="9971088" y="3533775"/>
          <p14:tracePt t="33974" x="9956800" y="3533775"/>
          <p14:tracePt t="33974" x="9926638" y="3533775"/>
          <p14:tracePt t="33980" x="9896475" y="3533775"/>
          <p14:tracePt t="33983" x="9882188" y="3533775"/>
          <p14:tracePt t="33986" x="9866313" y="3533775"/>
          <p14:tracePt t="33988" x="9852025" y="3533775"/>
          <p14:tracePt t="34010" x="9837738" y="3533775"/>
          <p14:tracePt t="34053" x="9852025" y="3533775"/>
          <p14:tracePt t="34055" x="9866313" y="3533775"/>
          <p14:tracePt t="34056" x="9882188" y="3533775"/>
          <p14:tracePt t="34059" x="9896475" y="3533775"/>
          <p14:tracePt t="34060" x="9912350" y="3533775"/>
          <p14:tracePt t="34065" x="9926638" y="3533775"/>
          <p14:tracePt t="34066" x="9940925" y="3533775"/>
          <p14:tracePt t="34067" x="9956800" y="3533775"/>
          <p14:tracePt t="34071" x="9985375" y="3533775"/>
          <p14:tracePt t="34072" x="10001250" y="3533775"/>
          <p14:tracePt t="34073" x="10015538" y="3533775"/>
          <p14:tracePt t="34074" x="10031413" y="3533775"/>
          <p14:tracePt t="34078" x="10045700" y="3533775"/>
          <p14:tracePt t="34079" x="10059988" y="3533775"/>
          <p14:tracePt t="34084" x="10090150" y="3533775"/>
          <p14:tracePt t="34085" x="10106025" y="3533775"/>
          <p14:tracePt t="34086" x="10120313" y="3533775"/>
          <p14:tracePt t="34087" x="10134600" y="3533775"/>
          <p14:tracePt t="34089" x="10150475" y="3533775"/>
          <p14:tracePt t="34090" x="10164763" y="3533775"/>
          <p14:tracePt t="34095" x="10180638" y="3533775"/>
          <p14:tracePt t="34096" x="10194925" y="3533775"/>
          <p14:tracePt t="34097" x="10209213" y="3533775"/>
          <p14:tracePt t="34098" x="10225088" y="3533775"/>
          <p14:tracePt t="34099" x="10239375" y="3533775"/>
          <p14:tracePt t="34101" x="10253663" y="3533775"/>
          <p14:tracePt t="34106" x="10283825" y="3517900"/>
          <p14:tracePt t="34108" x="10299700" y="3517900"/>
          <p14:tracePt t="34109" x="10313988" y="3517900"/>
          <p14:tracePt t="34113" x="10344150" y="3517900"/>
          <p14:tracePt t="34116" x="10358438" y="3517900"/>
          <p14:tracePt t="34118" x="10358438" y="3503613"/>
          <p14:tracePt t="34119" x="10374313" y="3503613"/>
          <p14:tracePt t="34123" x="10388600" y="3503613"/>
          <p14:tracePt t="34125" x="10402888" y="3489325"/>
          <p14:tracePt t="34126" x="10418763" y="3489325"/>
          <p14:tracePt t="34130" x="10433050" y="3489325"/>
          <p14:tracePt t="34133" x="10433050" y="3473450"/>
          <p14:tracePt t="34135" x="10433050" y="3459163"/>
          <p14:tracePt t="34138" x="10448925" y="3459163"/>
          <p14:tracePt t="34144" x="10448925" y="3443288"/>
          <p14:tracePt t="34153" x="10448925" y="3429000"/>
          <p14:tracePt t="34158" x="10448925" y="3414713"/>
          <p14:tracePt t="34165" x="10448925" y="3398838"/>
          <p14:tracePt t="34168" x="10448925" y="3384550"/>
          <p14:tracePt t="34173" x="10433050" y="3368675"/>
          <p14:tracePt t="34174" x="10418763" y="3368675"/>
          <p14:tracePt t="34176" x="10418763" y="3354388"/>
          <p14:tracePt t="34177" x="10402888" y="3354388"/>
          <p14:tracePt t="34178" x="10402888" y="3340100"/>
          <p14:tracePt t="34183" x="10388600" y="3340100"/>
          <p14:tracePt t="34186" x="10374313" y="3324225"/>
          <p14:tracePt t="34187" x="10358438" y="3324225"/>
          <p14:tracePt t="34188" x="10344150" y="3324225"/>
          <p14:tracePt t="34189" x="10328275" y="3309938"/>
          <p14:tracePt t="34192" x="10328275" y="3294063"/>
          <p14:tracePt t="34193" x="10313988" y="3294063"/>
          <p14:tracePt t="34194" x="10299700" y="3294063"/>
          <p14:tracePt t="34199" x="10269538" y="3294063"/>
          <p14:tracePt t="34200" x="10253663" y="3294063"/>
          <p14:tracePt t="34202" x="10239375" y="3294063"/>
          <p14:tracePt t="34204" x="10225088" y="3279775"/>
          <p14:tracePt t="34207" x="10209213" y="3279775"/>
          <p14:tracePt t="34207" x="10194925" y="3279775"/>
          <p14:tracePt t="34208" x="10180638" y="3279775"/>
          <p14:tracePt t="34210" x="10164763" y="3279775"/>
          <p14:tracePt t="34211" x="10150475" y="3279775"/>
          <p14:tracePt t="34213" x="10134600" y="3279775"/>
          <p14:tracePt t="34214" x="10120313" y="3279775"/>
          <p14:tracePt t="34216" x="10106025" y="3279775"/>
          <p14:tracePt t="34217" x="10090150" y="3279775"/>
          <p14:tracePt t="34218" x="10075863" y="3279775"/>
          <p14:tracePt t="34220" x="10045700" y="3279775"/>
          <p14:tracePt t="34223" x="10031413" y="3279775"/>
          <p14:tracePt t="34225" x="10015538" y="3279775"/>
          <p14:tracePt t="34226" x="10001250" y="3279775"/>
          <p14:tracePt t="34228" x="9985375" y="3279775"/>
          <p14:tracePt t="34229" x="9971088" y="3279775"/>
          <p14:tracePt t="34230" x="9956800" y="3279775"/>
          <p14:tracePt t="34232" x="9940925" y="3279775"/>
          <p14:tracePt t="34234" x="9926638" y="3279775"/>
          <p14:tracePt t="34235" x="9912350" y="3279775"/>
          <p14:tracePt t="34236" x="9896475" y="3279775"/>
          <p14:tracePt t="34237" x="9882188" y="3279775"/>
          <p14:tracePt t="34241" x="9852025" y="3279775"/>
          <p14:tracePt t="34242" x="9837738" y="3279775"/>
          <p14:tracePt t="34243" x="9821863" y="3279775"/>
          <p14:tracePt t="34246" x="9807575" y="3294063"/>
          <p14:tracePt t="34247" x="9791700" y="3294063"/>
          <p14:tracePt t="34249" x="9777413" y="3294063"/>
          <p14:tracePt t="34250" x="9763125" y="3294063"/>
          <p14:tracePt t="34253" x="9747250" y="3294063"/>
          <p14:tracePt t="34254" x="9747250" y="3309938"/>
          <p14:tracePt t="34255" x="9732963" y="3309938"/>
          <p14:tracePt t="34259" x="9717088" y="3309938"/>
          <p14:tracePt t="34260" x="9702800" y="3324225"/>
          <p14:tracePt t="34265" x="9688513" y="3324225"/>
          <p14:tracePt t="34267" x="9672638" y="3340100"/>
          <p14:tracePt t="34271" x="9658350" y="3354388"/>
          <p14:tracePt t="34278" x="9658350" y="3368675"/>
          <p14:tracePt t="34279" x="9644063" y="3368675"/>
          <p14:tracePt t="34283" x="9644063" y="3384550"/>
          <p14:tracePt t="34290" x="9628188" y="3398838"/>
          <p14:tracePt t="34296" x="9628188" y="3414713"/>
          <p14:tracePt t="34301" x="9628188" y="3429000"/>
          <p14:tracePt t="34308" x="9628188" y="3443288"/>
          <p14:tracePt t="34309" x="9628188" y="3459163"/>
          <p14:tracePt t="34311" x="9644063" y="3459163"/>
          <p14:tracePt t="34313" x="9644063" y="3473450"/>
          <p14:tracePt t="34320" x="9658350" y="3489325"/>
          <p14:tracePt t="34321" x="9672638" y="3503613"/>
          <p14:tracePt t="34326" x="9688513" y="3503613"/>
          <p14:tracePt t="34327" x="9688513" y="3517900"/>
          <p14:tracePt t="34327" x="9702800" y="3517900"/>
          <p14:tracePt t="34328" x="9717088" y="3517900"/>
          <p14:tracePt t="34329" x="9717088" y="3533775"/>
          <p14:tracePt t="34331" x="9732963" y="3533775"/>
          <p14:tracePt t="34332" x="9732963" y="3548063"/>
          <p14:tracePt t="34333" x="9747250" y="3548063"/>
          <p14:tracePt t="34335" x="9763125" y="3548063"/>
          <p14:tracePt t="34338" x="9777413" y="3548063"/>
          <p14:tracePt t="34339" x="9791700" y="3548063"/>
          <p14:tracePt t="34340" x="9791700" y="3563938"/>
          <p14:tracePt t="34341" x="9807575" y="3563938"/>
          <p14:tracePt t="34344" x="9821863" y="3578225"/>
          <p14:tracePt t="34344" x="9837738" y="3578225"/>
          <p14:tracePt t="34345" x="9852025" y="3578225"/>
          <p14:tracePt t="34346" x="9866313" y="3578225"/>
          <p14:tracePt t="34350" x="9896475" y="3578225"/>
          <p14:tracePt t="34355" x="9912350" y="3578225"/>
          <p14:tracePt t="34356" x="9940925" y="3578225"/>
          <p14:tracePt t="34357" x="9956800" y="3578225"/>
          <p14:tracePt t="34358" x="9971088" y="3578225"/>
          <p14:tracePt t="34362" x="10015538" y="3578225"/>
          <p14:tracePt t="34365" x="10059988" y="3578225"/>
          <p14:tracePt t="34370" x="10075863" y="3578225"/>
          <p14:tracePt t="34370" x="10090150" y="3578225"/>
          <p14:tracePt t="34374" x="10120313" y="3578225"/>
          <p14:tracePt t="34374" x="10134600" y="3578225"/>
          <p14:tracePt t="34378" x="10150475" y="3578225"/>
          <p14:tracePt t="34378" x="10164763" y="3578225"/>
          <p14:tracePt t="34380" x="10180638" y="3578225"/>
          <p14:tracePt t="34381" x="10194925" y="3578225"/>
          <p14:tracePt t="34385" x="10209213" y="3578225"/>
          <p14:tracePt t="34387" x="10225088" y="3563938"/>
          <p14:tracePt t="34387" x="10239375" y="3563938"/>
          <p14:tracePt t="34394" x="10269538" y="3563938"/>
          <p14:tracePt t="34395" x="10269538" y="3548063"/>
          <p14:tracePt t="34396" x="10283825" y="3548063"/>
          <p14:tracePt t="34399" x="10299700" y="3548063"/>
          <p14:tracePt t="34400" x="10299700" y="3533775"/>
          <p14:tracePt t="34405" x="10313988" y="3517900"/>
          <p14:tracePt t="34417" x="10313988" y="3503613"/>
          <p14:tracePt t="34420" x="10313988" y="3489325"/>
          <p14:tracePt t="34429" x="10313988" y="3473450"/>
          <p14:tracePt t="34432" x="10313988" y="3459163"/>
          <p14:tracePt t="34432" x="10313988" y="3443288"/>
          <p14:tracePt t="34438" x="10313988" y="3429000"/>
          <p14:tracePt t="34438" x="10299700" y="3429000"/>
          <p14:tracePt t="34442" x="10299700" y="3414713"/>
          <p14:tracePt t="34442" x="10283825" y="3414713"/>
          <p14:tracePt t="34447" x="10269538" y="3398838"/>
          <p14:tracePt t="34448" x="10269538" y="3384550"/>
          <p14:tracePt t="34449" x="10253663" y="3384550"/>
          <p14:tracePt t="34450" x="10253663" y="3368675"/>
          <p14:tracePt t="34453" x="10239375" y="3368675"/>
          <p14:tracePt t="34455" x="10225088" y="3368675"/>
          <p14:tracePt t="34457" x="10225088" y="3354388"/>
          <p14:tracePt t="34459" x="10209213" y="3354388"/>
          <p14:tracePt t="34460" x="10194925" y="3354388"/>
          <p14:tracePt t="34462" x="10180638" y="3354388"/>
          <p14:tracePt t="34465" x="10164763" y="3340100"/>
          <p14:tracePt t="34466" x="10150475" y="3340100"/>
          <p14:tracePt t="34468" x="10134600" y="3340100"/>
          <p14:tracePt t="34469" x="10120313" y="3340100"/>
          <p14:tracePt t="34473" x="10106025" y="3324225"/>
          <p14:tracePt t="34473" x="10090150" y="3324225"/>
          <p14:tracePt t="34474" x="10075863" y="3324225"/>
          <p14:tracePt t="34477" x="10045700" y="3324225"/>
          <p14:tracePt t="34478" x="10031413" y="3324225"/>
          <p14:tracePt t="34480" x="10015538" y="3324225"/>
          <p14:tracePt t="34481" x="10001250" y="3309938"/>
          <p14:tracePt t="34484" x="9985375" y="3309938"/>
          <p14:tracePt t="34485" x="9971088" y="3309938"/>
          <p14:tracePt t="34486" x="9956800" y="3309938"/>
          <p14:tracePt t="34489" x="9940925" y="3309938"/>
          <p14:tracePt t="34489" x="9926638" y="3309938"/>
          <p14:tracePt t="34490" x="9912350" y="3309938"/>
          <p14:tracePt t="34491" x="9882188" y="3309938"/>
          <p14:tracePt t="34492" x="9866313" y="3309938"/>
          <p14:tracePt t="34495" x="9852025" y="3309938"/>
          <p14:tracePt t="34496" x="9837738" y="3309938"/>
          <p14:tracePt t="34496" x="9821863" y="3309938"/>
          <p14:tracePt t="34498" x="9807575" y="3309938"/>
          <p14:tracePt t="34499" x="9791700" y="3309938"/>
          <p14:tracePt t="34501" x="9763125" y="3309938"/>
          <p14:tracePt t="34502" x="9747250" y="3309938"/>
          <p14:tracePt t="34505" x="9717088" y="3309938"/>
          <p14:tracePt t="34507" x="9688513" y="3309938"/>
          <p14:tracePt t="34508" x="9672638" y="3309938"/>
          <p14:tracePt t="34510" x="9658350" y="3309938"/>
          <p14:tracePt t="34511" x="9644063" y="3309938"/>
          <p14:tracePt t="34513" x="9628188" y="3309938"/>
          <p14:tracePt t="34514" x="9613900" y="3309938"/>
          <p14:tracePt t="34515" x="9598025" y="3309938"/>
          <p14:tracePt t="34519" x="9583738" y="3309938"/>
          <p14:tracePt t="34520" x="9569450" y="3309938"/>
          <p14:tracePt t="34522" x="9553575" y="3324225"/>
          <p14:tracePt t="34525" x="9539288" y="3324225"/>
          <p14:tracePt t="34527" x="9523413" y="3324225"/>
          <p14:tracePt t="34537" x="9509125" y="3324225"/>
          <p14:tracePt t="34568" x="9509125" y="3340100"/>
          <p14:tracePt t="34575" x="9509125" y="3354388"/>
          <p14:tracePt t="34580" x="9523413" y="3354388"/>
          <p14:tracePt t="34583" x="9539288" y="3368675"/>
          <p14:tracePt t="34585" x="9553575" y="3368675"/>
          <p14:tracePt t="34586" x="9553575" y="3384550"/>
          <p14:tracePt t="34590" x="9569450" y="3384550"/>
          <p14:tracePt t="34591" x="9583738" y="3384550"/>
          <p14:tracePt t="34592" x="9598025" y="3398838"/>
          <p14:tracePt t="34593" x="9613900" y="3398838"/>
          <p14:tracePt t="34599" x="9644063" y="3398838"/>
          <p14:tracePt t="34600" x="9658350" y="3398838"/>
          <p14:tracePt t="34602" x="9672638" y="3398838"/>
          <p14:tracePt t="34604" x="9688513" y="3398838"/>
          <p14:tracePt t="34605" x="9702800" y="3398838"/>
          <p14:tracePt t="34606" x="9717088" y="3398838"/>
          <p14:tracePt t="34607" x="9732963" y="3398838"/>
          <p14:tracePt t="34610" x="9763125" y="3398838"/>
          <p14:tracePt t="34612" x="9777413" y="3398838"/>
          <p14:tracePt t="34614" x="9791700" y="3398838"/>
          <p14:tracePt t="34615" x="9807575" y="3398838"/>
          <p14:tracePt t="34616" x="9821863" y="3398838"/>
          <p14:tracePt t="34617" x="9837738" y="3398838"/>
          <p14:tracePt t="34620" x="9852025" y="3398838"/>
          <p14:tracePt t="34622" x="9882188" y="3398838"/>
          <p14:tracePt t="34623" x="9896475" y="3398838"/>
          <p14:tracePt t="34624" x="9912350" y="3398838"/>
          <p14:tracePt t="34629" x="9926638" y="3398838"/>
          <p14:tracePt t="34630" x="9940925" y="3398838"/>
          <p14:tracePt t="34631" x="9956800" y="3398838"/>
          <p14:tracePt t="34635" x="9971088" y="3398838"/>
          <p14:tracePt t="34635" x="9985375" y="3398838"/>
          <p14:tracePt t="34641" x="10001250" y="3398838"/>
          <p14:tracePt t="34642" x="10015538" y="3398838"/>
          <p14:tracePt t="34644" x="10031413" y="3398838"/>
          <p14:tracePt t="34656" x="10031413" y="3384550"/>
          <p14:tracePt t="34707" x="10045700" y="3384550"/>
          <p14:tracePt t="34805" x="10045700" y="3368675"/>
          <p14:tracePt t="34822" x="10059988" y="3368675"/>
          <p14:tracePt t="36639" x="10090150" y="3368675"/>
          <p14:tracePt t="36640" x="10106025" y="3368675"/>
          <p14:tracePt t="36641" x="10120313" y="3368675"/>
          <p14:tracePt t="36642" x="10134600" y="3368675"/>
          <p14:tracePt t="36643" x="10150475" y="3368675"/>
          <p14:tracePt t="36644" x="10164763" y="3368675"/>
          <p14:tracePt t="36646" x="10194925" y="3368675"/>
          <p14:tracePt t="36647" x="10209213" y="3368675"/>
          <p14:tracePt t="36650" x="10283825" y="3368675"/>
          <p14:tracePt t="36653" x="10358438" y="3368675"/>
          <p14:tracePt t="36654" x="10388600" y="3354388"/>
          <p14:tracePt t="36655" x="10418763" y="3354388"/>
          <p14:tracePt t="36656" x="10463213" y="3354388"/>
          <p14:tracePt t="36659" x="10537825" y="3340100"/>
          <p14:tracePt t="36659" x="10582275" y="3340100"/>
          <p14:tracePt t="36660" x="10612438" y="3340100"/>
          <p14:tracePt t="36661" x="10642600" y="3340100"/>
          <p14:tracePt t="36662" x="10687050" y="3340100"/>
          <p14:tracePt t="36665" x="10745788" y="3340100"/>
          <p14:tracePt t="36665" x="10790238" y="3354388"/>
          <p14:tracePt t="36666" x="10820400" y="3354388"/>
          <p14:tracePt t="36667" x="10850563" y="3384550"/>
          <p14:tracePt t="36668" x="10895013" y="3384550"/>
          <p14:tracePt t="36671" x="10985500" y="3414713"/>
          <p14:tracePt t="36671" x="10999788" y="3429000"/>
          <p14:tracePt t="36672" x="11044238" y="3443288"/>
          <p14:tracePt t="36673" x="11074400" y="3459163"/>
          <p14:tracePt t="36674" x="11104563" y="3489325"/>
          <p14:tracePt t="36675" x="11118850" y="3503613"/>
          <p14:tracePt t="36677" x="11149013" y="3517900"/>
          <p14:tracePt t="36677" x="11179175" y="3548063"/>
          <p14:tracePt t="36678" x="11223625" y="3578225"/>
          <p14:tracePt t="36679" x="11223625" y="3592513"/>
          <p14:tracePt t="36680" x="11237913" y="3608388"/>
          <p14:tracePt t="36681" x="11253788" y="3622675"/>
          <p14:tracePt t="36682" x="11282363" y="3652838"/>
          <p14:tracePt t="36683" x="11282363" y="3667125"/>
          <p14:tracePt t="36684" x="11298238" y="3683000"/>
          <p14:tracePt t="36685" x="11298238" y="3697288"/>
          <p14:tracePt t="36686" x="11312525" y="3711575"/>
          <p14:tracePt t="36687" x="11312525" y="3727450"/>
          <p14:tracePt t="36688" x="11326813" y="3757613"/>
          <p14:tracePt t="36690" x="11326813" y="3771900"/>
          <p14:tracePt t="36691" x="11326813" y="3786188"/>
          <p14:tracePt t="36692" x="11326813" y="3802063"/>
          <p14:tracePt t="36695" x="11326813" y="3816350"/>
          <p14:tracePt t="36696" x="11326813" y="3832225"/>
          <p14:tracePt t="36702" x="11326813" y="3846513"/>
          <p14:tracePt t="36702" x="11312525" y="3846513"/>
          <p14:tracePt t="36703" x="11312525" y="3860800"/>
          <p14:tracePt t="37121" x="11298238" y="3860800"/>
          <p14:tracePt t="37123" x="11268075" y="3860800"/>
          <p14:tracePt t="37123" x="11268075" y="3876675"/>
          <p14:tracePt t="37125" x="11253788" y="3876675"/>
          <p14:tracePt t="37127" x="11237913" y="3876675"/>
          <p14:tracePt t="37132" x="11207750" y="3876675"/>
          <p14:tracePt t="37132" x="11193463" y="3876675"/>
          <p14:tracePt t="37133" x="11193463" y="3890963"/>
          <p14:tracePt t="37138" x="11179175" y="3890963"/>
          <p14:tracePt t="37139" x="11149013" y="3906838"/>
          <p14:tracePt t="37144" x="11133138" y="3906838"/>
          <p14:tracePt t="37147" x="11104563" y="3921125"/>
          <p14:tracePt t="37152" x="11088688" y="3921125"/>
          <p14:tracePt t="37153" x="11074400" y="3935413"/>
          <p14:tracePt t="37155" x="11058525" y="3935413"/>
          <p14:tracePt t="37156" x="11044238" y="3951288"/>
          <p14:tracePt t="37159" x="11029950" y="3951288"/>
          <p14:tracePt t="37162" x="11014075" y="3965575"/>
          <p14:tracePt t="37162" x="10999788" y="3979863"/>
          <p14:tracePt t="37168" x="10985500" y="3995738"/>
          <p14:tracePt t="37170" x="10969625" y="4010025"/>
          <p14:tracePt t="37170" x="10955338" y="4025900"/>
          <p14:tracePt t="37174" x="10925175" y="4054475"/>
          <p14:tracePt t="37179" x="10910888" y="4084638"/>
          <p14:tracePt t="37180" x="10895013" y="4100513"/>
          <p14:tracePt t="37181" x="10880725" y="4114800"/>
          <p14:tracePt t="37184" x="10880725" y="4129088"/>
          <p14:tracePt t="37186" x="10850563" y="4159250"/>
          <p14:tracePt t="37188" x="10836275" y="4175125"/>
          <p14:tracePt t="37190" x="10820400" y="4189413"/>
          <p14:tracePt t="37192" x="10820400" y="4203700"/>
          <p14:tracePt t="37193" x="10806113" y="4219575"/>
          <p14:tracePt t="37194" x="10806113" y="4233863"/>
          <p14:tracePt t="37197" x="10806113" y="4249738"/>
          <p14:tracePt t="37199" x="10790238" y="4264025"/>
          <p14:tracePt t="37200" x="10775950" y="4278313"/>
          <p14:tracePt t="37200" x="10775950" y="4294188"/>
          <p14:tracePt t="37203" x="10775950" y="4308475"/>
          <p14:tracePt t="37204" x="10761663" y="4338638"/>
          <p14:tracePt t="37205" x="10761663" y="4352925"/>
          <p14:tracePt t="37206" x="10761663" y="4368800"/>
          <p14:tracePt t="37208" x="10745788" y="4383088"/>
          <p14:tracePt t="37210" x="10731500" y="4413250"/>
          <p14:tracePt t="37211" x="10731500" y="4443413"/>
          <p14:tracePt t="37212" x="10731500" y="4457700"/>
          <p14:tracePt t="37215" x="10731500" y="4471988"/>
          <p14:tracePt t="37217" x="10717213" y="4502150"/>
          <p14:tracePt t="37217" x="10717213" y="4518025"/>
          <p14:tracePt t="37218" x="10717213" y="4546600"/>
          <p14:tracePt t="37219" x="10701338" y="4546600"/>
          <p14:tracePt t="37220" x="10701338" y="4562475"/>
          <p14:tracePt t="37222" x="10701338" y="4576763"/>
          <p14:tracePt t="37222" x="10687050" y="4592638"/>
          <p14:tracePt t="37223" x="10687050" y="4606925"/>
          <p14:tracePt t="37224" x="10687050" y="4621213"/>
          <p14:tracePt t="37226" x="10687050" y="4637088"/>
          <p14:tracePt t="37229" x="10671175" y="4665663"/>
          <p14:tracePt t="37230" x="10671175" y="4681538"/>
          <p14:tracePt t="37230" x="10671175" y="4695825"/>
          <p14:tracePt t="37231" x="10656888" y="4711700"/>
          <p14:tracePt t="37234" x="10656888" y="4756150"/>
          <p14:tracePt t="37235" x="10656888" y="4770438"/>
          <p14:tracePt t="37236" x="10642600" y="4786313"/>
          <p14:tracePt t="37237" x="10642600" y="4800600"/>
          <p14:tracePt t="37238" x="10626725" y="4800600"/>
          <p14:tracePt t="37240" x="10626725" y="4830763"/>
          <p14:tracePt t="37244" x="10626725" y="4845050"/>
          <p14:tracePt t="37245" x="10612438" y="4860925"/>
          <p14:tracePt t="37246" x="10612438" y="4875213"/>
          <p14:tracePt t="37247" x="10612438" y="4889500"/>
          <p14:tracePt t="37249" x="10612438" y="4905375"/>
          <p14:tracePt t="37253" x="10596563" y="4919663"/>
          <p14:tracePt t="37254" x="10596563" y="4935538"/>
          <p14:tracePt t="37256" x="10596563" y="4949825"/>
          <p14:tracePt t="37258" x="10582275" y="4964113"/>
          <p14:tracePt t="37259" x="10582275" y="4979988"/>
          <p14:tracePt t="37265" x="10582275" y="5008563"/>
          <p14:tracePt t="37267" x="10582275" y="5024438"/>
          <p14:tracePt t="37271" x="10582275" y="5054600"/>
          <p14:tracePt t="37272" x="10582275" y="5068888"/>
          <p14:tracePt t="37274" x="10582275" y="5083175"/>
          <p14:tracePt t="37277" x="10582275" y="5099050"/>
          <p14:tracePt t="37279" x="10582275" y="5129213"/>
          <p14:tracePt t="37283" x="10596563" y="5173663"/>
          <p14:tracePt t="37285" x="10596563" y="5187950"/>
          <p14:tracePt t="37289" x="10596563" y="5218113"/>
          <p14:tracePt t="37290" x="10596563" y="5232400"/>
          <p14:tracePt t="37292" x="10596563" y="5248275"/>
          <p14:tracePt t="37293" x="10596563" y="5262563"/>
          <p14:tracePt t="37295" x="10612438" y="5262563"/>
          <p14:tracePt t="37296" x="10612438" y="5278438"/>
          <p14:tracePt t="37296" x="10612438" y="5292725"/>
          <p14:tracePt t="37297" x="10612438" y="5307013"/>
          <p14:tracePt t="37298" x="10626725" y="5307013"/>
          <p14:tracePt t="37299" x="10626725" y="5322888"/>
          <p14:tracePt t="37301" x="10626725" y="5351463"/>
          <p14:tracePt t="37301" x="10642600" y="5367338"/>
          <p14:tracePt t="37302" x="10642600" y="5381625"/>
          <p14:tracePt t="37303" x="10642600" y="5397500"/>
          <p14:tracePt t="37305" x="10642600" y="5411788"/>
          <p14:tracePt t="37307" x="10642600" y="5441950"/>
          <p14:tracePt t="37307" x="10656888" y="5441950"/>
          <p14:tracePt t="37308" x="10656888" y="5456238"/>
          <p14:tracePt t="37309" x="10656888" y="5472113"/>
          <p14:tracePt t="37310" x="10671175" y="5472113"/>
          <p14:tracePt t="37311" x="10671175" y="5486400"/>
          <p14:tracePt t="37313" x="10671175" y="5516563"/>
          <p14:tracePt t="37315" x="10671175" y="5546725"/>
          <p14:tracePt t="37316" x="10687050" y="5575300"/>
          <p14:tracePt t="37319" x="10687050" y="5591175"/>
          <p14:tracePt t="37320" x="10687050" y="5621338"/>
          <p14:tracePt t="37321" x="10687050" y="5635625"/>
          <p14:tracePt t="37322" x="10687050" y="5649913"/>
          <p14:tracePt t="37323" x="10687050" y="5665788"/>
          <p14:tracePt t="37325" x="10687050" y="5694363"/>
          <p14:tracePt t="37326" x="10687050" y="5710238"/>
          <p14:tracePt t="37327" x="10701338" y="5710238"/>
          <p14:tracePt t="37328" x="10701338" y="5740400"/>
          <p14:tracePt t="37331" x="10701338" y="5768975"/>
          <p14:tracePt t="37332" x="10701338" y="5784850"/>
          <p14:tracePt t="37333" x="10701338" y="5799138"/>
          <p14:tracePt t="37334" x="10701338" y="5815013"/>
          <p14:tracePt t="37335" x="10717213" y="5829300"/>
          <p14:tracePt t="37337" x="10717213" y="5843588"/>
          <p14:tracePt t="37338" x="10731500" y="5859463"/>
          <p14:tracePt t="37339" x="10731500" y="5873750"/>
          <p14:tracePt t="37344" x="10731500" y="5903913"/>
          <p14:tracePt t="37345" x="10731500" y="5918200"/>
          <p14:tracePt t="37346" x="10731500" y="5934075"/>
          <p14:tracePt t="37349" x="10731500" y="5948363"/>
          <p14:tracePt t="37350" x="10745788" y="5964238"/>
          <p14:tracePt t="37351" x="10745788" y="5978525"/>
          <p14:tracePt t="37356" x="10745788" y="5992813"/>
          <p14:tracePt t="37359" x="10745788" y="6008688"/>
          <p14:tracePt t="37359" x="10761663" y="6008688"/>
          <p14:tracePt t="37363" x="10761663" y="6022975"/>
        </p14:tracePtLst>
      </p14:laserTraceLst>
    </p:ext>
  </p:extLs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99220"/>
            <a:ext cx="10058400" cy="1325563"/>
          </a:xfrm>
        </p:spPr>
        <p:txBody>
          <a:bodyPr anchor="ctr">
            <a:normAutofit/>
          </a:bodyPr>
          <a:lstStyle/>
          <a:p>
            <a:r>
              <a:rPr lang="en-US" dirty="0"/>
              <a:t>Cross Validation to tune model</a:t>
            </a:r>
          </a:p>
        </p:txBody>
      </p:sp>
      <p:sp>
        <p:nvSpPr>
          <p:cNvPr id="4" name="Content Placeholder 3">
            <a:extLst>
              <a:ext uri="{FF2B5EF4-FFF2-40B4-BE49-F238E27FC236}">
                <a16:creationId xmlns:a16="http://schemas.microsoft.com/office/drawing/2014/main" id="{1223C46D-EA55-4C6F-9016-734B240A34E5}"/>
              </a:ext>
            </a:extLst>
          </p:cNvPr>
          <p:cNvSpPr>
            <a:spLocks noGrp="1"/>
          </p:cNvSpPr>
          <p:nvPr>
            <p:ph sz="half" idx="1"/>
          </p:nvPr>
        </p:nvSpPr>
        <p:spPr>
          <a:xfrm>
            <a:off x="1066800" y="1825624"/>
            <a:ext cx="10058400" cy="4575175"/>
          </a:xfrm>
        </p:spPr>
        <p:txBody>
          <a:bodyPr/>
          <a:lstStyle/>
          <a:p>
            <a:r>
              <a:rPr lang="en-US" dirty="0"/>
              <a:t>We then perform 5-Fold cross validation to better tune each model since they have low accuracy.</a:t>
            </a:r>
          </a:p>
          <a:p>
            <a:r>
              <a:rPr lang="en-US" dirty="0"/>
              <a:t>After performing it, we notice that the prediction accuracy increases significantly for:</a:t>
            </a:r>
          </a:p>
          <a:p>
            <a:pPr lvl="1"/>
            <a:r>
              <a:rPr lang="en-US" dirty="0"/>
              <a:t>Logistic regression: 0.90</a:t>
            </a:r>
          </a:p>
          <a:p>
            <a:pPr lvl="1"/>
            <a:r>
              <a:rPr lang="en-US" dirty="0"/>
              <a:t>Random Forrest: 0.88</a:t>
            </a:r>
          </a:p>
          <a:p>
            <a:pPr lvl="1"/>
            <a:r>
              <a:rPr lang="en-US" dirty="0"/>
              <a:t>XGBoost: 0.86</a:t>
            </a:r>
          </a:p>
        </p:txBody>
      </p:sp>
      <p:pic>
        <p:nvPicPr>
          <p:cNvPr id="5" name="Audio 4">
            <a:hlinkClick r:id="" action="ppaction://media"/>
            <a:extLst>
              <a:ext uri="{FF2B5EF4-FFF2-40B4-BE49-F238E27FC236}">
                <a16:creationId xmlns:a16="http://schemas.microsoft.com/office/drawing/2014/main" id="{B49BCCF7-8633-4223-B7BB-0A2693C106AD}"/>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914748422"/>
      </p:ext>
    </p:extLst>
  </p:cSld>
  <p:clrMapOvr>
    <a:masterClrMapping/>
  </p:clrMapOvr>
  <mc:AlternateContent xmlns:mc="http://schemas.openxmlformats.org/markup-compatibility/2006">
    <mc:Choice xmlns:p14="http://schemas.microsoft.com/office/powerpoint/2010/main" Requires="p14">
      <p:transition spd="med" p14:dur="700" advTm="40552">
        <p:fade/>
      </p:transition>
    </mc:Choice>
    <mc:Fallback>
      <p:transition spd="med" advTm="4055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extLst>
    <p:ext uri="{3A86A75C-4F4B-4683-9AE1-C65F6400EC91}">
      <p14:laserTraceLst xmlns:p14="http://schemas.microsoft.com/office/powerpoint/2010/main">
        <p14:tracePtLst>
          <p14:tracePt t="7851" x="10745788" y="6022975"/>
          <p14:tracePt t="7855" x="10717213" y="6008688"/>
          <p14:tracePt t="7856" x="10701338" y="5992813"/>
          <p14:tracePt t="7859" x="10687050" y="5992813"/>
          <p14:tracePt t="7861" x="10656888" y="5992813"/>
          <p14:tracePt t="7862" x="10656888" y="5978525"/>
          <p14:tracePt t="7863" x="10642600" y="5978525"/>
          <p14:tracePt t="7864" x="10626725" y="5964238"/>
          <p14:tracePt t="7865" x="10612438" y="5948363"/>
          <p14:tracePt t="7867" x="10596563" y="5948363"/>
          <p14:tracePt t="7867" x="10582275" y="5934075"/>
          <p14:tracePt t="7868" x="10552113" y="5918200"/>
          <p14:tracePt t="7869" x="10537825" y="5903913"/>
          <p14:tracePt t="7870" x="10521950" y="5903913"/>
          <p14:tracePt t="7871" x="10507663" y="5889625"/>
          <p14:tracePt t="7873" x="10463213" y="5873750"/>
          <p14:tracePt t="7873" x="10433050" y="5859463"/>
          <p14:tracePt t="7874" x="10418763" y="5829300"/>
          <p14:tracePt t="7875" x="10388600" y="5815013"/>
          <p14:tracePt t="7876" x="10344150" y="5799138"/>
          <p14:tracePt t="7877" x="10313988" y="5784850"/>
          <p14:tracePt t="7879" x="10239375" y="5724525"/>
          <p14:tracePt t="7881" x="10209213" y="5694363"/>
          <p14:tracePt t="7883" x="10180638" y="5694363"/>
          <p14:tracePt t="7883" x="10164763" y="5665788"/>
          <p14:tracePt t="7885" x="10106025" y="5635625"/>
          <p14:tracePt t="7885" x="10059988" y="5621338"/>
          <p14:tracePt t="7886" x="10015538" y="5591175"/>
          <p14:tracePt t="7887" x="9971088" y="5561013"/>
          <p14:tracePt t="7888" x="9940925" y="5530850"/>
          <p14:tracePt t="7889" x="9912350" y="5516563"/>
          <p14:tracePt t="7891" x="9852025" y="5486400"/>
          <p14:tracePt t="7891" x="9821863" y="5456238"/>
          <p14:tracePt t="7892" x="9777413" y="5426075"/>
          <p14:tracePt t="7893" x="9732963" y="5411788"/>
          <p14:tracePt t="7894" x="9702800" y="5397500"/>
          <p14:tracePt t="7895" x="9628188" y="5351463"/>
          <p14:tracePt t="7897" x="9598025" y="5322888"/>
          <p14:tracePt t="7897" x="9553575" y="5292725"/>
          <p14:tracePt t="7898" x="9494838" y="5262563"/>
          <p14:tracePt t="7899" x="9448800" y="5232400"/>
          <p14:tracePt t="7900" x="9404350" y="5203825"/>
          <p14:tracePt t="7901" x="9390063" y="5203825"/>
          <p14:tracePt t="7903" x="9345613" y="5173663"/>
          <p14:tracePt t="7903" x="9285288" y="5143500"/>
          <p14:tracePt t="7904" x="9240838" y="5113338"/>
          <p14:tracePt t="7905" x="9166225" y="5068888"/>
          <p14:tracePt t="7906" x="9107488" y="5038725"/>
          <p14:tracePt t="7907" x="9032875" y="5008563"/>
          <p14:tracePt t="7909" x="8958263" y="4964113"/>
          <p14:tracePt t="7910" x="8897938" y="4935538"/>
          <p14:tracePt t="7911" x="8839200" y="4919663"/>
          <p14:tracePt t="7912" x="8778875" y="4889500"/>
          <p14:tracePt t="7913" x="8718550" y="4860925"/>
          <p14:tracePt t="7915" x="8629650" y="4814888"/>
          <p14:tracePt t="7916" x="8570913" y="4800600"/>
          <p14:tracePt t="7917" x="8496300" y="4770438"/>
          <p14:tracePt t="7918" x="8421688" y="4740275"/>
          <p14:tracePt t="7919" x="8361363" y="4711700"/>
          <p14:tracePt t="7921" x="8197850" y="4637088"/>
          <p14:tracePt t="7922" x="8167688" y="4637088"/>
          <p14:tracePt t="7923" x="8107363" y="4606925"/>
          <p14:tracePt t="7924" x="7959725" y="4546600"/>
          <p14:tracePt t="7925" x="7899400" y="4532313"/>
          <p14:tracePt t="7927" x="7691438" y="4471988"/>
          <p14:tracePt t="7929" x="7631113" y="4443413"/>
          <p14:tracePt t="7930" x="7542213" y="4427538"/>
          <p14:tracePt t="7931" x="7497763" y="4413250"/>
          <p14:tracePt t="7933" x="7302500" y="4338638"/>
          <p14:tracePt t="7934" x="7288213" y="4338638"/>
          <p14:tracePt t="7935" x="7199313" y="4308475"/>
          <p14:tracePt t="7936" x="7124700" y="4278313"/>
          <p14:tracePt t="7937" x="7034213" y="4264025"/>
          <p14:tracePt t="7939" x="6900863" y="4219575"/>
          <p14:tracePt t="7940" x="6781800" y="4175125"/>
          <p14:tracePt t="7941" x="6751638" y="4159250"/>
          <p14:tracePt t="7942" x="6721475" y="4159250"/>
          <p14:tracePt t="7943" x="6646863" y="4129088"/>
          <p14:tracePt t="7945" x="6408738" y="4070350"/>
          <p14:tracePt t="7946" x="6319838" y="4040188"/>
          <p14:tracePt t="7947" x="6215063" y="4010025"/>
          <p14:tracePt t="7948" x="6156325" y="3995738"/>
          <p14:tracePt t="7949" x="6051550" y="3979863"/>
          <p14:tracePt t="7950" x="6021388" y="3965575"/>
          <p14:tracePt t="7951" x="5932488" y="3935413"/>
          <p14:tracePt t="7952" x="5827713" y="3921125"/>
          <p14:tracePt t="7953" x="5634038" y="3860800"/>
          <p14:tracePt t="7954" x="5529263" y="3832225"/>
          <p14:tracePt t="7955" x="5484813" y="3832225"/>
          <p14:tracePt t="7957" x="5305425" y="3786188"/>
          <p14:tracePt t="7958" x="5097463" y="3757613"/>
          <p14:tracePt t="7959" x="4978400" y="3727450"/>
          <p14:tracePt t="7960" x="4933950" y="3711575"/>
          <p14:tracePt t="7961" x="4740275" y="3697288"/>
          <p14:tracePt t="7962" x="4635500" y="3667125"/>
          <p14:tracePt t="7964" x="4575175" y="3667125"/>
          <p14:tracePt t="7964" x="4456113" y="3652838"/>
          <p14:tracePt t="7965" x="4411663" y="3636963"/>
          <p14:tracePt t="7966" x="4217988" y="3622675"/>
          <p14:tracePt t="7967" x="4113213" y="3608388"/>
          <p14:tracePt t="7968" x="3963988" y="3608388"/>
          <p14:tracePt t="7970" x="3860800" y="3578225"/>
          <p14:tracePt t="7971" x="3695700" y="3563938"/>
          <p14:tracePt t="7972" x="3621088" y="3548063"/>
          <p14:tracePt t="7973" x="3517900" y="3533775"/>
          <p14:tracePt t="7974" x="3457575" y="3533775"/>
          <p14:tracePt t="7976" x="3382963" y="3517900"/>
          <p14:tracePt t="7976" x="3324225" y="3503613"/>
          <p14:tracePt t="7977" x="3219450" y="3489325"/>
          <p14:tracePt t="7978" x="3159125" y="3489325"/>
          <p14:tracePt t="7979" x="3114675" y="3473450"/>
          <p14:tracePt t="7980" x="3025775" y="3459163"/>
          <p14:tracePt t="7982" x="3011488" y="3459163"/>
          <p14:tracePt t="7982" x="2965450" y="3443288"/>
          <p14:tracePt t="7983" x="2906713" y="3429000"/>
          <p14:tracePt t="7984" x="2846388" y="3414713"/>
          <p14:tracePt t="7985" x="2787650" y="3398838"/>
          <p14:tracePt t="7986" x="2757488" y="3398838"/>
          <p14:tracePt t="7988" x="2713038" y="3384550"/>
          <p14:tracePt t="7988" x="2652713" y="3368675"/>
          <p14:tracePt t="7989" x="2622550" y="3368675"/>
          <p14:tracePt t="7990" x="2533650" y="3340100"/>
          <p14:tracePt t="7991" x="2519363" y="3324225"/>
          <p14:tracePt t="7992" x="2474913" y="3309938"/>
          <p14:tracePt t="7994" x="2414588" y="3309938"/>
          <p14:tracePt t="7995" x="2384425" y="3294063"/>
          <p14:tracePt t="7996" x="2354263" y="3279775"/>
          <p14:tracePt t="7997" x="2339975" y="3279775"/>
          <p14:tracePt t="7998" x="2325688" y="3249613"/>
          <p14:tracePt t="8000" x="2279650" y="3235325"/>
          <p14:tracePt t="8001" x="2265363" y="3235325"/>
          <p14:tracePt t="8002" x="2251075" y="3221038"/>
          <p14:tracePt t="8003" x="2235200" y="3221038"/>
          <p14:tracePt t="8004" x="2220913" y="3205163"/>
          <p14:tracePt t="8006" x="2220913" y="3190875"/>
          <p14:tracePt t="8006" x="2206625" y="3190875"/>
          <p14:tracePt t="8007" x="2190750" y="3175000"/>
          <p14:tracePt t="8009" x="2176463" y="3160713"/>
          <p14:tracePt t="8012" x="2160588" y="3130550"/>
          <p14:tracePt t="8013" x="2146300" y="3116263"/>
          <p14:tracePt t="8015" x="2132013" y="3116263"/>
          <p14:tracePt t="8016" x="2116138" y="3100388"/>
          <p14:tracePt t="8018" x="2116138" y="3086100"/>
          <p14:tracePt t="8019" x="2101850" y="3071813"/>
          <p14:tracePt t="8020" x="2101850" y="3055938"/>
          <p14:tracePt t="8021" x="2085975" y="3041650"/>
          <p14:tracePt t="8024" x="2071688" y="3025775"/>
          <p14:tracePt t="8025" x="2057400" y="3011488"/>
          <p14:tracePt t="8030" x="2027238" y="2981325"/>
          <p14:tracePt t="8031" x="2011363" y="2951163"/>
          <p14:tracePt t="8033" x="1997075" y="2951163"/>
          <p14:tracePt t="8034" x="1982788" y="2936875"/>
          <p14:tracePt t="8036" x="1966913" y="2906713"/>
          <p14:tracePt t="8038" x="1952625" y="2906713"/>
          <p14:tracePt t="8040" x="1938338" y="2892425"/>
          <p14:tracePt t="8042" x="1922463" y="2878138"/>
          <p14:tracePt t="8043" x="1908175" y="2878138"/>
          <p14:tracePt t="8045" x="1892300" y="2878138"/>
          <p14:tracePt t="8048" x="1878013" y="2878138"/>
          <p14:tracePt t="8052" x="1863725" y="2878138"/>
          <p14:tracePt t="8054" x="1847850" y="2878138"/>
          <p14:tracePt t="8061" x="1833563" y="2878138"/>
          <p14:tracePt t="8240" x="1833563" y="2862263"/>
          <p14:tracePt t="8244" x="1847850" y="2847975"/>
          <p14:tracePt t="8245" x="1863725" y="2847975"/>
          <p14:tracePt t="8249" x="1878013" y="2832100"/>
          <p14:tracePt t="8251" x="1892300" y="2832100"/>
          <p14:tracePt t="8251" x="1892300" y="2817813"/>
          <p14:tracePt t="8255" x="1922463" y="2803525"/>
          <p14:tracePt t="8256" x="1938338" y="2803525"/>
          <p14:tracePt t="8257" x="1938338" y="2787650"/>
          <p14:tracePt t="8258" x="1952625" y="2773363"/>
          <p14:tracePt t="8259" x="1966913" y="2773363"/>
          <p14:tracePt t="8261" x="1982788" y="2757488"/>
          <p14:tracePt t="8262" x="2011363" y="2757488"/>
          <p14:tracePt t="8263" x="2011363" y="2743200"/>
          <p14:tracePt t="8264" x="2027238" y="2743200"/>
          <p14:tracePt t="8265" x="2041525" y="2728913"/>
          <p14:tracePt t="8267" x="2057400" y="2728913"/>
          <p14:tracePt t="8268" x="2071688" y="2713038"/>
          <p14:tracePt t="8269" x="2085975" y="2698750"/>
          <p14:tracePt t="8270" x="2101850" y="2698750"/>
          <p14:tracePt t="8271" x="2101850" y="2682875"/>
          <p14:tracePt t="8273" x="2116138" y="2682875"/>
          <p14:tracePt t="8273" x="2146300" y="2682875"/>
          <p14:tracePt t="8274" x="2146300" y="2668588"/>
          <p14:tracePt t="8275" x="2160588" y="2668588"/>
          <p14:tracePt t="8280" x="2190750" y="2654300"/>
          <p14:tracePt t="8281" x="2235200" y="2638425"/>
          <p14:tracePt t="8282" x="2251075" y="2624138"/>
          <p14:tracePt t="8283" x="2265363" y="2608263"/>
          <p14:tracePt t="8284" x="2279650" y="2608263"/>
          <p14:tracePt t="8285" x="2309813" y="2593975"/>
          <p14:tracePt t="8287" x="2339975" y="2593975"/>
          <p14:tracePt t="8288" x="2354263" y="2593975"/>
          <p14:tracePt t="8289" x="2370138" y="2563813"/>
          <p14:tracePt t="8290" x="2384425" y="2563813"/>
          <p14:tracePt t="8291" x="2414588" y="2549525"/>
          <p14:tracePt t="8292" x="2444750" y="2549525"/>
          <p14:tracePt t="8293" x="2474913" y="2535238"/>
          <p14:tracePt t="8296" x="2503488" y="2535238"/>
          <p14:tracePt t="8297" x="2533650" y="2519363"/>
          <p14:tracePt t="8298" x="2563813" y="2505075"/>
          <p14:tracePt t="8299" x="2578100" y="2505075"/>
          <p14:tracePt t="8300" x="2593975" y="2489200"/>
          <p14:tracePt t="8301" x="2622550" y="2489200"/>
          <p14:tracePt t="8303" x="2652713" y="2489200"/>
          <p14:tracePt t="8304" x="2682875" y="2474913"/>
          <p14:tracePt t="8305" x="2697163" y="2460625"/>
          <p14:tracePt t="8306" x="2727325" y="2460625"/>
          <p14:tracePt t="8309" x="2757488" y="2444750"/>
          <p14:tracePt t="8310" x="2787650" y="2430463"/>
          <p14:tracePt t="8311" x="2816225" y="2430463"/>
          <p14:tracePt t="8312" x="2846388" y="2414588"/>
          <p14:tracePt t="8313" x="2862263" y="2414588"/>
          <p14:tracePt t="8315" x="2906713" y="2400300"/>
          <p14:tracePt t="8316" x="2936875" y="2400300"/>
          <p14:tracePt t="8317" x="2965450" y="2386013"/>
          <p14:tracePt t="8318" x="2981325" y="2386013"/>
          <p14:tracePt t="8319" x="3025775" y="2370138"/>
          <p14:tracePt t="8321" x="3055938" y="2355850"/>
          <p14:tracePt t="8322" x="3084513" y="2339975"/>
          <p14:tracePt t="8323" x="3114675" y="2339975"/>
          <p14:tracePt t="8324" x="3144838" y="2325688"/>
          <p14:tracePt t="8325" x="3175000" y="2325688"/>
          <p14:tracePt t="8327" x="3219450" y="2311400"/>
          <p14:tracePt t="8328" x="3249613" y="2311400"/>
          <p14:tracePt t="8329" x="3279775" y="2295525"/>
          <p14:tracePt t="8332" x="3324225" y="2295525"/>
          <p14:tracePt t="8334" x="3398838" y="2265363"/>
          <p14:tracePt t="8335" x="3413125" y="2251075"/>
          <p14:tracePt t="8336" x="3443288" y="2251075"/>
          <p14:tracePt t="8337" x="3473450" y="2236788"/>
          <p14:tracePt t="8339" x="3517900" y="2236788"/>
          <p14:tracePt t="8340" x="3576638" y="2220913"/>
          <p14:tracePt t="8341" x="3621088" y="2220913"/>
          <p14:tracePt t="8342" x="3636963" y="2206625"/>
          <p14:tracePt t="8343" x="3667125" y="2192338"/>
          <p14:tracePt t="8345" x="3711575" y="2176463"/>
          <p14:tracePt t="8346" x="3741738" y="2176463"/>
          <p14:tracePt t="8347" x="3770313" y="2162175"/>
          <p14:tracePt t="8348" x="3786188" y="2162175"/>
          <p14:tracePt t="8349" x="3816350" y="2146300"/>
          <p14:tracePt t="8351" x="3860800" y="2132013"/>
          <p14:tracePt t="8352" x="3889375" y="2132013"/>
          <p14:tracePt t="8353" x="3935413" y="2132013"/>
          <p14:tracePt t="8354" x="3949700" y="2117725"/>
          <p14:tracePt t="8355" x="3979863" y="2117725"/>
          <p14:tracePt t="8357" x="4010025" y="2101850"/>
          <p14:tracePt t="8358" x="4038600" y="2087563"/>
          <p14:tracePt t="8359" x="4054475" y="2087563"/>
          <p14:tracePt t="8360" x="4084638" y="2071688"/>
          <p14:tracePt t="8361" x="4113213" y="2071688"/>
          <p14:tracePt t="8362" x="4113213" y="2057400"/>
          <p14:tracePt t="8364" x="4157663" y="2057400"/>
          <p14:tracePt t="8364" x="4173538" y="2057400"/>
          <p14:tracePt t="8365" x="4203700" y="2057400"/>
          <p14:tracePt t="8366" x="4232275" y="2043113"/>
          <p14:tracePt t="8367" x="4248150" y="2043113"/>
          <p14:tracePt t="8368" x="4262438" y="2027238"/>
          <p14:tracePt t="8370" x="4292600" y="2012950"/>
          <p14:tracePt t="8371" x="4322763" y="2012950"/>
          <p14:tracePt t="8372" x="4337050" y="1997075"/>
          <p14:tracePt t="8373" x="4352925" y="1997075"/>
          <p14:tracePt t="8374" x="4367213" y="1997075"/>
          <p14:tracePt t="8375" x="4381500" y="1997075"/>
          <p14:tracePt t="8377" x="4411663" y="1982788"/>
          <p14:tracePt t="8378" x="4425950" y="1968500"/>
          <p14:tracePt t="8379" x="4441825" y="1968500"/>
          <p14:tracePt t="8380" x="4456113" y="1968500"/>
          <p14:tracePt t="8382" x="4471988" y="1968500"/>
          <p14:tracePt t="8382" x="4486275" y="1952625"/>
          <p14:tracePt t="8383" x="4500563" y="1952625"/>
          <p14:tracePt t="8384" x="4516438" y="1952625"/>
          <p14:tracePt t="8386" x="4530725" y="1952625"/>
          <p14:tracePt t="8389" x="4560888" y="1922463"/>
          <p14:tracePt t="8389" x="4591050" y="1922463"/>
          <p14:tracePt t="8390" x="4605338" y="1922463"/>
          <p14:tracePt t="8392" x="4621213" y="1908175"/>
          <p14:tracePt t="8394" x="4635500" y="1908175"/>
          <p14:tracePt t="8396" x="4665663" y="1908175"/>
          <p14:tracePt t="8398" x="4679950" y="1893888"/>
          <p14:tracePt t="8400" x="4694238" y="1893888"/>
          <p14:tracePt t="8401" x="4710113" y="1878013"/>
          <p14:tracePt t="8403" x="4724400" y="1878013"/>
          <p14:tracePt t="8406" x="4754563" y="1878013"/>
          <p14:tracePt t="8408" x="4768850" y="1863725"/>
          <p14:tracePt t="8410" x="4784725" y="1863725"/>
          <p14:tracePt t="8415" x="4814888" y="1849438"/>
          <p14:tracePt t="8415" x="4829175" y="1849438"/>
          <p14:tracePt t="8419" x="4859338" y="1833563"/>
          <p14:tracePt t="8421" x="4859338" y="1819275"/>
          <p14:tracePt t="8422" x="4873625" y="1819275"/>
          <p14:tracePt t="8424" x="4889500" y="1819275"/>
          <p14:tracePt t="8425" x="4903788" y="1803400"/>
          <p14:tracePt t="8429" x="4918075" y="1803400"/>
          <p14:tracePt t="8430" x="4933950" y="1803400"/>
          <p14:tracePt t="8433" x="4948238" y="1789113"/>
          <p14:tracePt t="8436" x="4978400" y="1789113"/>
          <p14:tracePt t="8443" x="4992688" y="1774825"/>
          <p14:tracePt t="8450" x="5008563" y="1774825"/>
          <p14:tracePt t="8460" x="5022850" y="1774825"/>
          <p14:tracePt t="8463" x="5037138" y="1774825"/>
          <p14:tracePt t="8468" x="5053013" y="1774825"/>
          <p14:tracePt t="8474" x="5067300" y="1774825"/>
          <p14:tracePt t="8476" x="5083175" y="1774825"/>
          <p14:tracePt t="8481" x="5097463" y="1774825"/>
          <p14:tracePt t="8483" x="5111750" y="1774825"/>
          <p14:tracePt t="8485" x="5127625" y="1774825"/>
          <p14:tracePt t="8492" x="5157788" y="1774825"/>
          <p14:tracePt t="8493" x="5172075" y="1774825"/>
          <p14:tracePt t="8495" x="5186363" y="1774825"/>
          <p14:tracePt t="8497" x="5202238" y="1774825"/>
          <p14:tracePt t="8499" x="5216525" y="1774825"/>
          <p14:tracePt t="8501" x="5230813" y="1774825"/>
          <p14:tracePt t="8503" x="5246688" y="1774825"/>
          <p14:tracePt t="8505" x="5260975" y="1774825"/>
          <p14:tracePt t="8506" x="5276850" y="1774825"/>
          <p14:tracePt t="8509" x="5291138" y="1774825"/>
          <p14:tracePt t="8511" x="5305425" y="1774825"/>
          <p14:tracePt t="8516" x="5335588" y="1774825"/>
          <p14:tracePt t="8518" x="5351463" y="1774825"/>
          <p14:tracePt t="8519" x="5365750" y="1774825"/>
          <p14:tracePt t="8521" x="5380038" y="1789113"/>
          <p14:tracePt t="8523" x="5395913" y="1789113"/>
          <p14:tracePt t="8524" x="5410200" y="1789113"/>
          <p14:tracePt t="8527" x="5440363" y="1789113"/>
          <p14:tracePt t="8528" x="5454650" y="1789113"/>
          <p14:tracePt t="8533" x="5470525" y="1789113"/>
          <p14:tracePt t="8534" x="5499100" y="1803400"/>
          <p14:tracePt t="8535" x="5514975" y="1803400"/>
          <p14:tracePt t="8536" x="5529263" y="1803400"/>
          <p14:tracePt t="8539" x="5559425" y="1819275"/>
          <p14:tracePt t="8541" x="5573713" y="1819275"/>
          <p14:tracePt t="8542" x="5589588" y="1819275"/>
          <p14:tracePt t="8543" x="5603875" y="1833563"/>
          <p14:tracePt t="8545" x="5619750" y="1833563"/>
          <p14:tracePt t="8546" x="5634038" y="1833563"/>
          <p14:tracePt t="8549" x="5648325" y="1833563"/>
          <p14:tracePt t="8551" x="5678488" y="1833563"/>
          <p14:tracePt t="8554" x="5694363" y="1833563"/>
          <p14:tracePt t="8555" x="5694363" y="1849438"/>
          <p14:tracePt t="8557" x="5708650" y="1863725"/>
          <p14:tracePt t="8558" x="5722938" y="1863725"/>
          <p14:tracePt t="8559" x="5738813" y="1863725"/>
          <p14:tracePt t="8560" x="5753100" y="1863725"/>
          <p14:tracePt t="8564" x="5767388" y="1863725"/>
          <p14:tracePt t="8564" x="5783263" y="1863725"/>
          <p14:tracePt t="8566" x="5783263" y="1878013"/>
          <p14:tracePt t="8567" x="5797550" y="1878013"/>
          <p14:tracePt t="8569" x="5813425" y="1878013"/>
          <p14:tracePt t="8571" x="5827713" y="1893888"/>
          <p14:tracePt t="8572" x="5842000" y="1893888"/>
          <p14:tracePt t="8574" x="5857875" y="1893888"/>
          <p14:tracePt t="8577" x="5872163" y="1893888"/>
          <p14:tracePt t="8579" x="5888038" y="1908175"/>
          <p14:tracePt t="8582" x="5902325" y="1908175"/>
          <p14:tracePt t="8583" x="5902325" y="1922463"/>
          <p14:tracePt t="8584" x="5916613" y="1922463"/>
          <p14:tracePt t="8586" x="5932488" y="1922463"/>
          <p14:tracePt t="8588" x="5932488" y="1938338"/>
          <p14:tracePt t="8589" x="5946775" y="1938338"/>
          <p14:tracePt t="8591" x="5962650" y="1938338"/>
          <p14:tracePt t="8594" x="5976938" y="1938338"/>
          <p14:tracePt t="8595" x="5976938" y="1952625"/>
          <p14:tracePt t="8596" x="5991225" y="1968500"/>
          <p14:tracePt t="8597" x="6007100" y="1968500"/>
          <p14:tracePt t="8600" x="6021388" y="1968500"/>
          <p14:tracePt t="8602" x="6035675" y="1968500"/>
          <p14:tracePt t="8606" x="6051550" y="1982788"/>
          <p14:tracePt t="8607" x="6065838" y="1982788"/>
          <p14:tracePt t="8609" x="6081713" y="1997075"/>
          <p14:tracePt t="8612" x="6096000" y="1997075"/>
          <p14:tracePt t="8613" x="6110288" y="2012950"/>
          <p14:tracePt t="8618" x="6126163" y="2012950"/>
          <p14:tracePt t="8619" x="6140450" y="2012950"/>
          <p14:tracePt t="8620" x="6156325" y="2012950"/>
          <p14:tracePt t="8624" x="6156325" y="2027238"/>
          <p14:tracePt t="8625" x="6184900" y="2043113"/>
          <p14:tracePt t="8628" x="6200775" y="2043113"/>
          <p14:tracePt t="8631" x="6215063" y="2057400"/>
          <p14:tracePt t="8632" x="6229350" y="2057400"/>
          <p14:tracePt t="8637" x="6245225" y="2057400"/>
          <p14:tracePt t="8637" x="6245225" y="2071688"/>
          <p14:tracePt t="8639" x="6259513" y="2087563"/>
          <p14:tracePt t="8642" x="6275388" y="2087563"/>
          <p14:tracePt t="8644" x="6289675" y="2087563"/>
          <p14:tracePt t="8646" x="6303963" y="2101850"/>
          <p14:tracePt t="8652" x="6319838" y="2117725"/>
          <p14:tracePt t="8654" x="6334125" y="2117725"/>
          <p14:tracePt t="8660" x="6350000" y="2117725"/>
          <p14:tracePt t="8661" x="6350000" y="2132013"/>
          <p14:tracePt t="8662" x="6364288" y="2132013"/>
          <p14:tracePt t="8664" x="6378575" y="2146300"/>
          <p14:tracePt t="8670" x="6378575" y="2162175"/>
          <p14:tracePt t="8671" x="6394450" y="2162175"/>
          <p14:tracePt t="8672" x="6408738" y="2162175"/>
          <p14:tracePt t="8679" x="6424613" y="2176463"/>
          <p14:tracePt t="8683" x="6438900" y="2176463"/>
          <p14:tracePt t="8685" x="6453188" y="2192338"/>
          <p14:tracePt t="8693" x="6469063" y="2192338"/>
          <p14:tracePt t="8700" x="6483350" y="2192338"/>
          <p14:tracePt t="8701" x="6483350" y="2206625"/>
          <p14:tracePt t="8710" x="6497638" y="2220913"/>
          <p14:tracePt t="8716" x="6513513" y="2220913"/>
          <p14:tracePt t="8722" x="6527800" y="2236788"/>
          <p14:tracePt t="8734" x="6543675" y="2236788"/>
          <p14:tracePt t="8740" x="6557963" y="2236788"/>
          <p14:tracePt t="8757" x="6572250" y="2251075"/>
          <p14:tracePt t="8921" x="6588125" y="2251075"/>
          <p14:tracePt t="8923" x="6602413" y="2251075"/>
          <p14:tracePt t="8928" x="6602413" y="2265363"/>
          <p14:tracePt t="8929" x="6618288" y="2265363"/>
          <p14:tracePt t="8934" x="6632575" y="2265363"/>
          <p14:tracePt t="8935" x="6646863" y="2265363"/>
          <p14:tracePt t="8936" x="6662738" y="2265363"/>
          <p14:tracePt t="8937" x="6662738" y="2281238"/>
          <p14:tracePt t="8939" x="6677025" y="2281238"/>
          <p14:tracePt t="8940" x="6677025" y="2295525"/>
          <p14:tracePt t="8941" x="6692900" y="2295525"/>
          <p14:tracePt t="8942" x="6707188" y="2295525"/>
          <p14:tracePt t="8946" x="6737350" y="2311400"/>
          <p14:tracePt t="8947" x="6751638" y="2311400"/>
          <p14:tracePt t="8949" x="6765925" y="2311400"/>
          <p14:tracePt t="8951" x="6781800" y="2325688"/>
          <p14:tracePt t="8953" x="6796088" y="2339975"/>
          <p14:tracePt t="8954" x="6811963" y="2339975"/>
          <p14:tracePt t="8958" x="6856413" y="2339975"/>
          <p14:tracePt t="8960" x="6870700" y="2355850"/>
          <p14:tracePt t="8961" x="6886575" y="2355850"/>
          <p14:tracePt t="8962" x="6900863" y="2355850"/>
          <p14:tracePt t="8964" x="6915150" y="2370138"/>
          <p14:tracePt t="8965" x="6931025" y="2370138"/>
          <p14:tracePt t="8967" x="6945313" y="2386013"/>
          <p14:tracePt t="8970" x="6975475" y="2386013"/>
          <p14:tracePt t="8971" x="6989763" y="2386013"/>
          <p14:tracePt t="8972" x="7005638" y="2386013"/>
          <p14:tracePt t="8973" x="7005638" y="2400300"/>
          <p14:tracePt t="8974" x="7019925" y="2400300"/>
          <p14:tracePt t="8975" x="7034213" y="2400300"/>
          <p14:tracePt t="8976" x="7050088" y="2400300"/>
          <p14:tracePt t="8977" x="7050088" y="2414588"/>
          <p14:tracePt t="8978" x="7064375" y="2414588"/>
          <p14:tracePt t="8979" x="7080250" y="2414588"/>
          <p14:tracePt t="8981" x="7094538" y="2414588"/>
          <p14:tracePt t="8983" x="7124700" y="2430463"/>
          <p14:tracePt t="8988" x="7138988" y="2444750"/>
          <p14:tracePt t="8989" x="7154863" y="2444750"/>
          <p14:tracePt t="8989" x="7169150" y="2460625"/>
          <p14:tracePt t="8990" x="7183438" y="2460625"/>
          <p14:tracePt t="8991" x="7199313" y="2460625"/>
          <p14:tracePt t="8994" x="7213600" y="2474913"/>
          <p14:tracePt t="8995" x="7229475" y="2474913"/>
          <p14:tracePt t="8997" x="7229475" y="2489200"/>
          <p14:tracePt t="8998" x="7243763" y="2489200"/>
          <p14:tracePt t="9000" x="7258050" y="2489200"/>
          <p14:tracePt t="9001" x="7273925" y="2505075"/>
          <p14:tracePt t="9003" x="7273925" y="2519363"/>
          <p14:tracePt t="9004" x="7288213" y="2519363"/>
          <p14:tracePt t="9006" x="7302500" y="2535238"/>
          <p14:tracePt t="9009" x="7318375" y="2535238"/>
          <p14:tracePt t="9010" x="7332663" y="2535238"/>
          <p14:tracePt t="9012" x="7332663" y="2563813"/>
          <p14:tracePt t="9013" x="7348538" y="2563813"/>
          <p14:tracePt t="9019" x="7377113" y="2579688"/>
          <p14:tracePt t="9019" x="7377113" y="2593975"/>
          <p14:tracePt t="9021" x="7377113" y="2608263"/>
          <p14:tracePt t="9023" x="7392988" y="2608263"/>
          <p14:tracePt t="9024" x="7407275" y="2608263"/>
          <p14:tracePt t="9026" x="7423150" y="2624138"/>
          <p14:tracePt t="9028" x="7423150" y="2638425"/>
          <p14:tracePt t="9030" x="7437438" y="2638425"/>
          <p14:tracePt t="9032" x="7451725" y="2654300"/>
          <p14:tracePt t="9034" x="7451725" y="2668588"/>
          <p14:tracePt t="9036" x="7467600" y="2668588"/>
          <p14:tracePt t="9037" x="7467600" y="2682875"/>
          <p14:tracePt t="9038" x="7481888" y="2682875"/>
          <p14:tracePt t="9043" x="7497763" y="2698750"/>
          <p14:tracePt t="9044" x="7497763" y="2713038"/>
          <p14:tracePt t="9045" x="7512050" y="2713038"/>
          <p14:tracePt t="9048" x="7526338" y="2713038"/>
          <p14:tracePt t="9050" x="7526338" y="2728913"/>
          <p14:tracePt t="9052" x="7542213" y="2728913"/>
          <p14:tracePt t="9054" x="7556500" y="2743200"/>
          <p14:tracePt t="9055" x="7556500" y="2757488"/>
          <p14:tracePt t="9061" x="7570788" y="2757488"/>
          <p14:tracePt t="9063" x="7570788" y="2773363"/>
          <p14:tracePt t="9066" x="7586663" y="2773363"/>
          <p14:tracePt t="9070" x="7600950" y="2787650"/>
          <p14:tracePt t="9077" x="7616825" y="2787650"/>
          <p14:tracePt t="9079" x="7616825" y="2803525"/>
          <p14:tracePt t="9081" x="7631113" y="2803525"/>
          <p14:tracePt t="9086" x="7631113" y="2817813"/>
          <p14:tracePt t="9089" x="7645400" y="2817813"/>
          <p14:tracePt t="9091" x="7645400" y="2832100"/>
          <p14:tracePt t="9093" x="7661275" y="2832100"/>
          <p14:tracePt t="9098" x="7675563" y="2832100"/>
          <p14:tracePt t="9104" x="7675563" y="2847975"/>
          <p14:tracePt t="9108" x="7691438" y="2847975"/>
          <p14:tracePt t="9112" x="7705725" y="2847975"/>
          <p14:tracePt t="9115" x="7705725" y="2862263"/>
          <p14:tracePt t="9125" x="7720013" y="2862263"/>
          <p14:tracePt t="9129" x="7735888" y="2862263"/>
          <p14:tracePt t="9131" x="7735888" y="2878138"/>
          <p14:tracePt t="9134" x="7735888" y="2892425"/>
          <p14:tracePt t="9136" x="7750175" y="2892425"/>
          <p14:tracePt t="9143" x="7766050" y="2906713"/>
          <p14:tracePt t="9145" x="7780338" y="2922588"/>
          <p14:tracePt t="9147" x="7780338" y="2936875"/>
          <p14:tracePt t="9152" x="7794625" y="2967038"/>
          <p14:tracePt t="9153" x="7794625" y="2981325"/>
          <p14:tracePt t="9154" x="7794625" y="2997200"/>
          <p14:tracePt t="9155" x="7810500" y="3011488"/>
          <p14:tracePt t="9157" x="7824788" y="3025775"/>
          <p14:tracePt t="9158" x="7824788" y="3055938"/>
          <p14:tracePt t="9160" x="7824788" y="3086100"/>
          <p14:tracePt t="9163" x="7824788" y="3130550"/>
          <p14:tracePt t="9164" x="7839075" y="3130550"/>
          <p14:tracePt t="9165" x="7854950" y="3160713"/>
          <p14:tracePt t="9166" x="7854950" y="3190875"/>
          <p14:tracePt t="9167" x="7869238" y="3205163"/>
          <p14:tracePt t="9168" x="7869238" y="3221038"/>
          <p14:tracePt t="9169" x="7885113" y="3249613"/>
          <p14:tracePt t="9170" x="7899400" y="3265488"/>
          <p14:tracePt t="9171" x="7929563" y="3294063"/>
          <p14:tracePt t="9172" x="7929563" y="3309938"/>
          <p14:tracePt t="9173" x="7943850" y="3324225"/>
          <p14:tracePt t="9174" x="7988300" y="3354388"/>
          <p14:tracePt t="9176" x="8018463" y="3384550"/>
          <p14:tracePt t="9176" x="8062913" y="3414713"/>
          <p14:tracePt t="9177" x="8078788" y="3443288"/>
          <p14:tracePt t="9178" x="8123238" y="3459163"/>
          <p14:tracePt t="9179" x="8228013" y="3533775"/>
          <p14:tracePt t="9180" x="8286750" y="3563938"/>
          <p14:tracePt t="9182" x="8347075" y="3592513"/>
          <p14:tracePt t="9182" x="8391525" y="3622675"/>
          <p14:tracePt t="9183" x="8450263" y="3652838"/>
          <p14:tracePt t="9186" x="8555038" y="3727450"/>
          <p14:tracePt t="9188" x="8570913" y="3771900"/>
          <p14:tracePt t="9827" x="8555038" y="3771900"/>
          <p14:tracePt t="9829" x="8524875" y="3771900"/>
          <p14:tracePt t="9830" x="8510588" y="3771900"/>
          <p14:tracePt t="9833" x="8466138" y="3771900"/>
          <p14:tracePt t="9834" x="8450263" y="3771900"/>
          <p14:tracePt t="9837" x="8435975" y="3786188"/>
          <p14:tracePt t="9837" x="8421688" y="3786188"/>
          <p14:tracePt t="9838" x="8391525" y="3786188"/>
          <p14:tracePt t="9841" x="8361363" y="3786188"/>
          <p14:tracePt t="9843" x="8316913" y="3786188"/>
          <p14:tracePt t="9844" x="8302625" y="3786188"/>
          <p14:tracePt t="9845" x="8286750" y="3786188"/>
          <p14:tracePt t="9846" x="8256588" y="3786188"/>
          <p14:tracePt t="9848" x="8228013" y="3786188"/>
          <p14:tracePt t="9849" x="8212138" y="3786188"/>
          <p14:tracePt t="9850" x="8197850" y="3786188"/>
          <p14:tracePt t="9851" x="8181975" y="3786188"/>
          <p14:tracePt t="9852" x="8167688" y="3786188"/>
          <p14:tracePt t="9854" x="8107363" y="3802063"/>
          <p14:tracePt t="9855" x="8093075" y="3802063"/>
          <p14:tracePt t="9856" x="8078788" y="3802063"/>
          <p14:tracePt t="9857" x="8062913" y="3802063"/>
          <p14:tracePt t="9858" x="8034338" y="3802063"/>
          <p14:tracePt t="9860" x="8004175" y="3802063"/>
          <p14:tracePt t="9861" x="7974013" y="3802063"/>
          <p14:tracePt t="9862" x="7943850" y="3802063"/>
          <p14:tracePt t="9863" x="7929563" y="3802063"/>
          <p14:tracePt t="9864" x="7899400" y="3802063"/>
          <p14:tracePt t="9865" x="7885113" y="3802063"/>
          <p14:tracePt t="9866" x="7869238" y="3802063"/>
          <p14:tracePt t="9867" x="7839075" y="3802063"/>
          <p14:tracePt t="9868" x="7824788" y="3802063"/>
          <p14:tracePt t="9869" x="7794625" y="3802063"/>
          <p14:tracePt t="9870" x="7766050" y="3816350"/>
          <p14:tracePt t="9871" x="7750175" y="3832225"/>
          <p14:tracePt t="9873" x="7720013" y="3832225"/>
          <p14:tracePt t="9873" x="7705725" y="3832225"/>
          <p14:tracePt t="9874" x="7691438" y="3846513"/>
          <p14:tracePt t="9875" x="7661275" y="3846513"/>
          <p14:tracePt t="9876" x="7631113" y="3846513"/>
          <p14:tracePt t="9877" x="7616825" y="3860800"/>
          <p14:tracePt t="9878" x="7600950" y="3860800"/>
          <p14:tracePt t="9879" x="7586663" y="3860800"/>
          <p14:tracePt t="9880" x="7570788" y="3860800"/>
          <p14:tracePt t="9881" x="7556500" y="3860800"/>
          <p14:tracePt t="9882" x="7526338" y="3860800"/>
          <p14:tracePt t="9883" x="7497763" y="3860800"/>
          <p14:tracePt t="9884" x="7497763" y="3876675"/>
          <p14:tracePt t="9885" x="7467600" y="3876675"/>
          <p14:tracePt t="9886" x="7451725" y="3890963"/>
          <p14:tracePt t="9887" x="7437438" y="3890963"/>
          <p14:tracePt t="9888" x="7407275" y="3890963"/>
          <p14:tracePt t="9891" x="7377113" y="3890963"/>
          <p14:tracePt t="9891" x="7362825" y="3890963"/>
          <p14:tracePt t="9892" x="7348538" y="3906838"/>
          <p14:tracePt t="9893" x="7318375" y="3906838"/>
          <p14:tracePt t="9894" x="7302500" y="3921125"/>
          <p14:tracePt t="9895" x="7288213" y="3921125"/>
          <p14:tracePt t="9897" x="7273925" y="3921125"/>
          <p14:tracePt t="9897" x="7258050" y="3921125"/>
          <p14:tracePt t="9898" x="7229475" y="3935413"/>
          <p14:tracePt t="9899" x="7213600" y="3935413"/>
          <p14:tracePt t="9900" x="7199313" y="3935413"/>
          <p14:tracePt t="9901" x="7183438" y="3935413"/>
          <p14:tracePt t="9903" x="7154863" y="3951288"/>
          <p14:tracePt t="9904" x="7138988" y="3951288"/>
          <p14:tracePt t="9905" x="7124700" y="3965575"/>
          <p14:tracePt t="9906" x="7108825" y="3965575"/>
          <p14:tracePt t="9907" x="7108825" y="3979863"/>
          <p14:tracePt t="9908" x="7094538" y="3979863"/>
          <p14:tracePt t="9909" x="7080250" y="3979863"/>
          <p14:tracePt t="9910" x="7064375" y="3979863"/>
          <p14:tracePt t="9911" x="7050088" y="3979863"/>
          <p14:tracePt t="9913" x="7019925" y="3995738"/>
          <p14:tracePt t="9914" x="7005638" y="3995738"/>
          <p14:tracePt t="9915" x="7005638" y="4010025"/>
          <p14:tracePt t="9916" x="6989763" y="4010025"/>
          <p14:tracePt t="9917" x="6975475" y="4010025"/>
          <p14:tracePt t="9918" x="6961188" y="4025900"/>
          <p14:tracePt t="9919" x="6945313" y="4025900"/>
          <p14:tracePt t="9922" x="6915150" y="4025900"/>
          <p14:tracePt t="9923" x="6900863" y="4040188"/>
          <p14:tracePt t="9924" x="6886575" y="4040188"/>
          <p14:tracePt t="9925" x="6886575" y="4054475"/>
          <p14:tracePt t="9926" x="6870700" y="4054475"/>
          <p14:tracePt t="9927" x="6856413" y="4054475"/>
          <p14:tracePt t="9928" x="6840538" y="4054475"/>
          <p14:tracePt t="9930" x="6840538" y="4070350"/>
          <p14:tracePt t="9932" x="6811963" y="4084638"/>
          <p14:tracePt t="9933" x="6796088" y="4084638"/>
          <p14:tracePt t="9933" x="6796088" y="4100513"/>
          <p14:tracePt t="9935" x="6765925" y="4100513"/>
          <p14:tracePt t="9936" x="6751638" y="4100513"/>
          <p14:tracePt t="9937" x="6751638" y="4129088"/>
          <p14:tracePt t="9938" x="6737350" y="4129088"/>
          <p14:tracePt t="9939" x="6721475" y="4144963"/>
          <p14:tracePt t="9940" x="6707188" y="4144963"/>
          <p14:tracePt t="9941" x="6692900" y="4159250"/>
          <p14:tracePt t="9942" x="6677025" y="4175125"/>
          <p14:tracePt t="9943" x="6662738" y="4189413"/>
          <p14:tracePt t="9944" x="6646863" y="4189413"/>
          <p14:tracePt t="9945" x="6618288" y="4203700"/>
          <p14:tracePt t="9946" x="6618288" y="4219575"/>
          <p14:tracePt t="9947" x="6602413" y="4233863"/>
          <p14:tracePt t="9948" x="6588125" y="4233863"/>
          <p14:tracePt t="9949" x="6572250" y="4249738"/>
          <p14:tracePt t="9950" x="6557963" y="4264025"/>
          <p14:tracePt t="9951" x="6543675" y="4264025"/>
          <p14:tracePt t="9952" x="6543675" y="4278313"/>
          <p14:tracePt t="9953" x="6513513" y="4294188"/>
          <p14:tracePt t="9954" x="6497638" y="4322763"/>
          <p14:tracePt t="9955" x="6469063" y="4338638"/>
          <p14:tracePt t="9957" x="6438900" y="4352925"/>
          <p14:tracePt t="9958" x="6424613" y="4383088"/>
          <p14:tracePt t="9959" x="6408738" y="4397375"/>
          <p14:tracePt t="9960" x="6378575" y="4397375"/>
          <p14:tracePt t="9961" x="6378575" y="4413250"/>
          <p14:tracePt t="9962" x="6350000" y="4427538"/>
          <p14:tracePt t="9963" x="6334125" y="4457700"/>
          <p14:tracePt t="9964" x="6303963" y="4471988"/>
          <p14:tracePt t="9965" x="6289675" y="4471988"/>
          <p14:tracePt t="9966" x="6275388" y="4487863"/>
          <p14:tracePt t="9967" x="6275388" y="4502150"/>
          <p14:tracePt t="9968" x="6259513" y="4502150"/>
          <p14:tracePt t="9969" x="6245225" y="4518025"/>
          <p14:tracePt t="9970" x="6229350" y="4532313"/>
          <p14:tracePt t="9971" x="6215063" y="4546600"/>
          <p14:tracePt t="9972" x="6184900" y="4546600"/>
          <p14:tracePt t="9973" x="6184900" y="4562475"/>
          <p14:tracePt t="9974" x="6156325" y="4576763"/>
          <p14:tracePt t="9975" x="6140450" y="4592638"/>
          <p14:tracePt t="9977" x="6110288" y="4606925"/>
          <p14:tracePt t="9978" x="6096000" y="4621213"/>
          <p14:tracePt t="9979" x="6081713" y="4637088"/>
          <p14:tracePt t="9980" x="6051550" y="4637088"/>
          <p14:tracePt t="9981" x="6035675" y="4651375"/>
          <p14:tracePt t="9982" x="6035675" y="4665663"/>
          <p14:tracePt t="9983" x="6021388" y="4665663"/>
          <p14:tracePt t="9984" x="6007100" y="4681538"/>
          <p14:tracePt t="9985" x="5991225" y="4681538"/>
          <p14:tracePt t="9986" x="5976938" y="4695825"/>
          <p14:tracePt t="9987" x="5962650" y="4695825"/>
          <p14:tracePt t="9988" x="5962650" y="4711700"/>
          <p14:tracePt t="9989" x="5946775" y="4711700"/>
          <p14:tracePt t="9990" x="5932488" y="4725988"/>
          <p14:tracePt t="9992" x="5916613" y="4725988"/>
          <p14:tracePt t="9993" x="5902325" y="4740275"/>
          <p14:tracePt t="9994" x="5888038" y="4756150"/>
          <p14:tracePt t="9996" x="5872163" y="4756150"/>
          <p14:tracePt t="9997" x="5857875" y="4770438"/>
          <p14:tracePt t="9999" x="5842000" y="4770438"/>
          <p14:tracePt t="10000" x="5827713" y="4786313"/>
          <p14:tracePt t="10001" x="5813425" y="4786313"/>
          <p14:tracePt t="10004" x="5797550" y="4786313"/>
          <p14:tracePt t="10005" x="5783263" y="4800600"/>
          <p14:tracePt t="10007" x="5783263" y="4814888"/>
          <p14:tracePt t="10008" x="5767388" y="4814888"/>
          <p14:tracePt t="10009" x="5753100" y="4814888"/>
          <p14:tracePt t="10010" x="5738813" y="4814888"/>
          <p14:tracePt t="10011" x="5738813" y="4830763"/>
          <p14:tracePt t="10014" x="5722938" y="4830763"/>
          <p14:tracePt t="10016" x="5708650" y="4830763"/>
          <p14:tracePt t="10018" x="5694363" y="4830763"/>
          <p14:tracePt t="10019" x="5694363" y="4845050"/>
          <p14:tracePt t="10020" x="5678488" y="4845050"/>
          <p14:tracePt t="10022" x="5664200" y="4860925"/>
          <p14:tracePt t="10026" x="5648325" y="4860925"/>
          <p14:tracePt t="10027" x="5634038" y="4860925"/>
          <p14:tracePt t="10032" x="5619750" y="4875213"/>
          <p14:tracePt t="10033" x="5603875" y="4875213"/>
          <p14:tracePt t="10036" x="5589588" y="4875213"/>
          <p14:tracePt t="10037" x="5589588" y="4889500"/>
          <p14:tracePt t="10040" x="5573713" y="4889500"/>
          <p14:tracePt t="10042" x="5573713" y="4905375"/>
          <p14:tracePt t="10043" x="5559425" y="4905375"/>
          <p14:tracePt t="10048" x="5545138" y="4905375"/>
          <p14:tracePt t="10051" x="5529263" y="4919663"/>
          <p14:tracePt t="10060" x="5514975" y="4935538"/>
          <p14:tracePt t="10062" x="5499100" y="4935538"/>
          <p14:tracePt t="10069" x="5484813" y="4935538"/>
          <p14:tracePt t="10979" x="5470525" y="4935538"/>
          <p14:tracePt t="10984" x="5454650" y="4935538"/>
          <p14:tracePt t="10989" x="5440363" y="4935538"/>
          <p14:tracePt t="10990" x="5426075" y="4935538"/>
          <p14:tracePt t="10992" x="5410200" y="4935538"/>
          <p14:tracePt t="10997" x="5395913" y="4935538"/>
          <p14:tracePt t="11000" x="5380038" y="4935538"/>
          <p14:tracePt t="11002" x="5365750" y="4935538"/>
          <p14:tracePt t="11004" x="5351463" y="4935538"/>
          <p14:tracePt t="11006" x="5335588" y="4935538"/>
          <p14:tracePt t="11008" x="5321300" y="4935538"/>
          <p14:tracePt t="11010" x="5305425" y="4935538"/>
          <p14:tracePt t="11013" x="5291138" y="4935538"/>
          <p14:tracePt t="11015" x="5276850" y="4935538"/>
          <p14:tracePt t="11018" x="5260975" y="4935538"/>
          <p14:tracePt t="11019" x="5246688" y="4935538"/>
          <p14:tracePt t="11020" x="5230813" y="4935538"/>
          <p14:tracePt t="11024" x="5216525" y="4935538"/>
          <p14:tracePt t="11025" x="5202238" y="4935538"/>
          <p14:tracePt t="11026" x="5186363" y="4935538"/>
          <p14:tracePt t="11030" x="5172075" y="4935538"/>
          <p14:tracePt t="11031" x="5157788" y="4935538"/>
          <p14:tracePt t="11035" x="5141913" y="4935538"/>
          <p14:tracePt t="11042" x="5083175" y="4919663"/>
          <p14:tracePt t="11048" x="5067300" y="4919663"/>
          <p14:tracePt t="11049" x="5053013" y="4919663"/>
          <p14:tracePt t="11052" x="5037138" y="4919663"/>
          <p14:tracePt t="11055" x="5022850" y="4919663"/>
          <p14:tracePt t="11056" x="5008563" y="4919663"/>
          <p14:tracePt t="11061" x="4992688" y="4919663"/>
          <p14:tracePt t="11065" x="4978400" y="4919663"/>
          <p14:tracePt t="11070" x="4962525" y="4919663"/>
          <p14:tracePt t="11073" x="4933950" y="4919663"/>
          <p14:tracePt t="11078" x="4918075" y="4919663"/>
          <p14:tracePt t="11079" x="4903788" y="4905375"/>
          <p14:tracePt t="11082" x="4889500" y="4905375"/>
          <p14:tracePt t="11083" x="4873625" y="4905375"/>
          <p14:tracePt t="11085" x="4859338" y="4905375"/>
          <p14:tracePt t="11090" x="4843463" y="4905375"/>
          <p14:tracePt t="11091" x="4829175" y="4905375"/>
          <p14:tracePt t="11092" x="4829175" y="4889500"/>
          <p14:tracePt t="11093" x="4814888" y="4889500"/>
          <p14:tracePt t="11095" x="4799013" y="4889500"/>
          <p14:tracePt t="11097" x="4784725" y="4889500"/>
          <p14:tracePt t="11099" x="4768850" y="4889500"/>
          <p14:tracePt t="11100" x="4754563" y="4889500"/>
          <p14:tracePt t="11103" x="4740275" y="4889500"/>
          <p14:tracePt t="11104" x="4724400" y="4889500"/>
          <p14:tracePt t="11106" x="4710113" y="4889500"/>
          <p14:tracePt t="11109" x="4694238" y="4889500"/>
          <p14:tracePt t="11111" x="4679950" y="4889500"/>
          <p14:tracePt t="11116" x="4649788" y="4889500"/>
          <p14:tracePt t="11117" x="4635500" y="4889500"/>
          <p14:tracePt t="11121" x="4605338" y="4889500"/>
          <p14:tracePt t="11126" x="4591050" y="4889500"/>
          <p14:tracePt t="11127" x="4575175" y="4889500"/>
          <p14:tracePt t="11133" x="4546600" y="4889500"/>
          <p14:tracePt t="11135" x="4530725" y="4889500"/>
          <p14:tracePt t="11139" x="4516438" y="4889500"/>
          <p14:tracePt t="11141" x="4500563" y="4889500"/>
          <p14:tracePt t="11145" x="4486275" y="4889500"/>
          <p14:tracePt t="11149" x="4471988" y="4889500"/>
          <p14:tracePt t="11151" x="4456113" y="4889500"/>
          <p14:tracePt t="11157" x="4441825" y="4889500"/>
          <p14:tracePt t="11159" x="4425950" y="4889500"/>
          <p14:tracePt t="11161" x="4411663" y="4889500"/>
          <p14:tracePt t="11164" x="4397375" y="4875213"/>
          <p14:tracePt t="11166" x="4381500" y="4875213"/>
          <p14:tracePt t="11170" x="4367213" y="4875213"/>
          <p14:tracePt t="11175" x="4352925" y="4875213"/>
          <p14:tracePt t="11177" x="4337050" y="4875213"/>
          <p14:tracePt t="11179" x="4322763" y="4875213"/>
          <p14:tracePt t="11181" x="4306888" y="4875213"/>
          <p14:tracePt t="11187" x="4292600" y="4875213"/>
          <p14:tracePt t="11188" x="4278313" y="4875213"/>
          <p14:tracePt t="11190" x="4262438" y="4875213"/>
          <p14:tracePt t="11192" x="4248150" y="4875213"/>
          <p14:tracePt t="11194" x="4232275" y="4875213"/>
          <p14:tracePt t="11200" x="4203700" y="4875213"/>
          <p14:tracePt t="11207" x="4173538" y="4860925"/>
          <p14:tracePt t="11207" x="4157663" y="4860925"/>
          <p14:tracePt t="11212" x="4143375" y="4860925"/>
          <p14:tracePt t="11213" x="4129088" y="4860925"/>
          <p14:tracePt t="11216" x="4113213" y="4860925"/>
          <p14:tracePt t="11218" x="4098925" y="4845050"/>
          <p14:tracePt t="11221" x="4084638" y="4845050"/>
          <p14:tracePt t="11224" x="4068763" y="4845050"/>
          <p14:tracePt t="11225" x="4054475" y="4845050"/>
          <p14:tracePt t="11228" x="4038600" y="4845050"/>
          <p14:tracePt t="11230" x="4024313" y="4845050"/>
          <p14:tracePt t="11235" x="3994150" y="4845050"/>
          <p14:tracePt t="11236" x="3979863" y="4830763"/>
          <p14:tracePt t="11243" x="3949700" y="4814888"/>
          <p14:tracePt t="11245" x="3935413" y="4814888"/>
          <p14:tracePt t="11246" x="3919538" y="4814888"/>
          <p14:tracePt t="11248" x="3905250" y="4814888"/>
          <p14:tracePt t="11250" x="3905250" y="4800600"/>
          <p14:tracePt t="11251" x="3889375" y="4800600"/>
          <p14:tracePt t="11252" x="3875088" y="4800600"/>
          <p14:tracePt t="11256" x="3860800" y="4800600"/>
          <p14:tracePt t="11258" x="3844925" y="4800600"/>
          <p14:tracePt t="11260" x="3830638" y="4800600"/>
          <p14:tracePt t="11264" x="3816350" y="4786313"/>
          <p14:tracePt t="11267" x="3800475" y="4786313"/>
          <p14:tracePt t="11267" x="3800475" y="4770438"/>
          <p14:tracePt t="11269" x="3786188" y="4770438"/>
          <p14:tracePt t="11270" x="3770313" y="4770438"/>
          <p14:tracePt t="11273" x="3756025" y="4770438"/>
          <p14:tracePt t="11278" x="3741738" y="4770438"/>
          <p14:tracePt t="11279" x="3725863" y="4770438"/>
          <p14:tracePt t="11280" x="3711575" y="4756150"/>
          <p14:tracePt t="11283" x="3695700" y="4756150"/>
          <p14:tracePt t="11285" x="3681413" y="4756150"/>
          <p14:tracePt t="11288" x="3667125" y="4740275"/>
          <p14:tracePt t="11291" x="3651250" y="4740275"/>
          <p14:tracePt t="11294" x="3636963" y="4725988"/>
          <p14:tracePt t="11295" x="3621088" y="4725988"/>
          <p14:tracePt t="11298" x="3606800" y="4725988"/>
          <p14:tracePt t="11300" x="3592513" y="4725988"/>
          <p14:tracePt t="11303" x="3576638" y="4725988"/>
          <p14:tracePt t="11305" x="3562350" y="4725988"/>
          <p14:tracePt t="11307" x="3548063" y="4725988"/>
          <p14:tracePt t="11310" x="3532188" y="4711700"/>
          <p14:tracePt t="11312" x="3517900" y="4711700"/>
          <p14:tracePt t="11313" x="3502025" y="4711700"/>
          <p14:tracePt t="11316" x="3487738" y="4695825"/>
          <p14:tracePt t="11318" x="3473450" y="4695825"/>
          <p14:tracePt t="11321" x="3457575" y="4695825"/>
          <p14:tracePt t="11322" x="3443288" y="4695825"/>
          <p14:tracePt t="11324" x="3427413" y="4695825"/>
          <p14:tracePt t="11327" x="3413125" y="4695825"/>
          <p14:tracePt t="11328" x="3398838" y="4681538"/>
          <p14:tracePt t="11331" x="3382963" y="4681538"/>
          <p14:tracePt t="11333" x="3368675" y="4681538"/>
          <p14:tracePt t="11334" x="3368675" y="4665663"/>
          <p14:tracePt t="11335" x="3352800" y="4665663"/>
          <p14:tracePt t="11339" x="3338513" y="4665663"/>
          <p14:tracePt t="11340" x="3324225" y="4665663"/>
          <p14:tracePt t="11341" x="3324225" y="4651375"/>
          <p14:tracePt t="11343" x="3308350" y="4651375"/>
          <p14:tracePt t="11346" x="3294063" y="4651375"/>
          <p14:tracePt t="11346" x="3279775" y="4651375"/>
          <p14:tracePt t="11349" x="3263900" y="4651375"/>
          <p14:tracePt t="11352" x="3249613" y="4651375"/>
          <p14:tracePt t="11354" x="3233738" y="4651375"/>
          <p14:tracePt t="11355" x="3233738" y="4637088"/>
          <p14:tracePt t="11358" x="3205163" y="4637088"/>
          <p14:tracePt t="11361" x="3189288" y="4637088"/>
          <p14:tracePt t="11364" x="3175000" y="4637088"/>
          <p14:tracePt t="11364" x="3175000" y="4621213"/>
          <p14:tracePt t="11367" x="3159125" y="4621213"/>
          <p14:tracePt t="11370" x="3144838" y="4621213"/>
          <p14:tracePt t="11373" x="3130550" y="4621213"/>
          <p14:tracePt t="11376" x="3114675" y="4621213"/>
          <p14:tracePt t="11378" x="3100388" y="4621213"/>
          <p14:tracePt t="11380" x="3100388" y="4606925"/>
          <p14:tracePt t="11383" x="3084513" y="4606925"/>
          <p14:tracePt t="11385" x="3070225" y="4606925"/>
          <p14:tracePt t="11387" x="3070225" y="4592638"/>
          <p14:tracePt t="11389" x="3055938" y="4592638"/>
          <p14:tracePt t="11391" x="3040063" y="4592638"/>
          <p14:tracePt t="11393" x="3025775" y="4592638"/>
          <p14:tracePt t="11397" x="3011488" y="4592638"/>
          <p14:tracePt t="11399" x="2995613" y="4592638"/>
          <p14:tracePt t="11401" x="2995613" y="4576763"/>
          <p14:tracePt t="11402" x="2981325" y="4576763"/>
          <p14:tracePt t="11404" x="2965450" y="4576763"/>
          <p14:tracePt t="11406" x="2951163" y="4576763"/>
          <p14:tracePt t="11408" x="2951163" y="4562475"/>
          <p14:tracePt t="11409" x="2936875" y="4562475"/>
          <p14:tracePt t="11410" x="2921000" y="4562475"/>
          <p14:tracePt t="11413" x="2906713" y="4562475"/>
          <p14:tracePt t="11414" x="2906713" y="4546600"/>
          <p14:tracePt t="11415" x="2890838" y="4546600"/>
          <p14:tracePt t="11416" x="2876550" y="4546600"/>
          <p14:tracePt t="11420" x="2862263" y="4546600"/>
          <p14:tracePt t="11421" x="2846388" y="4546600"/>
          <p14:tracePt t="11425" x="2832100" y="4546600"/>
          <p14:tracePt t="11426" x="2832100" y="4532313"/>
          <p14:tracePt t="11427" x="2816225" y="4532313"/>
          <p14:tracePt t="11430" x="2801938" y="4532313"/>
          <p14:tracePt t="11433" x="2787650" y="4518025"/>
          <p14:tracePt t="11436" x="2771775" y="4518025"/>
          <p14:tracePt t="11439" x="2757488" y="4518025"/>
          <p14:tracePt t="11442" x="2743200" y="4518025"/>
          <p14:tracePt t="11444" x="2727325" y="4518025"/>
          <p14:tracePt t="11446" x="2727325" y="4502150"/>
          <p14:tracePt t="11449" x="2713038" y="4502150"/>
          <p14:tracePt t="11450" x="2697163" y="4487863"/>
          <p14:tracePt t="11456" x="2682875" y="4487863"/>
          <p14:tracePt t="11458" x="2682875" y="4471988"/>
          <p14:tracePt t="11460" x="2668588" y="4471988"/>
          <p14:tracePt t="11466" x="2652713" y="4471988"/>
          <p14:tracePt t="11469" x="2638425" y="4471988"/>
          <p14:tracePt t="11472" x="2638425" y="4457700"/>
          <p14:tracePt t="11473" x="2622550" y="4457700"/>
          <p14:tracePt t="11476" x="2622550" y="4443413"/>
          <p14:tracePt t="11483" x="2608263" y="4443413"/>
          <p14:tracePt t="11489" x="2593975" y="4443413"/>
          <p14:tracePt t="11499" x="2593975" y="4427538"/>
          <p14:tracePt t="11506" x="2578100" y="4427538"/>
          <p14:tracePt t="11511" x="2563813" y="4427538"/>
          <p14:tracePt t="11515" x="2563813" y="4413250"/>
          <p14:tracePt t="11517" x="2547938" y="4413250"/>
          <p14:tracePt t="11523" x="2547938" y="4397375"/>
          <p14:tracePt t="11529" x="2533650" y="4397375"/>
          <p14:tracePt t="11535" x="2519363" y="4397375"/>
          <p14:tracePt t="11549" x="2519363" y="4383088"/>
          <p14:tracePt t="11553" x="2503488" y="4383088"/>
          <p14:tracePt t="11560" x="2489200" y="4383088"/>
          <p14:tracePt t="11565" x="2489200" y="4368800"/>
          <p14:tracePt t="11571" x="2474913" y="4368800"/>
          <p14:tracePt t="11590" x="2474913" y="4352925"/>
          <p14:tracePt t="11593" x="2459038" y="4352925"/>
          <p14:tracePt t="11600" x="2459038" y="4338638"/>
          <p14:tracePt t="11603" x="2444750" y="4338638"/>
          <p14:tracePt t="11611" x="2444750" y="4322763"/>
          <p14:tracePt t="11621" x="2428875" y="4322763"/>
          <p14:tracePt t="11629" x="2428875" y="4308475"/>
          <p14:tracePt t="11632" x="2414588" y="4308475"/>
          <p14:tracePt t="11638" x="2414588" y="4294188"/>
          <p14:tracePt t="11643" x="2400300" y="4294188"/>
          <p14:tracePt t="11710" x="2400300" y="4278313"/>
          <p14:tracePt t="11723" x="2384425" y="4278313"/>
          <p14:tracePt t="11731" x="2384425" y="4264025"/>
          <p14:tracePt t="11741" x="2384425" y="4249738"/>
          <p14:tracePt t="11743" x="2370138" y="4249738"/>
          <p14:tracePt t="11769" x="2370138" y="4233863"/>
          <p14:tracePt t="11840" x="2370138" y="4219575"/>
          <p14:tracePt t="11885" x="2354263" y="4219575"/>
          <p14:tracePt t="11912" x="2354263" y="4203700"/>
          <p14:tracePt t="11936" x="2339975" y="4203700"/>
          <p14:tracePt t="12099" x="2339975" y="4189413"/>
          <p14:tracePt t="12114" x="2339975" y="4175125"/>
          <p14:tracePt t="12122" x="2354263" y="4175125"/>
          <p14:tracePt t="12146" x="2354263" y="4159250"/>
          <p14:tracePt t="12185" x="2370138" y="4159250"/>
          <p14:tracePt t="12216" x="2370138" y="4144963"/>
          <p14:tracePt t="12260" x="2384425" y="4144963"/>
          <p14:tracePt t="14008" x="2400300" y="4144963"/>
          <p14:tracePt t="14010" x="2414588" y="4144963"/>
          <p14:tracePt t="14019" x="2444750" y="4144963"/>
          <p14:tracePt t="14020" x="2459038" y="4144963"/>
          <p14:tracePt t="14025" x="2474913" y="4144963"/>
          <p14:tracePt t="14026" x="2489200" y="4144963"/>
          <p14:tracePt t="14028" x="2503488" y="4144963"/>
          <p14:tracePt t="14031" x="2519363" y="4144963"/>
          <p14:tracePt t="14034" x="2533650" y="4144963"/>
          <p14:tracePt t="14036" x="2547938" y="4144963"/>
          <p14:tracePt t="14038" x="2563813" y="4144963"/>
          <p14:tracePt t="14039" x="2578100" y="4144963"/>
          <p14:tracePt t="14042" x="2578100" y="4129088"/>
          <p14:tracePt t="14043" x="2593975" y="4129088"/>
          <p14:tracePt t="14046" x="2608263" y="4129088"/>
          <p14:tracePt t="14049" x="2622550" y="4129088"/>
          <p14:tracePt t="14053" x="2638425" y="4129088"/>
          <p14:tracePt t="14054" x="2652713" y="4129088"/>
          <p14:tracePt t="14061" x="2668588" y="4129088"/>
          <p14:tracePt t="14065" x="2682875" y="4129088"/>
          <p14:tracePt t="14074" x="2697163" y="4129088"/>
          <p14:tracePt t="14080" x="2713038" y="4129088"/>
          <p14:tracePt t="14098" x="2727325" y="4129088"/>
          <p14:tracePt t="14104" x="2743200" y="4129088"/>
          <p14:tracePt t="14109" x="2757488" y="4129088"/>
          <p14:tracePt t="14116" x="2771775" y="4129088"/>
          <p14:tracePt t="14118" x="2787650" y="4129088"/>
          <p14:tracePt t="14124" x="2801938" y="4129088"/>
          <p14:tracePt t="14127" x="2816225" y="4129088"/>
          <p14:tracePt t="14129" x="2832100" y="4129088"/>
          <p14:tracePt t="14133" x="2846388" y="4129088"/>
          <p14:tracePt t="14135" x="2862263" y="4129088"/>
          <p14:tracePt t="14140" x="2876550" y="4129088"/>
          <p14:tracePt t="14145" x="2890838" y="4129088"/>
          <p14:tracePt t="14146" x="2906713" y="4129088"/>
          <p14:tracePt t="14151" x="2921000" y="4129088"/>
          <p14:tracePt t="14153" x="2936875" y="4129088"/>
          <p14:tracePt t="14159" x="2951163" y="4129088"/>
          <p14:tracePt t="14164" x="2965450" y="4144963"/>
          <p14:tracePt t="14166" x="2981325" y="4144963"/>
          <p14:tracePt t="14171" x="2981325" y="4159250"/>
          <p14:tracePt t="14173" x="2995613" y="4159250"/>
          <p14:tracePt t="14177" x="3011488" y="4159250"/>
          <p14:tracePt t="14186" x="3025775" y="4175125"/>
          <p14:tracePt t="14195" x="3040063" y="4189413"/>
          <p14:tracePt t="14203" x="3055938" y="4189413"/>
          <p14:tracePt t="14205" x="3055938" y="4203700"/>
          <p14:tracePt t="14217" x="3070225" y="4203700"/>
          <p14:tracePt t="14219" x="3070225" y="4219575"/>
          <p14:tracePt t="14222" x="3084513" y="4233863"/>
          <p14:tracePt t="14232" x="3100388" y="4249738"/>
          <p14:tracePt t="14238" x="3100388" y="4264025"/>
          <p14:tracePt t="14240" x="3114675" y="4264025"/>
          <p14:tracePt t="14242" x="3114675" y="4278313"/>
          <p14:tracePt t="14247" x="3130550" y="4278313"/>
          <p14:tracePt t="14254" x="3130550" y="4294188"/>
          <p14:tracePt t="14256" x="3144838" y="4294188"/>
          <p14:tracePt t="14260" x="3144838" y="4308475"/>
          <p14:tracePt t="14261" x="3159125" y="4308475"/>
          <p14:tracePt t="14269" x="3159125" y="4322763"/>
          <p14:tracePt t="14270" x="3175000" y="4322763"/>
          <p14:tracePt t="14272" x="3175000" y="4338638"/>
          <p14:tracePt t="14277" x="3189288" y="4338638"/>
          <p14:tracePt t="14279" x="3189288" y="4352925"/>
          <p14:tracePt t="14286" x="3205163" y="4368800"/>
          <p14:tracePt t="14288" x="3219450" y="4383088"/>
          <p14:tracePt t="14291" x="3233738" y="4383088"/>
          <p14:tracePt t="14297" x="3233738" y="4397375"/>
          <p14:tracePt t="14298" x="3233738" y="4413250"/>
          <p14:tracePt t="14303" x="3249613" y="4427538"/>
          <p14:tracePt t="14305" x="3263900" y="4427538"/>
          <p14:tracePt t="14309" x="3263900" y="4443413"/>
          <p14:tracePt t="14310" x="3263900" y="4457700"/>
          <p14:tracePt t="14315" x="3279775" y="4457700"/>
          <p14:tracePt t="14316" x="3279775" y="4471988"/>
          <p14:tracePt t="14319" x="3279775" y="4487863"/>
          <p14:tracePt t="14321" x="3294063" y="4487863"/>
          <p14:tracePt t="14322" x="3294063" y="4502150"/>
          <p14:tracePt t="14328" x="3308350" y="4518025"/>
          <p14:tracePt t="14330" x="3308350" y="4532313"/>
          <p14:tracePt t="14337" x="3308350" y="4546600"/>
          <p14:tracePt t="14340" x="3324225" y="4562475"/>
          <p14:tracePt t="14345" x="3338513" y="4576763"/>
          <p14:tracePt t="14352" x="3338513" y="4592638"/>
          <p14:tracePt t="14358" x="3338513" y="4606925"/>
          <p14:tracePt t="14359" x="3352800" y="4606925"/>
          <p14:tracePt t="14372" x="3368675" y="4606925"/>
          <p14:tracePt t="14449" x="3368675" y="4621213"/>
          <p14:tracePt t="14529" x="3382963" y="4621213"/>
          <p14:tracePt t="14531" x="3382963" y="4637088"/>
          <p14:tracePt t="14541" x="3382963" y="4651375"/>
          <p14:tracePt t="14546" x="3398838" y="4665663"/>
          <p14:tracePt t="14548" x="3398838" y="4681538"/>
          <p14:tracePt t="14555" x="3413125" y="4681538"/>
          <p14:tracePt t="14557" x="3413125" y="4695825"/>
          <p14:tracePt t="14561" x="3413125" y="4711700"/>
          <p14:tracePt t="14568" x="3427413" y="4725988"/>
          <p14:tracePt t="14569" x="3427413" y="4740275"/>
          <p14:tracePt t="14571" x="3443288" y="4756150"/>
          <p14:tracePt t="14576" x="3443288" y="4770438"/>
          <p14:tracePt t="14577" x="3457575" y="4770438"/>
          <p14:tracePt t="14582" x="3457575" y="4786313"/>
          <p14:tracePt t="14585" x="3473450" y="4786313"/>
          <p14:tracePt t="14588" x="3473450" y="4814888"/>
          <p14:tracePt t="14594" x="3487738" y="4814888"/>
          <p14:tracePt t="14595" x="3487738" y="4830763"/>
          <p14:tracePt t="14603" x="3487738" y="4845050"/>
          <p14:tracePt t="14606" x="3487738" y="4860925"/>
          <p14:tracePt t="14613" x="3502025" y="4860925"/>
          <p14:tracePt t="14618" x="3502025" y="4875213"/>
          <p14:tracePt t="14624" x="3517900" y="4889500"/>
          <p14:tracePt t="14631" x="3517900" y="4905375"/>
          <p14:tracePt t="14639" x="3532188" y="4905375"/>
          <p14:tracePt t="14649" x="3532188" y="4919663"/>
          <p14:tracePt t="14664" x="3532188" y="4935538"/>
          <p14:tracePt t="15232" x="3532188" y="4949825"/>
          <p14:tracePt t="15233" x="3517900" y="4949825"/>
          <p14:tracePt t="15234" x="3502025" y="4949825"/>
          <p14:tracePt t="15236" x="3502025" y="4964113"/>
          <p14:tracePt t="15238" x="3487738" y="4979988"/>
          <p14:tracePt t="15243" x="3473450" y="4979988"/>
          <p14:tracePt t="15248" x="3443288" y="4994275"/>
          <p14:tracePt t="15249" x="3443288" y="5008563"/>
          <p14:tracePt t="15251" x="3427413" y="5008563"/>
          <p14:tracePt t="15254" x="3427413" y="5024438"/>
          <p14:tracePt t="15255" x="3413125" y="5024438"/>
          <p14:tracePt t="15257" x="3398838" y="5038725"/>
          <p14:tracePt t="15260" x="3398838" y="5054600"/>
          <p14:tracePt t="15261" x="3382963" y="5054600"/>
          <p14:tracePt t="15263" x="3368675" y="5054600"/>
          <p14:tracePt t="15266" x="3352800" y="5068888"/>
          <p14:tracePt t="15268" x="3352800" y="5083175"/>
          <p14:tracePt t="15269" x="3338513" y="5083175"/>
          <p14:tracePt t="15272" x="3324225" y="5083175"/>
          <p14:tracePt t="15274" x="3324225" y="5099050"/>
          <p14:tracePt t="15276" x="3324225" y="5113338"/>
          <p14:tracePt t="15279" x="3294063" y="5113338"/>
          <p14:tracePt t="15281" x="3279775" y="5129213"/>
          <p14:tracePt t="15285" x="3263900" y="5129213"/>
          <p14:tracePt t="15286" x="3263900" y="5143500"/>
          <p14:tracePt t="15288" x="3249613" y="5157788"/>
          <p14:tracePt t="15291" x="3233738" y="5157788"/>
          <p14:tracePt t="15294" x="3219450" y="5157788"/>
          <p14:tracePt t="15296" x="3205163" y="5173663"/>
          <p14:tracePt t="15299" x="3205163" y="5187950"/>
          <p14:tracePt t="15300" x="3189288" y="5187950"/>
          <p14:tracePt t="15303" x="3175000" y="5187950"/>
          <p14:tracePt t="15305" x="3175000" y="5203825"/>
          <p14:tracePt t="15307" x="3159125" y="5203825"/>
          <p14:tracePt t="15309" x="3144838" y="5218113"/>
          <p14:tracePt t="15315" x="3130550" y="5218113"/>
          <p14:tracePt t="15316" x="3100388" y="5232400"/>
          <p14:tracePt t="15321" x="3084513" y="5248275"/>
          <p14:tracePt t="15321" x="3070225" y="5248275"/>
          <p14:tracePt t="15322" x="3070225" y="5262563"/>
          <p14:tracePt t="15324" x="3055938" y="5262563"/>
          <p14:tracePt t="15325" x="3040063" y="5262563"/>
          <p14:tracePt t="15327" x="3025775" y="5262563"/>
          <p14:tracePt t="15329" x="3011488" y="5278438"/>
          <p14:tracePt t="15331" x="2995613" y="5278438"/>
          <p14:tracePt t="15333" x="2995613" y="5292725"/>
          <p14:tracePt t="15334" x="2981325" y="5292725"/>
          <p14:tracePt t="15335" x="2965450" y="5307013"/>
          <p14:tracePt t="15337" x="2951163" y="5307013"/>
          <p14:tracePt t="15340" x="2936875" y="5307013"/>
          <p14:tracePt t="15341" x="2921000" y="5307013"/>
          <p14:tracePt t="15343" x="2921000" y="5322888"/>
          <p14:tracePt t="15345" x="2906713" y="5322888"/>
          <p14:tracePt t="15346" x="2890838" y="5337175"/>
          <p14:tracePt t="15348" x="2876550" y="5337175"/>
          <p14:tracePt t="15351" x="2862263" y="5337175"/>
          <p14:tracePt t="15355" x="2846388" y="5351463"/>
          <p14:tracePt t="15359" x="2832100" y="5367338"/>
          <p14:tracePt t="15361" x="2816225" y="5367338"/>
          <p14:tracePt t="15363" x="2801938" y="5367338"/>
          <p14:tracePt t="15364" x="2801938" y="5381625"/>
          <p14:tracePt t="15365" x="2787650" y="5381625"/>
          <p14:tracePt t="15367" x="2771775" y="5381625"/>
          <p14:tracePt t="15372" x="2757488" y="5381625"/>
          <p14:tracePt t="15372" x="2743200" y="5381625"/>
          <p14:tracePt t="15373" x="2743200" y="5397500"/>
          <p14:tracePt t="15375" x="2727325" y="5397500"/>
          <p14:tracePt t="15380" x="2713038" y="5411788"/>
          <p14:tracePt t="15382" x="2697163" y="5411788"/>
          <p14:tracePt t="15384" x="2682875" y="5411788"/>
          <p14:tracePt t="15388" x="2668588" y="5411788"/>
          <p14:tracePt t="15394" x="2638425" y="5426075"/>
          <p14:tracePt t="15398" x="2622550" y="5426075"/>
          <p14:tracePt t="15403" x="2608263" y="5426075"/>
          <p14:tracePt t="15404" x="2593975" y="5441950"/>
          <p14:tracePt t="15412" x="2578100" y="5441950"/>
          <p14:tracePt t="15413" x="2563813" y="5441950"/>
          <p14:tracePt t="15415" x="2547938" y="5441950"/>
          <p14:tracePt t="15418" x="2547938" y="5456238"/>
          <p14:tracePt t="15421" x="2533650" y="5456238"/>
          <p14:tracePt t="15422" x="2519363" y="5456238"/>
          <p14:tracePt t="15426" x="2503488" y="5456238"/>
          <p14:tracePt t="15428" x="2489200" y="5456238"/>
          <p14:tracePt t="15430" x="2474913" y="5456238"/>
          <p14:tracePt t="15436" x="2459038" y="5456238"/>
          <p14:tracePt t="15437" x="2428875" y="5456238"/>
          <p14:tracePt t="15439" x="2414588" y="5456238"/>
          <p14:tracePt t="15440" x="2400300" y="5456238"/>
          <p14:tracePt t="15442" x="2384425" y="5456238"/>
          <p14:tracePt t="15444" x="2370138" y="5456238"/>
          <p14:tracePt t="15448" x="2339975" y="5456238"/>
          <p14:tracePt t="15449" x="2325688" y="5456238"/>
          <p14:tracePt t="15451" x="2325688" y="5472113"/>
          <p14:tracePt t="15452" x="2309813" y="5472113"/>
          <p14:tracePt t="15454" x="2295525" y="5472113"/>
          <p14:tracePt t="15456" x="2279650" y="5472113"/>
          <p14:tracePt t="15457" x="2265363" y="5472113"/>
          <p14:tracePt t="15460" x="2251075" y="5472113"/>
          <p14:tracePt t="15461" x="2235200" y="5472113"/>
          <p14:tracePt t="15465" x="2220913" y="5472113"/>
          <p14:tracePt t="15466" x="2206625" y="5472113"/>
          <p14:tracePt t="15468" x="2190750" y="5472113"/>
          <p14:tracePt t="15473" x="2176463" y="5472113"/>
          <p14:tracePt t="15473" x="2160588" y="5472113"/>
          <p14:tracePt t="15475" x="2146300" y="5472113"/>
          <p14:tracePt t="15478" x="2132013" y="5472113"/>
          <p14:tracePt t="15483" x="2116138" y="5472113"/>
          <p14:tracePt t="15485" x="2101850" y="5472113"/>
          <p14:tracePt t="15487" x="2085975" y="5472113"/>
          <p14:tracePt t="15490" x="2071688" y="5472113"/>
          <p14:tracePt t="15492" x="2071688" y="5456238"/>
          <p14:tracePt t="15496" x="2057400" y="5441950"/>
          <p14:tracePt t="15497" x="2041525" y="5441950"/>
          <p14:tracePt t="15503" x="2027238" y="5426075"/>
          <p14:tracePt t="15504" x="2011363" y="5426075"/>
          <p14:tracePt t="15505" x="1997075" y="5426075"/>
          <p14:tracePt t="15506" x="1997075" y="5411788"/>
          <p14:tracePt t="15508" x="1997075" y="5397500"/>
          <p14:tracePt t="15509" x="1982788" y="5397500"/>
          <p14:tracePt t="15512" x="1966913" y="5381625"/>
          <p14:tracePt t="15514" x="1952625" y="5381625"/>
          <p14:tracePt t="15515" x="1938338" y="5367338"/>
          <p14:tracePt t="15516" x="1922463" y="5351463"/>
          <p14:tracePt t="15519" x="1908175" y="5351463"/>
          <p14:tracePt t="15521" x="1892300" y="5322888"/>
          <p14:tracePt t="15523" x="1878013" y="5322888"/>
          <p14:tracePt t="15524" x="1863725" y="5307013"/>
          <p14:tracePt t="15525" x="1847850" y="5307013"/>
          <p14:tracePt t="15527" x="1847850" y="5292725"/>
          <p14:tracePt t="15527" x="1833563" y="5278438"/>
          <p14:tracePt t="15529" x="1817688" y="5262563"/>
          <p14:tracePt t="15533" x="1773238" y="5232400"/>
          <p14:tracePt t="15534" x="1773238" y="5218113"/>
          <p14:tracePt t="15535" x="1758950" y="5203825"/>
          <p14:tracePt t="15536" x="1743075" y="5203825"/>
          <p14:tracePt t="15537" x="1743075" y="5187950"/>
          <p14:tracePt t="15539" x="1728788" y="5157788"/>
          <p14:tracePt t="15540" x="1714500" y="5157788"/>
          <p14:tracePt t="15541" x="1698625" y="5143500"/>
          <p14:tracePt t="15542" x="1684338" y="5113338"/>
          <p14:tracePt t="15543" x="1670050" y="5113338"/>
          <p14:tracePt t="15545" x="1670050" y="5099050"/>
          <p14:tracePt t="15546" x="1654175" y="5083175"/>
          <p14:tracePt t="15547" x="1654175" y="5068888"/>
          <p14:tracePt t="15548" x="1639888" y="5068888"/>
          <p14:tracePt t="15549" x="1624013" y="5054600"/>
          <p14:tracePt t="15551" x="1609725" y="5038725"/>
          <p14:tracePt t="15552" x="1609725" y="5024438"/>
          <p14:tracePt t="15553" x="1579563" y="4994275"/>
          <p14:tracePt t="15554" x="1565275" y="4994275"/>
          <p14:tracePt t="15555" x="1565275" y="4964113"/>
          <p14:tracePt t="15557" x="1549400" y="4949825"/>
          <p14:tracePt t="15558" x="1535113" y="4935538"/>
          <p14:tracePt t="15559" x="1535113" y="4919663"/>
          <p14:tracePt t="15562" x="1520825" y="4905375"/>
          <p14:tracePt t="15564" x="1490663" y="4875213"/>
          <p14:tracePt t="15564" x="1490663" y="4860925"/>
          <p14:tracePt t="15565" x="1490663" y="4845050"/>
          <p14:tracePt t="15566" x="1490663" y="4830763"/>
          <p14:tracePt t="15567" x="1474788" y="4814888"/>
          <p14:tracePt t="15569" x="1446213" y="4786313"/>
          <p14:tracePt t="15570" x="1446213" y="4770438"/>
          <p14:tracePt t="15571" x="1446213" y="4756150"/>
          <p14:tracePt t="15572" x="1446213" y="4740275"/>
          <p14:tracePt t="15573" x="1430338" y="4725988"/>
          <p14:tracePt t="15575" x="1416050" y="4695825"/>
          <p14:tracePt t="15576" x="1416050" y="4681538"/>
          <p14:tracePt t="15577" x="1416050" y="4665663"/>
          <p14:tracePt t="15578" x="1401763" y="4651375"/>
          <p14:tracePt t="15579" x="1401763" y="4637088"/>
          <p14:tracePt t="15581" x="1385888" y="4621213"/>
          <p14:tracePt t="15582" x="1385888" y="4606925"/>
          <p14:tracePt t="15583" x="1371600" y="4592638"/>
          <p14:tracePt t="15584" x="1371600" y="4576763"/>
          <p14:tracePt t="15585" x="1371600" y="4562475"/>
          <p14:tracePt t="15587" x="1355725" y="4532313"/>
          <p14:tracePt t="15589" x="1355725" y="4502150"/>
          <p14:tracePt t="15590" x="1341438" y="4502150"/>
          <p14:tracePt t="15591" x="1327150" y="4487863"/>
          <p14:tracePt t="15593" x="1327150" y="4457700"/>
          <p14:tracePt t="15595" x="1327150" y="4443413"/>
          <p14:tracePt t="15596" x="1327150" y="4427538"/>
          <p14:tracePt t="15597" x="1327150" y="4413250"/>
          <p14:tracePt t="15600" x="1311275" y="4383088"/>
          <p14:tracePt t="15601" x="1311275" y="4368800"/>
          <p14:tracePt t="15602" x="1311275" y="4352925"/>
          <p14:tracePt t="15603" x="1296988" y="4338638"/>
          <p14:tracePt t="15604" x="1296988" y="4322763"/>
          <p14:tracePt t="15606" x="1296988" y="4308475"/>
          <p14:tracePt t="15607" x="1296988" y="4294188"/>
          <p14:tracePt t="15610" x="1296988" y="4264025"/>
          <p14:tracePt t="15612" x="1281113" y="4233863"/>
          <p14:tracePt t="15613" x="1281113" y="4219575"/>
          <p14:tracePt t="15615" x="1281113" y="4203700"/>
          <p14:tracePt t="15616" x="1281113" y="4189413"/>
          <p14:tracePt t="15617" x="1281113" y="4175125"/>
          <p14:tracePt t="15618" x="1281113" y="4159250"/>
          <p14:tracePt t="15619" x="1281113" y="4144963"/>
          <p14:tracePt t="15620" x="1281113" y="4129088"/>
          <p14:tracePt t="15623" x="1281113" y="4114800"/>
          <p14:tracePt t="15625" x="1281113" y="4100513"/>
          <p14:tracePt t="15625" x="1281113" y="4070350"/>
          <p14:tracePt t="15626" x="1281113" y="4054475"/>
          <p14:tracePt t="15628" x="1281113" y="4040188"/>
          <p14:tracePt t="15630" x="1281113" y="4025900"/>
          <p14:tracePt t="15631" x="1281113" y="3995738"/>
          <p14:tracePt t="15632" x="1281113" y="3979863"/>
          <p14:tracePt t="15635" x="1281113" y="3965575"/>
          <p14:tracePt t="15636" x="1281113" y="3935413"/>
          <p14:tracePt t="15637" x="1281113" y="3921125"/>
          <p14:tracePt t="15638" x="1281113" y="3906838"/>
          <p14:tracePt t="15639" x="1281113" y="3890963"/>
          <p14:tracePt t="15642" x="1296988" y="3860800"/>
          <p14:tracePt t="15643" x="1296988" y="3846513"/>
          <p14:tracePt t="15644" x="1296988" y="3832225"/>
          <p14:tracePt t="15645" x="1311275" y="3816350"/>
          <p14:tracePt t="15646" x="1311275" y="3802063"/>
          <p14:tracePt t="15648" x="1327150" y="3771900"/>
          <p14:tracePt t="15649" x="1327150" y="3757613"/>
          <p14:tracePt t="15650" x="1341438" y="3741738"/>
          <p14:tracePt t="15651" x="1341438" y="3727450"/>
          <p14:tracePt t="15652" x="1355725" y="3727450"/>
          <p14:tracePt t="15654" x="1371600" y="3683000"/>
          <p14:tracePt t="15655" x="1371600" y="3667125"/>
          <p14:tracePt t="15656" x="1385888" y="3652838"/>
          <p14:tracePt t="15657" x="1401763" y="3636963"/>
          <p14:tracePt t="15660" x="1416050" y="3592513"/>
          <p14:tracePt t="15661" x="1446213" y="3592513"/>
          <p14:tracePt t="15662" x="1460500" y="3563938"/>
          <p14:tracePt t="15665" x="1460500" y="3533775"/>
          <p14:tracePt t="15667" x="1490663" y="3517900"/>
          <p14:tracePt t="15667" x="1490663" y="3503613"/>
          <p14:tracePt t="15668" x="1520825" y="3489325"/>
          <p14:tracePt t="15669" x="1520825" y="3473450"/>
          <p14:tracePt t="15670" x="1549400" y="3443288"/>
          <p14:tracePt t="15672" x="1579563" y="3414713"/>
          <p14:tracePt t="15674" x="1595438" y="3384550"/>
          <p14:tracePt t="15675" x="1609725" y="3368675"/>
          <p14:tracePt t="15676" x="1624013" y="3368675"/>
          <p14:tracePt t="15678" x="1654175" y="3340100"/>
          <p14:tracePt t="15679" x="1654175" y="3324225"/>
          <p14:tracePt t="15681" x="1670050" y="3324225"/>
          <p14:tracePt t="15682" x="1698625" y="3309938"/>
          <p14:tracePt t="15684" x="1714500" y="3294063"/>
          <p14:tracePt t="15685" x="1728788" y="3279775"/>
          <p14:tracePt t="15686" x="1758950" y="3265488"/>
          <p14:tracePt t="15688" x="1789113" y="3249613"/>
          <p14:tracePt t="15690" x="1803400" y="3235325"/>
          <p14:tracePt t="15691" x="1817688" y="3235325"/>
          <p14:tracePt t="15692" x="1833563" y="3221038"/>
          <p14:tracePt t="15693" x="1833563" y="3205163"/>
          <p14:tracePt t="15694" x="1863725" y="3205163"/>
          <p14:tracePt t="15696" x="1878013" y="3190875"/>
          <p14:tracePt t="15698" x="1908175" y="3190875"/>
          <p14:tracePt t="15699" x="1922463" y="3175000"/>
          <p14:tracePt t="15703" x="1966913" y="3160713"/>
          <p14:tracePt t="15704" x="1982788" y="3160713"/>
          <p14:tracePt t="15705" x="1997075" y="3146425"/>
          <p14:tracePt t="15706" x="2011363" y="3130550"/>
          <p14:tracePt t="15707" x="2027238" y="3130550"/>
          <p14:tracePt t="15709" x="2041525" y="3130550"/>
          <p14:tracePt t="15709" x="2057400" y="3116263"/>
          <p14:tracePt t="15710" x="2071688" y="3116263"/>
          <p14:tracePt t="15711" x="2085975" y="3116263"/>
          <p14:tracePt t="15712" x="2116138" y="3100388"/>
          <p14:tracePt t="15715" x="2132013" y="3100388"/>
          <p14:tracePt t="15715" x="2146300" y="3100388"/>
          <p14:tracePt t="15716" x="2160588" y="3086100"/>
          <p14:tracePt t="15717" x="2190750" y="3071813"/>
          <p14:tracePt t="15718" x="2206625" y="3071813"/>
          <p14:tracePt t="15719" x="2220913" y="3071813"/>
          <p14:tracePt t="15721" x="2235200" y="3055938"/>
          <p14:tracePt t="15721" x="2265363" y="3055938"/>
          <p14:tracePt t="15722" x="2295525" y="3055938"/>
          <p14:tracePt t="15723" x="2309813" y="3055938"/>
          <p14:tracePt t="15724" x="2339975" y="3041650"/>
          <p14:tracePt t="15725" x="2354263" y="3041650"/>
          <p14:tracePt t="15727" x="2370138" y="3041650"/>
          <p14:tracePt t="15728" x="2400300" y="3025775"/>
          <p14:tracePt t="15729" x="2428875" y="3025775"/>
          <p14:tracePt t="15731" x="2459038" y="3011488"/>
          <p14:tracePt t="15734" x="2503488" y="3011488"/>
          <p14:tracePt t="15734" x="2547938" y="2997200"/>
          <p14:tracePt t="15735" x="2563813" y="2997200"/>
          <p14:tracePt t="15736" x="2578100" y="2997200"/>
          <p14:tracePt t="15737" x="2608263" y="2981325"/>
          <p14:tracePt t="15739" x="2622550" y="2981325"/>
          <p14:tracePt t="15739" x="2652713" y="2981325"/>
          <p14:tracePt t="15740" x="2682875" y="2981325"/>
          <p14:tracePt t="15741" x="2697163" y="2981325"/>
          <p14:tracePt t="15742" x="2713038" y="2981325"/>
          <p14:tracePt t="15743" x="2727325" y="2981325"/>
          <p14:tracePt t="15745" x="2757488" y="2981325"/>
          <p14:tracePt t="15745" x="2787650" y="2981325"/>
          <p14:tracePt t="15746" x="2787650" y="2967038"/>
          <p14:tracePt t="15747" x="2832100" y="2967038"/>
          <p14:tracePt t="15748" x="2846388" y="2967038"/>
          <p14:tracePt t="15749" x="2862263" y="2967038"/>
          <p14:tracePt t="15751" x="2906713" y="2967038"/>
          <p14:tracePt t="15752" x="2936875" y="2967038"/>
          <p14:tracePt t="15753" x="2951163" y="2967038"/>
          <p14:tracePt t="15754" x="2981325" y="2967038"/>
          <p14:tracePt t="15755" x="2995613" y="2967038"/>
          <p14:tracePt t="15757" x="3040063" y="2967038"/>
          <p14:tracePt t="15758" x="3055938" y="2967038"/>
          <p14:tracePt t="15759" x="3070225" y="2967038"/>
          <p14:tracePt t="15760" x="3084513" y="2967038"/>
          <p14:tracePt t="15761" x="3100388" y="2967038"/>
          <p14:tracePt t="15763" x="3159125" y="2967038"/>
          <p14:tracePt t="15764" x="3175000" y="2967038"/>
          <p14:tracePt t="15765" x="3189288" y="2967038"/>
          <p14:tracePt t="15766" x="3205163" y="2967038"/>
          <p14:tracePt t="15767" x="3249613" y="2967038"/>
          <p14:tracePt t="15769" x="3279775" y="2967038"/>
          <p14:tracePt t="15770" x="3308350" y="2967038"/>
          <p14:tracePt t="15771" x="3324225" y="2967038"/>
          <p14:tracePt t="15772" x="3352800" y="2967038"/>
          <p14:tracePt t="15773" x="3368675" y="2967038"/>
          <p14:tracePt t="15775" x="3413125" y="2967038"/>
          <p14:tracePt t="15776" x="3427413" y="2967038"/>
          <p14:tracePt t="15777" x="3443288" y="2967038"/>
          <p14:tracePt t="15778" x="3473450" y="2967038"/>
          <p14:tracePt t="15779" x="3487738" y="2967038"/>
          <p14:tracePt t="15781" x="3532188" y="2967038"/>
          <p14:tracePt t="15783" x="3562350" y="2967038"/>
          <p14:tracePt t="15784" x="3592513" y="2981325"/>
          <p14:tracePt t="15785" x="3606800" y="2981325"/>
          <p14:tracePt t="15787" x="3636963" y="2981325"/>
          <p14:tracePt t="15788" x="3651250" y="2981325"/>
          <p14:tracePt t="15789" x="3681413" y="2981325"/>
          <p14:tracePt t="15791" x="3711575" y="2981325"/>
          <p14:tracePt t="15793" x="3741738" y="2997200"/>
          <p14:tracePt t="15794" x="3756025" y="2997200"/>
          <p14:tracePt t="15795" x="3770313" y="2997200"/>
          <p14:tracePt t="15796" x="3786188" y="3011488"/>
          <p14:tracePt t="15797" x="3800475" y="3011488"/>
          <p14:tracePt t="15800" x="3830638" y="3025775"/>
          <p14:tracePt t="15800" x="3844925" y="3025775"/>
          <p14:tracePt t="15801" x="3860800" y="3025775"/>
          <p14:tracePt t="15802" x="3875088" y="3025775"/>
          <p14:tracePt t="15803" x="3889375" y="3025775"/>
          <p14:tracePt t="15805" x="3905250" y="3041650"/>
          <p14:tracePt t="15806" x="3919538" y="3041650"/>
          <p14:tracePt t="15807" x="3935413" y="3055938"/>
          <p14:tracePt t="15808" x="3949700" y="3055938"/>
          <p14:tracePt t="15809" x="3963988" y="3055938"/>
          <p14:tracePt t="15811" x="3979863" y="3055938"/>
          <p14:tracePt t="15812" x="3994150" y="3055938"/>
          <p14:tracePt t="15813" x="4010025" y="3071813"/>
          <p14:tracePt t="15814" x="4024313" y="3071813"/>
          <p14:tracePt t="15816" x="4054475" y="3086100"/>
          <p14:tracePt t="15818" x="4054475" y="3100388"/>
          <p14:tracePt t="15819" x="4068763" y="3100388"/>
          <p14:tracePt t="15820" x="4084638" y="3100388"/>
          <p14:tracePt t="15821" x="4098925" y="3100388"/>
          <p14:tracePt t="15823" x="4113213" y="3116263"/>
          <p14:tracePt t="15824" x="4129088" y="3116263"/>
          <p14:tracePt t="15826" x="4143375" y="3116263"/>
          <p14:tracePt t="15827" x="4143375" y="3130550"/>
          <p14:tracePt t="15830" x="4143375" y="3146425"/>
          <p14:tracePt t="15830" x="4173538" y="3146425"/>
          <p14:tracePt t="15832" x="4187825" y="3146425"/>
          <p14:tracePt t="15834" x="4187825" y="3160713"/>
          <p14:tracePt t="15836" x="4203700" y="3175000"/>
          <p14:tracePt t="15837" x="4217988" y="3175000"/>
          <p14:tracePt t="15842" x="4232275" y="3190875"/>
          <p14:tracePt t="15844" x="4248150" y="3205163"/>
          <p14:tracePt t="15845" x="4248150" y="3221038"/>
          <p14:tracePt t="15849" x="4248150" y="3235325"/>
          <p14:tracePt t="15850" x="4262438" y="3235325"/>
          <p14:tracePt t="15852" x="4262438" y="3249613"/>
          <p14:tracePt t="15854" x="4278313" y="3249613"/>
          <p14:tracePt t="15855" x="4278313" y="3265488"/>
          <p14:tracePt t="15857" x="4292600" y="3279775"/>
          <p14:tracePt t="15860" x="4292600" y="3294063"/>
          <p14:tracePt t="15862" x="4292600" y="3309938"/>
          <p14:tracePt t="15863" x="4292600" y="3324225"/>
          <p14:tracePt t="15866" x="4306888" y="3340100"/>
          <p14:tracePt t="15867" x="4306888" y="3354388"/>
          <p14:tracePt t="15869" x="4306888" y="3368675"/>
          <p14:tracePt t="15872" x="4322763" y="3398838"/>
          <p14:tracePt t="15874" x="4322763" y="3414713"/>
          <p14:tracePt t="15875" x="4322763" y="3429000"/>
          <p14:tracePt t="15876" x="4322763" y="3443288"/>
          <p14:tracePt t="15879" x="4322763" y="3473450"/>
          <p14:tracePt t="15881" x="4322763" y="3489325"/>
          <p14:tracePt t="15884" x="4337050" y="3517900"/>
          <p14:tracePt t="15885" x="4337050" y="3548063"/>
          <p14:tracePt t="15887" x="4337050" y="3563938"/>
          <p14:tracePt t="15888" x="4337050" y="3578225"/>
          <p14:tracePt t="15890" x="4337050" y="3592513"/>
          <p14:tracePt t="15891" x="4337050" y="3622675"/>
          <p14:tracePt t="15893" x="4337050" y="3636963"/>
          <p14:tracePt t="15894" x="4337050" y="3652838"/>
          <p14:tracePt t="15896" x="4337050" y="3683000"/>
          <p14:tracePt t="15897" x="4337050" y="3697288"/>
          <p14:tracePt t="15898" x="4337050" y="3711575"/>
          <p14:tracePt t="15900" x="4337050" y="3727450"/>
          <p14:tracePt t="15902" x="4337050" y="3757613"/>
          <p14:tracePt t="15903" x="4337050" y="3771900"/>
          <p14:tracePt t="15904" x="4337050" y="3786188"/>
          <p14:tracePt t="15906" x="4337050" y="3802063"/>
          <p14:tracePt t="15908" x="4337050" y="3832225"/>
          <p14:tracePt t="15909" x="4337050" y="3846513"/>
          <p14:tracePt t="15911" x="4337050" y="3860800"/>
          <p14:tracePt t="15912" x="4322763" y="3860800"/>
          <p14:tracePt t="15913" x="4322763" y="3876675"/>
          <p14:tracePt t="15914" x="4322763" y="3906838"/>
          <p14:tracePt t="15916" x="4322763" y="3921125"/>
          <p14:tracePt t="15917" x="4322763" y="3935413"/>
          <p14:tracePt t="15918" x="4306888" y="3935413"/>
          <p14:tracePt t="15919" x="4306888" y="3951288"/>
          <p14:tracePt t="15921" x="4306888" y="3979863"/>
          <p14:tracePt t="15922" x="4306888" y="3995738"/>
          <p14:tracePt t="15923" x="4306888" y="4010025"/>
          <p14:tracePt t="15925" x="4306888" y="4025900"/>
          <p14:tracePt t="15927" x="4292600" y="4040188"/>
          <p14:tracePt t="15927" x="4292600" y="4054475"/>
          <p14:tracePt t="15928" x="4292600" y="4070350"/>
          <p14:tracePt t="15931" x="4278313" y="4114800"/>
          <p14:tracePt t="15933" x="4278313" y="4129088"/>
          <p14:tracePt t="15934" x="4262438" y="4144963"/>
          <p14:tracePt t="15936" x="4262438" y="4159250"/>
          <p14:tracePt t="15937" x="4262438" y="4189413"/>
          <p14:tracePt t="15939" x="4248150" y="4203700"/>
          <p14:tracePt t="15940" x="4248150" y="4219575"/>
          <p14:tracePt t="15941" x="4232275" y="4219575"/>
          <p14:tracePt t="15942" x="4232275" y="4249738"/>
          <p14:tracePt t="15943" x="4232275" y="4264025"/>
          <p14:tracePt t="15945" x="4232275" y="4278313"/>
          <p14:tracePt t="15946" x="4217988" y="4294188"/>
          <p14:tracePt t="15947" x="4217988" y="4308475"/>
          <p14:tracePt t="15948" x="4203700" y="4308475"/>
          <p14:tracePt t="15949" x="4203700" y="4322763"/>
          <p14:tracePt t="15951" x="4203700" y="4338638"/>
          <p14:tracePt t="15952" x="4187825" y="4352925"/>
          <p14:tracePt t="15953" x="4187825" y="4368800"/>
          <p14:tracePt t="15954" x="4187825" y="4383088"/>
          <p14:tracePt t="15955" x="4173538" y="4383088"/>
          <p14:tracePt t="15957" x="4157663" y="4413250"/>
          <p14:tracePt t="15959" x="4157663" y="4427538"/>
          <p14:tracePt t="15960" x="4157663" y="4443413"/>
          <p14:tracePt t="15961" x="4143375" y="4443413"/>
          <p14:tracePt t="15963" x="4129088" y="4471988"/>
          <p14:tracePt t="15964" x="4129088" y="4487863"/>
          <p14:tracePt t="15966" x="4113213" y="4502150"/>
          <p14:tracePt t="15967" x="4113213" y="4518025"/>
          <p14:tracePt t="15969" x="4098925" y="4532313"/>
          <p14:tracePt t="15970" x="4084638" y="4546600"/>
          <p14:tracePt t="15972" x="4084638" y="4562475"/>
          <p14:tracePt t="15973" x="4068763" y="4562475"/>
          <p14:tracePt t="15975" x="4054475" y="4592638"/>
          <p14:tracePt t="15977" x="4038600" y="4606925"/>
          <p14:tracePt t="15979" x="4038600" y="4621213"/>
          <p14:tracePt t="15981" x="4010025" y="4637088"/>
          <p14:tracePt t="15982" x="4010025" y="4651375"/>
          <p14:tracePt t="15983" x="4010025" y="4665663"/>
          <p14:tracePt t="15984" x="3994150" y="4681538"/>
          <p14:tracePt t="15985" x="3979863" y="4681538"/>
          <p14:tracePt t="15987" x="3979863" y="4711700"/>
          <p14:tracePt t="15988" x="3963988" y="4711700"/>
          <p14:tracePt t="15989" x="3949700" y="4725988"/>
          <p14:tracePt t="15990" x="3935413" y="4740275"/>
          <p14:tracePt t="15991" x="3935413" y="4756150"/>
          <p14:tracePt t="15994" x="3905250" y="4770438"/>
          <p14:tracePt t="15994" x="3889375" y="4786313"/>
          <p14:tracePt t="15996" x="3875088" y="4800600"/>
          <p14:tracePt t="15997" x="3860800" y="4814888"/>
          <p14:tracePt t="15998" x="3860800" y="4830763"/>
          <p14:tracePt t="16000" x="3844925" y="4830763"/>
          <p14:tracePt t="16001" x="3830638" y="4845050"/>
          <p14:tracePt t="16002" x="3816350" y="4860925"/>
          <p14:tracePt t="16004" x="3800475" y="4875213"/>
          <p14:tracePt t="16005" x="3786188" y="4875213"/>
          <p14:tracePt t="16006" x="3786188" y="4889500"/>
          <p14:tracePt t="16007" x="3770313" y="4905375"/>
          <p14:tracePt t="16008" x="3756025" y="4905375"/>
          <p14:tracePt t="16009" x="3741738" y="4905375"/>
          <p14:tracePt t="16010" x="3741738" y="4919663"/>
          <p14:tracePt t="16011" x="3725863" y="4935538"/>
          <p14:tracePt t="16012" x="3711575" y="4935538"/>
          <p14:tracePt t="16013" x="3711575" y="4949825"/>
          <p14:tracePt t="16014" x="3695700" y="4949825"/>
          <p14:tracePt t="16015" x="3681413" y="4949825"/>
          <p14:tracePt t="16016" x="3667125" y="4964113"/>
          <p14:tracePt t="16018" x="3651250" y="4979988"/>
          <p14:tracePt t="16019" x="3636963" y="4979988"/>
          <p14:tracePt t="16023" x="3621088" y="4979988"/>
          <p14:tracePt t="16024" x="3592513" y="5008563"/>
          <p14:tracePt t="16026" x="3576638" y="5008563"/>
          <p14:tracePt t="16027" x="3562350" y="5024438"/>
          <p14:tracePt t="16030" x="3548063" y="5024438"/>
          <p14:tracePt t="16030" x="3532188" y="5024438"/>
          <p14:tracePt t="16031" x="3517900" y="5024438"/>
          <p14:tracePt t="16033" x="3487738" y="5038725"/>
          <p14:tracePt t="16036" x="3473450" y="5054600"/>
          <p14:tracePt t="16037" x="3457575" y="5054600"/>
          <p14:tracePt t="16039" x="3427413" y="5068888"/>
          <p14:tracePt t="16042" x="3398838" y="5068888"/>
          <p14:tracePt t="16046" x="3368675" y="5068888"/>
          <p14:tracePt t="16048" x="3352800" y="5083175"/>
          <p14:tracePt t="16049" x="3324225" y="5083175"/>
          <p14:tracePt t="16050" x="3308350" y="5083175"/>
          <p14:tracePt t="16052" x="3294063" y="5099050"/>
          <p14:tracePt t="16054" x="3263900" y="5099050"/>
          <p14:tracePt t="16056" x="3233738" y="5113338"/>
          <p14:tracePt t="16057" x="3219450" y="5113338"/>
          <p14:tracePt t="16058" x="3205163" y="5113338"/>
          <p14:tracePt t="16060" x="3175000" y="5113338"/>
          <p14:tracePt t="16062" x="3144838" y="5113338"/>
          <p14:tracePt t="16063" x="3130550" y="5113338"/>
          <p14:tracePt t="16064" x="3114675" y="5113338"/>
          <p14:tracePt t="16066" x="3084513" y="5113338"/>
          <p14:tracePt t="16067" x="3070225" y="5113338"/>
          <p14:tracePt t="16068" x="3040063" y="5113338"/>
          <p14:tracePt t="16069" x="3025775" y="5129213"/>
          <p14:tracePt t="16073" x="2965450" y="5129213"/>
          <p14:tracePt t="16074" x="2936875" y="5129213"/>
          <p14:tracePt t="16075" x="2921000" y="5129213"/>
          <p14:tracePt t="16076" x="2906713" y="5129213"/>
          <p14:tracePt t="16078" x="2876550" y="5129213"/>
          <p14:tracePt t="16079" x="2846388" y="5129213"/>
          <p14:tracePt t="16080" x="2832100" y="5129213"/>
          <p14:tracePt t="16081" x="2816225" y="5129213"/>
          <p14:tracePt t="16082" x="2787650" y="5129213"/>
          <p14:tracePt t="16084" x="2757488" y="5129213"/>
          <p14:tracePt t="16085" x="2743200" y="5129213"/>
          <p14:tracePt t="16086" x="2727325" y="5129213"/>
          <p14:tracePt t="16087" x="2713038" y="5129213"/>
          <p14:tracePt t="16088" x="2697163" y="5129213"/>
          <p14:tracePt t="16090" x="2668588" y="5129213"/>
          <p14:tracePt t="16091" x="2652713" y="5129213"/>
          <p14:tracePt t="16092" x="2638425" y="5129213"/>
          <p14:tracePt t="16093" x="2622550" y="5129213"/>
          <p14:tracePt t="16094" x="2608263" y="5129213"/>
          <p14:tracePt t="16103" x="2489200" y="5129213"/>
          <p14:tracePt t="16104" x="2474913" y="5113338"/>
          <p14:tracePt t="16105" x="2459038" y="5113338"/>
          <p14:tracePt t="16106" x="2444750" y="5113338"/>
          <p14:tracePt t="16109" x="2428875" y="5113338"/>
          <p14:tracePt t="16110" x="2400300" y="5113338"/>
          <p14:tracePt t="16113" x="2384425" y="5113338"/>
          <p14:tracePt t="16115" x="2370138" y="5099050"/>
          <p14:tracePt t="16115" x="2354263" y="5099050"/>
          <p14:tracePt t="16116" x="2354263" y="5083175"/>
          <p14:tracePt t="16117" x="2339975" y="5083175"/>
          <p14:tracePt t="16119" x="2325688" y="5068888"/>
          <p14:tracePt t="16121" x="2309813" y="5068888"/>
          <p14:tracePt t="16124" x="2295525" y="5068888"/>
          <p14:tracePt t="16125" x="2265363" y="5038725"/>
          <p14:tracePt t="16128" x="2251075" y="5038725"/>
          <p14:tracePt t="16129" x="2235200" y="5024438"/>
          <p14:tracePt t="16132" x="2220913" y="5008563"/>
          <p14:tracePt t="16133" x="2190750" y="4994275"/>
          <p14:tracePt t="16135" x="2176463" y="4979988"/>
          <p14:tracePt t="16138" x="2160588" y="4964113"/>
          <p14:tracePt t="16139" x="2146300" y="4949825"/>
          <p14:tracePt t="16140" x="2132013" y="4935538"/>
          <p14:tracePt t="16141" x="2116138" y="4935538"/>
          <p14:tracePt t="16142" x="2116138" y="4919663"/>
          <p14:tracePt t="16143" x="2101850" y="4919663"/>
          <p14:tracePt t="16145" x="2085975" y="4905375"/>
          <p14:tracePt t="16145" x="2071688" y="4889500"/>
          <p14:tracePt t="16146" x="2071688" y="4875213"/>
          <p14:tracePt t="16148" x="2057400" y="4860925"/>
          <p14:tracePt t="16149" x="2041525" y="4845050"/>
          <p14:tracePt t="16152" x="2027238" y="4830763"/>
          <p14:tracePt t="16153" x="2011363" y="4814888"/>
          <p14:tracePt t="16154" x="1997075" y="4814888"/>
          <p14:tracePt t="16155" x="1997075" y="4800600"/>
          <p14:tracePt t="16157" x="1997075" y="4786313"/>
          <p14:tracePt t="16157" x="1982788" y="4770438"/>
          <p14:tracePt t="16159" x="1966913" y="4756150"/>
          <p14:tracePt t="16162" x="1952625" y="4725988"/>
          <p14:tracePt t="16163" x="1938338" y="4711700"/>
          <p14:tracePt t="16164" x="1922463" y="4711700"/>
          <p14:tracePt t="16165" x="1922463" y="4681538"/>
          <p14:tracePt t="16168" x="1908175" y="4665663"/>
          <p14:tracePt t="16170" x="1892300" y="4637088"/>
          <p14:tracePt t="16170" x="1878013" y="4637088"/>
          <p14:tracePt t="16171" x="1878013" y="4621213"/>
          <p14:tracePt t="16174" x="1878013" y="4592638"/>
          <p14:tracePt t="16176" x="1863725" y="4576763"/>
          <p14:tracePt t="16176" x="1847850" y="4576763"/>
          <p14:tracePt t="16177" x="1847850" y="4562475"/>
          <p14:tracePt t="16178" x="1847850" y="4546600"/>
          <p14:tracePt t="16179" x="1833563" y="4532313"/>
          <p14:tracePt t="16181" x="1833563" y="4502150"/>
          <p14:tracePt t="16183" x="1833563" y="4487863"/>
          <p14:tracePt t="16184" x="1817688" y="4471988"/>
          <p14:tracePt t="16188" x="1803400" y="4427538"/>
          <p14:tracePt t="16189" x="1803400" y="4413250"/>
          <p14:tracePt t="16190" x="1803400" y="4397375"/>
          <p14:tracePt t="16194" x="1789113" y="4352925"/>
          <p14:tracePt t="16196" x="1789113" y="4338638"/>
          <p14:tracePt t="16197" x="1789113" y="4322763"/>
          <p14:tracePt t="16198" x="1789113" y="4308475"/>
          <p14:tracePt t="16199" x="1789113" y="4294188"/>
          <p14:tracePt t="16200" x="1789113" y="4278313"/>
          <p14:tracePt t="16201" x="1773238" y="4278313"/>
          <p14:tracePt t="16202" x="1773238" y="4264025"/>
          <p14:tracePt t="16203" x="1773238" y="4233863"/>
          <p14:tracePt t="16205" x="1773238" y="4219575"/>
          <p14:tracePt t="16206" x="1773238" y="4203700"/>
          <p14:tracePt t="16208" x="1773238" y="4175125"/>
          <p14:tracePt t="16209" x="1773238" y="4159250"/>
          <p14:tracePt t="16210" x="1773238" y="4144963"/>
          <p14:tracePt t="16211" x="1773238" y="4129088"/>
          <p14:tracePt t="16212" x="1773238" y="4114800"/>
          <p14:tracePt t="16213" x="1773238" y="4100513"/>
          <p14:tracePt t="16214" x="1773238" y="4084638"/>
          <p14:tracePt t="16216" x="1773238" y="4054475"/>
          <p14:tracePt t="16218" x="1773238" y="4025900"/>
          <p14:tracePt t="16219" x="1773238" y="4010025"/>
          <p14:tracePt t="16220" x="1773238" y="3995738"/>
          <p14:tracePt t="16221" x="1773238" y="3979863"/>
          <p14:tracePt t="16222" x="1773238" y="3951288"/>
          <p14:tracePt t="16224" x="1773238" y="3921125"/>
          <p14:tracePt t="16225" x="1773238" y="3906838"/>
          <p14:tracePt t="16227" x="1773238" y="3876675"/>
          <p14:tracePt t="16228" x="1773238" y="3860800"/>
          <p14:tracePt t="16230" x="1789113" y="3832225"/>
          <p14:tracePt t="16231" x="1789113" y="3816350"/>
          <p14:tracePt t="16232" x="1789113" y="3802063"/>
          <p14:tracePt t="16233" x="1803400" y="3786188"/>
          <p14:tracePt t="16236" x="1817688" y="3757613"/>
          <p14:tracePt t="16236" x="1817688" y="3741738"/>
          <p14:tracePt t="16237" x="1833563" y="3727450"/>
          <p14:tracePt t="16238" x="1833563" y="3711575"/>
          <p14:tracePt t="16239" x="1833563" y="3697288"/>
          <p14:tracePt t="16240" x="1833563" y="3683000"/>
          <p14:tracePt t="16242" x="1863725" y="3652838"/>
          <p14:tracePt t="16243" x="1878013" y="3636963"/>
          <p14:tracePt t="16244" x="1892300" y="3636963"/>
          <p14:tracePt t="16245" x="1892300" y="3622675"/>
          <p14:tracePt t="16246" x="1892300" y="3608388"/>
          <p14:tracePt t="16248" x="1908175" y="3578225"/>
          <p14:tracePt t="16249" x="1922463" y="3563938"/>
          <p14:tracePt t="16251" x="1938338" y="3548063"/>
          <p14:tracePt t="16254" x="1966913" y="3533775"/>
          <p14:tracePt t="16254" x="1966913" y="3517900"/>
          <p14:tracePt t="16255" x="1982788" y="3517900"/>
          <p14:tracePt t="16256" x="1997075" y="3489325"/>
          <p14:tracePt t="16257" x="1997075" y="3473450"/>
          <p14:tracePt t="16258" x="2011363" y="3473450"/>
          <p14:tracePt t="16260" x="2041525" y="3443288"/>
          <p14:tracePt t="16261" x="2057400" y="3429000"/>
          <p14:tracePt t="16263" x="2071688" y="3414713"/>
          <p14:tracePt t="16264" x="2085975" y="3414713"/>
          <p14:tracePt t="16266" x="2085975" y="3398838"/>
          <p14:tracePt t="16267" x="2101850" y="3384550"/>
          <p14:tracePt t="16268" x="2116138" y="3384550"/>
          <p14:tracePt t="16269" x="2132013" y="3384550"/>
          <p14:tracePt t="16270" x="2132013" y="3368675"/>
          <p14:tracePt t="16272" x="2160588" y="3354388"/>
          <p14:tracePt t="16274" x="2190750" y="3340100"/>
          <p14:tracePt t="16275" x="2206625" y="3340100"/>
          <p14:tracePt t="16276" x="2206625" y="3324225"/>
          <p14:tracePt t="16278" x="2220913" y="3309938"/>
          <p14:tracePt t="16279" x="2235200" y="3309938"/>
          <p14:tracePt t="16280" x="2251075" y="3309938"/>
          <p14:tracePt t="16282" x="2279650" y="3294063"/>
          <p14:tracePt t="16285" x="2295525" y="3279775"/>
          <p14:tracePt t="16285" x="2309813" y="3279775"/>
          <p14:tracePt t="16286" x="2325688" y="3279775"/>
          <p14:tracePt t="16288" x="2339975" y="3265488"/>
          <p14:tracePt t="16290" x="2384425" y="3249613"/>
          <p14:tracePt t="16291" x="2400300" y="3249613"/>
          <p14:tracePt t="16292" x="2414588" y="3235325"/>
          <p14:tracePt t="16293" x="2428875" y="3235325"/>
          <p14:tracePt t="16294" x="2444750" y="3235325"/>
          <p14:tracePt t="16296" x="2474913" y="3235325"/>
          <p14:tracePt t="16297" x="2489200" y="3235325"/>
          <p14:tracePt t="16298" x="2503488" y="3221038"/>
          <p14:tracePt t="16299" x="2519363" y="3221038"/>
          <p14:tracePt t="16300" x="2533650" y="3221038"/>
          <p14:tracePt t="16302" x="2563813" y="3205163"/>
          <p14:tracePt t="16303" x="2593975" y="3205163"/>
          <p14:tracePt t="16305" x="2608263" y="3205163"/>
          <p14:tracePt t="16306" x="2638425" y="3190875"/>
          <p14:tracePt t="16307" x="2652713" y="3190875"/>
          <p14:tracePt t="16308" x="2668588" y="3190875"/>
          <p14:tracePt t="16309" x="2682875" y="3190875"/>
          <p14:tracePt t="16310" x="2697163" y="3190875"/>
          <p14:tracePt t="16311" x="2727325" y="3190875"/>
          <p14:tracePt t="16313" x="2757488" y="3190875"/>
          <p14:tracePt t="16315" x="2787650" y="3190875"/>
          <p14:tracePt t="16316" x="2801938" y="3190875"/>
          <p14:tracePt t="16317" x="2816225" y="3190875"/>
          <p14:tracePt t="16318" x="2832100" y="3190875"/>
          <p14:tracePt t="16319" x="2846388" y="3190875"/>
          <p14:tracePt t="16321" x="2862263" y="3190875"/>
          <p14:tracePt t="16321" x="2890838" y="3190875"/>
          <p14:tracePt t="16322" x="2906713" y="3190875"/>
          <p14:tracePt t="16324" x="2936875" y="3190875"/>
          <p14:tracePt t="16327" x="2951163" y="3190875"/>
          <p14:tracePt t="16327" x="2981325" y="3190875"/>
          <p14:tracePt t="16329" x="2995613" y="3190875"/>
          <p14:tracePt t="16331" x="3025775" y="3190875"/>
          <p14:tracePt t="16332" x="3040063" y="3190875"/>
          <p14:tracePt t="16333" x="3070225" y="3190875"/>
          <p14:tracePt t="16334" x="3070225" y="3205163"/>
          <p14:tracePt t="16335" x="3084513" y="3205163"/>
          <p14:tracePt t="16336" x="3100388" y="3205163"/>
          <p14:tracePt t="16337" x="3114675" y="3221038"/>
          <p14:tracePt t="16339" x="3130550" y="3221038"/>
          <p14:tracePt t="16339" x="3159125" y="3221038"/>
          <p14:tracePt t="16341" x="3189288" y="3235325"/>
          <p14:tracePt t="16342" x="3205163" y="3235325"/>
          <p14:tracePt t="16343" x="3205163" y="3249613"/>
          <p14:tracePt t="16345" x="3233738" y="3249613"/>
          <p14:tracePt t="16345" x="3249613" y="3265488"/>
          <p14:tracePt t="16348" x="3263900" y="3265488"/>
          <p14:tracePt t="16349" x="3279775" y="3265488"/>
          <p14:tracePt t="16351" x="3308350" y="3294063"/>
          <p14:tracePt t="16352" x="3324225" y="3294063"/>
          <p14:tracePt t="16353" x="3338513" y="3294063"/>
          <p14:tracePt t="16354" x="3368675" y="3309938"/>
          <p14:tracePt t="16355" x="3382963" y="3324225"/>
          <p14:tracePt t="16357" x="3398838" y="3324225"/>
          <p14:tracePt t="16357" x="3413125" y="3340100"/>
          <p14:tracePt t="16358" x="3427413" y="3354388"/>
          <p14:tracePt t="16359" x="3443288" y="3354388"/>
          <p14:tracePt t="16360" x="3457575" y="3354388"/>
          <p14:tracePt t="16361" x="3473450" y="3368675"/>
          <p14:tracePt t="16363" x="3502025" y="3384550"/>
          <p14:tracePt t="16364" x="3517900" y="3384550"/>
          <p14:tracePt t="16365" x="3532188" y="3398838"/>
          <p14:tracePt t="16366" x="3562350" y="3414713"/>
          <p14:tracePt t="16367" x="3562350" y="3429000"/>
          <p14:tracePt t="16369" x="3606800" y="3429000"/>
          <p14:tracePt t="16370" x="3606800" y="3459163"/>
          <p14:tracePt t="16371" x="3636963" y="3459163"/>
          <p14:tracePt t="16372" x="3667125" y="3489325"/>
          <p14:tracePt t="16373" x="3667125" y="3503613"/>
          <p14:tracePt t="16375" x="3711575" y="3517900"/>
          <p14:tracePt t="16376" x="3711575" y="3533775"/>
          <p14:tracePt t="16377" x="3725863" y="3533775"/>
          <p14:tracePt t="16378" x="3741738" y="3548063"/>
          <p14:tracePt t="16379" x="3756025" y="3563938"/>
          <p14:tracePt t="16381" x="3786188" y="3578225"/>
          <p14:tracePt t="16382" x="3800475" y="3592513"/>
          <p14:tracePt t="16383" x="3800475" y="3608388"/>
          <p14:tracePt t="16384" x="3816350" y="3608388"/>
          <p14:tracePt t="16385" x="3844925" y="3622675"/>
          <p14:tracePt t="16387" x="3844925" y="3652838"/>
          <p14:tracePt t="16388" x="3860800" y="3652838"/>
          <p14:tracePt t="16389" x="3875088" y="3667125"/>
          <p14:tracePt t="16390" x="3875088" y="3683000"/>
          <p14:tracePt t="16391" x="3889375" y="3697288"/>
          <p14:tracePt t="16393" x="3919538" y="3727450"/>
          <p14:tracePt t="16394" x="3919538" y="3741738"/>
          <p14:tracePt t="16395" x="3919538" y="3757613"/>
          <p14:tracePt t="16396" x="3935413" y="3771900"/>
          <p14:tracePt t="16397" x="3949700" y="3771900"/>
          <p14:tracePt t="16399" x="3949700" y="3802063"/>
          <p14:tracePt t="16400" x="3963988" y="3816350"/>
          <p14:tracePt t="16402" x="3963988" y="3832225"/>
          <p14:tracePt t="16403" x="3979863" y="3846513"/>
          <p14:tracePt t="16404" x="3994150" y="3860800"/>
          <p14:tracePt t="16406" x="3994150" y="3890963"/>
          <p14:tracePt t="16407" x="3994150" y="3906838"/>
          <p14:tracePt t="16409" x="4010025" y="3921125"/>
          <p14:tracePt t="16410" x="4010025" y="3935413"/>
          <p14:tracePt t="16412" x="4010025" y="3951288"/>
          <p14:tracePt t="16413" x="4010025" y="3965575"/>
          <p14:tracePt t="16414" x="4010025" y="3979863"/>
          <p14:tracePt t="16415" x="4024313" y="3995738"/>
          <p14:tracePt t="16416" x="4024313" y="4025900"/>
          <p14:tracePt t="16418" x="4024313" y="4040188"/>
          <p14:tracePt t="16419" x="4024313" y="4054475"/>
          <p14:tracePt t="16420" x="4024313" y="4070350"/>
          <p14:tracePt t="16421" x="4024313" y="4084638"/>
          <p14:tracePt t="16422" x="4024313" y="4100513"/>
          <p14:tracePt t="16424" x="4024313" y="4129088"/>
          <p14:tracePt t="16425" x="4024313" y="4144963"/>
          <p14:tracePt t="16426" x="4024313" y="4159250"/>
          <p14:tracePt t="16427" x="4024313" y="4175125"/>
          <p14:tracePt t="16428" x="4024313" y="4189413"/>
          <p14:tracePt t="16430" x="4024313" y="4203700"/>
          <p14:tracePt t="16430" x="4024313" y="4233863"/>
          <p14:tracePt t="16432" x="4024313" y="4264025"/>
          <p14:tracePt t="16433" x="4024313" y="4308475"/>
          <p14:tracePt t="16436" x="4024313" y="4338638"/>
          <p14:tracePt t="16436" x="4024313" y="4352925"/>
          <p14:tracePt t="16437" x="4024313" y="4368800"/>
          <p14:tracePt t="16439" x="4010025" y="4397375"/>
          <p14:tracePt t="16440" x="4010025" y="4413250"/>
          <p14:tracePt t="16442" x="3994150" y="4471988"/>
          <p14:tracePt t="16443" x="3994150" y="4487863"/>
          <p14:tracePt t="16444" x="3994150" y="4518025"/>
          <p14:tracePt t="16445" x="3979863" y="4546600"/>
          <p14:tracePt t="16448" x="3963988" y="4576763"/>
          <p14:tracePt t="16448" x="3949700" y="4606925"/>
          <p14:tracePt t="16450" x="3935413" y="4621213"/>
          <p14:tracePt t="16451" x="3935413" y="4651375"/>
          <p14:tracePt t="16452" x="3935413" y="4665663"/>
          <p14:tracePt t="16457" x="3889375" y="4740275"/>
          <p14:tracePt t="16458" x="3889375" y="4770438"/>
          <p14:tracePt t="16461" x="3844925" y="4814888"/>
          <p14:tracePt t="16462" x="3844925" y="4830763"/>
          <p14:tracePt t="16463" x="3830638" y="4830763"/>
          <p14:tracePt t="16464" x="3816350" y="4845050"/>
          <p14:tracePt t="16466" x="3800475" y="4875213"/>
          <p14:tracePt t="16467" x="3800475" y="4889500"/>
          <p14:tracePt t="16468" x="3770313" y="4905375"/>
          <p14:tracePt t="16469" x="3770313" y="4919663"/>
          <p14:tracePt t="16470" x="3741738" y="4919663"/>
          <p14:tracePt t="16472" x="3725863" y="4949825"/>
          <p14:tracePt t="16473" x="3711575" y="4964113"/>
          <p14:tracePt t="16474" x="3695700" y="4964113"/>
          <p14:tracePt t="16475" x="3695700" y="4979988"/>
          <p14:tracePt t="16476" x="3681413" y="4994275"/>
          <p14:tracePt t="16478" x="3667125" y="5008563"/>
          <p14:tracePt t="16479" x="3651250" y="5024438"/>
          <p14:tracePt t="16480" x="3636963" y="5024438"/>
          <p14:tracePt t="16481" x="3621088" y="5038725"/>
          <p14:tracePt t="16485" x="3576638" y="5054600"/>
          <p14:tracePt t="16486" x="3576638" y="5068888"/>
          <p14:tracePt t="16486" x="3562350" y="5083175"/>
          <p14:tracePt t="16487" x="3548063" y="5083175"/>
          <p14:tracePt t="16488" x="3532188" y="5083175"/>
          <p14:tracePt t="16490" x="3502025" y="5113338"/>
          <p14:tracePt t="16491" x="3487738" y="5113338"/>
          <p14:tracePt t="16492" x="3473450" y="5113338"/>
          <p14:tracePt t="16493" x="3457575" y="5129213"/>
          <p14:tracePt t="16494" x="3443288" y="5129213"/>
          <p14:tracePt t="16496" x="3413125" y="5143500"/>
          <p14:tracePt t="16497" x="3398838" y="5157788"/>
          <p14:tracePt t="16498" x="3382963" y="5157788"/>
          <p14:tracePt t="16499" x="3368675" y="5157788"/>
          <p14:tracePt t="16500" x="3352800" y="5157788"/>
          <p14:tracePt t="16503" x="3324225" y="5173663"/>
          <p14:tracePt t="16503" x="3308350" y="5187950"/>
          <p14:tracePt t="16504" x="3294063" y="5187950"/>
          <p14:tracePt t="16505" x="3263900" y="5203825"/>
          <p14:tracePt t="16506" x="3249613" y="5203825"/>
          <p14:tracePt t="16508" x="3219450" y="5203825"/>
          <p14:tracePt t="16509" x="3189288" y="5203825"/>
          <p14:tracePt t="16511" x="3175000" y="5218113"/>
          <p14:tracePt t="16512" x="3144838" y="5218113"/>
          <p14:tracePt t="16513" x="3130550" y="5218113"/>
          <p14:tracePt t="16514" x="3114675" y="5232400"/>
          <p14:tracePt t="16515" x="3100388" y="5232400"/>
          <p14:tracePt t="16516" x="3084513" y="5232400"/>
          <p14:tracePt t="16517" x="3070225" y="5232400"/>
          <p14:tracePt t="16518" x="3055938" y="5248275"/>
          <p14:tracePt t="16519" x="3040063" y="5248275"/>
          <p14:tracePt t="16520" x="3011488" y="5248275"/>
          <p14:tracePt t="16522" x="2981325" y="5248275"/>
          <p14:tracePt t="16523" x="2965450" y="5248275"/>
          <p14:tracePt t="16524" x="2951163" y="5248275"/>
          <p14:tracePt t="16525" x="2936875" y="5248275"/>
          <p14:tracePt t="16526" x="2921000" y="5248275"/>
          <p14:tracePt t="16527" x="2906713" y="5248275"/>
          <p14:tracePt t="16528" x="2890838" y="5248275"/>
          <p14:tracePt t="16529" x="2876550" y="5248275"/>
          <p14:tracePt t="16530" x="2846388" y="5248275"/>
          <p14:tracePt t="16531" x="2832100" y="5248275"/>
          <p14:tracePt t="16533" x="2816225" y="5248275"/>
          <p14:tracePt t="16533" x="2787650" y="5248275"/>
          <p14:tracePt t="16535" x="2757488" y="5248275"/>
          <p14:tracePt t="16536" x="2743200" y="5248275"/>
          <p14:tracePt t="16537" x="2727325" y="5248275"/>
          <p14:tracePt t="16539" x="2697163" y="5248275"/>
          <p14:tracePt t="16540" x="2682875" y="5248275"/>
          <p14:tracePt t="16541" x="2652713" y="5248275"/>
          <p14:tracePt t="16543" x="2638425" y="5248275"/>
          <p14:tracePt t="16545" x="2608263" y="5248275"/>
          <p14:tracePt t="16546" x="2578100" y="5248275"/>
          <p14:tracePt t="16547" x="2563813" y="5248275"/>
          <p14:tracePt t="16549" x="2533650" y="5248275"/>
          <p14:tracePt t="16551" x="2503488" y="5248275"/>
          <p14:tracePt t="16552" x="2489200" y="5248275"/>
          <p14:tracePt t="16553" x="2474913" y="5248275"/>
          <p14:tracePt t="16554" x="2428875" y="5248275"/>
          <p14:tracePt t="16555" x="2414588" y="5248275"/>
          <p14:tracePt t="16557" x="2384425" y="5248275"/>
          <p14:tracePt t="16558" x="2384425" y="5232400"/>
          <p14:tracePt t="16559" x="2370138" y="5232400"/>
          <p14:tracePt t="16560" x="2339975" y="5232400"/>
          <p14:tracePt t="16561" x="2325688" y="5218113"/>
          <p14:tracePt t="16563" x="2295525" y="5218113"/>
          <p14:tracePt t="16564" x="2279650" y="5218113"/>
          <p14:tracePt t="16565" x="2265363" y="5203825"/>
          <p14:tracePt t="16566" x="2235200" y="5203825"/>
          <p14:tracePt t="16567" x="2235200" y="5187950"/>
          <p14:tracePt t="16570" x="2206625" y="5187950"/>
          <p14:tracePt t="16571" x="2176463" y="5173663"/>
          <p14:tracePt t="16572" x="2160588" y="5173663"/>
          <p14:tracePt t="16573" x="2160588" y="5157788"/>
          <p14:tracePt t="16575" x="2132013" y="5143500"/>
          <p14:tracePt t="16576" x="2116138" y="5143500"/>
          <p14:tracePt t="16577" x="2101850" y="5129213"/>
          <p14:tracePt t="16578" x="2085975" y="5129213"/>
          <p14:tracePt t="16581" x="2041525" y="5083175"/>
          <p14:tracePt t="16583" x="2011363" y="5083175"/>
          <p14:tracePt t="16584" x="2011363" y="5068888"/>
          <p14:tracePt t="16585" x="1997075" y="5068888"/>
          <p14:tracePt t="16588" x="1982788" y="5054600"/>
          <p14:tracePt t="16588" x="1966913" y="5038725"/>
          <p14:tracePt t="16589" x="1952625" y="5024438"/>
          <p14:tracePt t="16590" x="1938338" y="5024438"/>
          <p14:tracePt t="16591" x="1938338" y="5008563"/>
          <p14:tracePt t="16594" x="1908175" y="4994275"/>
          <p14:tracePt t="16595" x="1908175" y="4979988"/>
          <p14:tracePt t="16596" x="1892300" y="4979988"/>
          <p14:tracePt t="16597" x="1878013" y="4964113"/>
          <p14:tracePt t="16600" x="1863725" y="4935538"/>
          <p14:tracePt t="16601" x="1863725" y="4919663"/>
          <p14:tracePt t="16602" x="1847850" y="4905375"/>
          <p14:tracePt t="16606" x="1833563" y="4875213"/>
          <p14:tracePt t="16607" x="1817688" y="4860925"/>
          <p14:tracePt t="16609" x="1803400" y="4845050"/>
          <p14:tracePt t="16610" x="1803400" y="4830763"/>
          <p14:tracePt t="16612" x="1803400" y="4814888"/>
          <p14:tracePt t="16613" x="1789113" y="4814888"/>
          <p14:tracePt t="16614" x="1789113" y="4800600"/>
          <p14:tracePt t="16615" x="1789113" y="4786313"/>
          <p14:tracePt t="16616" x="1773238" y="4786313"/>
          <p14:tracePt t="16617" x="1773238" y="4770438"/>
          <p14:tracePt t="16618" x="1758950" y="4756150"/>
          <p14:tracePt t="16621" x="1758950" y="4740275"/>
          <p14:tracePt t="16622" x="1758950" y="4725988"/>
          <p14:tracePt t="16623" x="1758950" y="4711700"/>
          <p14:tracePt t="16624" x="1758950" y="4695825"/>
          <p14:tracePt t="16627" x="1743075" y="4681538"/>
          <p14:tracePt t="16630" x="1743075" y="4651375"/>
          <p14:tracePt t="16631" x="1743075" y="4637088"/>
          <p14:tracePt t="16632" x="1743075" y="4621213"/>
          <p14:tracePt t="16637" x="1743075" y="4576763"/>
          <p14:tracePt t="16638" x="1743075" y="4562475"/>
          <p14:tracePt t="16639" x="1743075" y="4546600"/>
          <p14:tracePt t="16642" x="1743075" y="4518025"/>
          <p14:tracePt t="16643" x="1743075" y="4502150"/>
          <p14:tracePt t="16644" x="1743075" y="4487863"/>
          <p14:tracePt t="16645" x="1743075" y="4471988"/>
          <p14:tracePt t="16648" x="1743075" y="4443413"/>
          <p14:tracePt t="16649" x="1743075" y="4427538"/>
          <p14:tracePt t="16651" x="1743075" y="4413250"/>
          <p14:tracePt t="16652" x="1743075" y="4397375"/>
          <p14:tracePt t="16654" x="1743075" y="4383088"/>
          <p14:tracePt t="16654" x="1758950" y="4368800"/>
          <p14:tracePt t="16655" x="1758950" y="4352925"/>
          <p14:tracePt t="16656" x="1773238" y="4352925"/>
          <p14:tracePt t="16657" x="1773238" y="4322763"/>
          <p14:tracePt t="16658" x="1773238" y="4308475"/>
          <p14:tracePt t="16660" x="1789113" y="4278313"/>
          <p14:tracePt t="16661" x="1803400" y="4264025"/>
          <p14:tracePt t="16662" x="1803400" y="4249738"/>
          <p14:tracePt t="16663" x="1817688" y="4233863"/>
          <p14:tracePt t="16666" x="1833563" y="4189413"/>
          <p14:tracePt t="16667" x="1847850" y="4175125"/>
          <p14:tracePt t="16668" x="1863725" y="4144963"/>
          <p14:tracePt t="16669" x="1863725" y="4129088"/>
          <p14:tracePt t="16670" x="1878013" y="4114800"/>
          <p14:tracePt t="16672" x="1892300" y="4054475"/>
          <p14:tracePt t="16673" x="1922463" y="4040188"/>
          <p14:tracePt t="16674" x="1922463" y="4010025"/>
          <p14:tracePt t="16675" x="1952625" y="3995738"/>
          <p14:tracePt t="16676" x="1952625" y="3965575"/>
          <p14:tracePt t="16678" x="1966913" y="3921125"/>
          <p14:tracePt t="16679" x="1997075" y="3890963"/>
          <p14:tracePt t="16680" x="1997075" y="3876675"/>
          <p14:tracePt t="16681" x="2027238" y="3846513"/>
          <p14:tracePt t="16682" x="2027238" y="3816350"/>
          <p14:tracePt t="16684" x="2057400" y="3771900"/>
          <p14:tracePt t="16685" x="2071688" y="3757613"/>
          <p14:tracePt t="16686" x="2085975" y="3741738"/>
          <p14:tracePt t="16687" x="2101850" y="3711575"/>
          <p14:tracePt t="16688" x="2101850" y="3683000"/>
          <p14:tracePt t="16690" x="2146300" y="3652838"/>
          <p14:tracePt t="16691" x="2160588" y="3622675"/>
          <p14:tracePt t="16693" x="2160588" y="3608388"/>
          <p14:tracePt t="16694" x="2176463" y="3578225"/>
          <p14:tracePt t="16696" x="2206625" y="3548063"/>
          <p14:tracePt t="16697" x="2220913" y="3533775"/>
          <p14:tracePt t="16698" x="2235200" y="3503613"/>
          <p14:tracePt t="16699" x="2251075" y="3503613"/>
          <p14:tracePt t="16700" x="2251075" y="3489325"/>
          <p14:tracePt t="16702" x="2309813" y="3429000"/>
          <p14:tracePt t="16703" x="2325688" y="3414713"/>
          <p14:tracePt t="16704" x="2325688" y="3398838"/>
          <p14:tracePt t="16705" x="2339975" y="3384550"/>
          <p14:tracePt t="16706" x="2370138" y="3368675"/>
          <p14:tracePt t="16709" x="2384425" y="3340100"/>
          <p14:tracePt t="16709" x="2400300" y="3324225"/>
          <p14:tracePt t="16710" x="2428875" y="3309938"/>
          <p14:tracePt t="16711" x="2444750" y="3294063"/>
          <p14:tracePt t="16713" x="2474913" y="3279775"/>
          <p14:tracePt t="16714" x="2503488" y="3265488"/>
          <p14:tracePt t="16715" x="2503488" y="3249613"/>
          <p14:tracePt t="16716" x="2519363" y="3235325"/>
          <p14:tracePt t="16717" x="2547938" y="3221038"/>
          <p14:tracePt t="16718" x="2563813" y="3205163"/>
          <p14:tracePt t="16719" x="2593975" y="3190875"/>
          <p14:tracePt t="16721" x="2608263" y="3175000"/>
          <p14:tracePt t="16721" x="2622550" y="3175000"/>
          <p14:tracePt t="16722" x="2638425" y="3160713"/>
          <p14:tracePt t="16723" x="2652713" y="3146425"/>
          <p14:tracePt t="16724" x="2668588" y="3130550"/>
          <p14:tracePt t="16725" x="2697163" y="3130550"/>
          <p14:tracePt t="16727" x="2743200" y="3100388"/>
          <p14:tracePt t="16728" x="2757488" y="3086100"/>
          <p14:tracePt t="16729" x="2787650" y="3071813"/>
          <p14:tracePt t="16730" x="2832100" y="3055938"/>
          <p14:tracePt t="16731" x="2846388" y="3055938"/>
          <p14:tracePt t="16733" x="2862263" y="3055938"/>
          <p14:tracePt t="16733" x="2890838" y="3041650"/>
          <p14:tracePt t="16734" x="2906713" y="3025775"/>
          <p14:tracePt t="16735" x="2936875" y="3011488"/>
          <p14:tracePt t="16736" x="2965450" y="3011488"/>
          <p14:tracePt t="16737" x="2965450" y="2997200"/>
          <p14:tracePt t="16739" x="3025775" y="2997200"/>
          <p14:tracePt t="16741" x="3040063" y="2981325"/>
          <p14:tracePt t="16742" x="3055938" y="2981325"/>
          <p14:tracePt t="16743" x="3084513" y="2967038"/>
          <p14:tracePt t="16745" x="3114675" y="2967038"/>
          <p14:tracePt t="16746" x="3144838" y="2967038"/>
          <p14:tracePt t="16747" x="3159125" y="2951163"/>
          <p14:tracePt t="16748" x="3175000" y="2951163"/>
          <p14:tracePt t="16749" x="3189288" y="2951163"/>
          <p14:tracePt t="16751" x="3205163" y="2951163"/>
          <p14:tracePt t="16751" x="3233738" y="2951163"/>
          <p14:tracePt t="16752" x="3249613" y="2951163"/>
          <p14:tracePt t="16753" x="3263900" y="2951163"/>
          <p14:tracePt t="16754" x="3279775" y="2951163"/>
          <p14:tracePt t="16755" x="3308350" y="2936875"/>
          <p14:tracePt t="16757" x="3324225" y="2936875"/>
          <p14:tracePt t="16758" x="3338513" y="2936875"/>
          <p14:tracePt t="16759" x="3368675" y="2936875"/>
          <p14:tracePt t="16760" x="3382963" y="2936875"/>
          <p14:tracePt t="16763" x="3443288" y="2936875"/>
          <p14:tracePt t="16766" x="3457575" y="2936875"/>
          <p14:tracePt t="16767" x="3487738" y="2936875"/>
          <p14:tracePt t="16769" x="3532188" y="2936875"/>
          <p14:tracePt t="16771" x="3548063" y="2936875"/>
          <p14:tracePt t="16772" x="3576638" y="2936875"/>
          <p14:tracePt t="16775" x="3621088" y="2936875"/>
          <p14:tracePt t="16776" x="3636963" y="2936875"/>
          <p14:tracePt t="16777" x="3651250" y="2936875"/>
          <p14:tracePt t="16779" x="3681413" y="2936875"/>
          <p14:tracePt t="16781" x="3695700" y="2936875"/>
          <p14:tracePt t="16782" x="3725863" y="2936875"/>
          <p14:tracePt t="16783" x="3741738" y="2951163"/>
          <p14:tracePt t="16785" x="3770313" y="2951163"/>
          <p14:tracePt t="16788" x="3786188" y="2967038"/>
          <p14:tracePt t="16788" x="3800475" y="2967038"/>
          <p14:tracePt t="16789" x="3816350" y="2967038"/>
          <p14:tracePt t="16790" x="3830638" y="2981325"/>
          <p14:tracePt t="16791" x="3844925" y="2981325"/>
          <p14:tracePt t="16793" x="3860800" y="2997200"/>
          <p14:tracePt t="16794" x="3875088" y="3011488"/>
          <p14:tracePt t="16795" x="3905250" y="3011488"/>
          <p14:tracePt t="16799" x="3919538" y="3025775"/>
          <p14:tracePt t="16800" x="3949700" y="3041650"/>
          <p14:tracePt t="16801" x="3963988" y="3055938"/>
          <p14:tracePt t="16802" x="3979863" y="3071813"/>
          <p14:tracePt t="16803" x="3994150" y="3086100"/>
          <p14:tracePt t="16804" x="4010025" y="3086100"/>
          <p14:tracePt t="16806" x="4024313" y="3100388"/>
          <p14:tracePt t="16807" x="4024313" y="3116263"/>
          <p14:tracePt t="16808" x="4038600" y="3116263"/>
          <p14:tracePt t="16809" x="4054475" y="3130550"/>
          <p14:tracePt t="16810" x="4068763" y="3146425"/>
          <p14:tracePt t="16811" x="4068763" y="3160713"/>
          <p14:tracePt t="16812" x="4084638" y="3160713"/>
          <p14:tracePt t="16813" x="4098925" y="3175000"/>
          <p14:tracePt t="16814" x="4098925" y="3190875"/>
          <p14:tracePt t="16815" x="4113213" y="3190875"/>
          <p14:tracePt t="16817" x="4129088" y="3235325"/>
          <p14:tracePt t="16818" x="4143375" y="3249613"/>
          <p14:tracePt t="16819" x="4143375" y="3265488"/>
          <p14:tracePt t="16820" x="4157663" y="3294063"/>
          <p14:tracePt t="16821" x="4173538" y="3294063"/>
          <p14:tracePt t="16823" x="4187825" y="3324225"/>
          <p14:tracePt t="16824" x="4187825" y="3340100"/>
          <p14:tracePt t="16825" x="4203700" y="3340100"/>
          <p14:tracePt t="16826" x="4217988" y="3368675"/>
          <p14:tracePt t="16827" x="4217988" y="3384550"/>
          <p14:tracePt t="16828" x="4232275" y="3384550"/>
          <p14:tracePt t="16830" x="4232275" y="3429000"/>
          <p14:tracePt t="16831" x="4248150" y="3429000"/>
          <p14:tracePt t="16832" x="4248150" y="3443288"/>
          <p14:tracePt t="16833" x="4262438" y="3459163"/>
          <p14:tracePt t="16836" x="4278313" y="3489325"/>
          <p14:tracePt t="16836" x="4278313" y="3503613"/>
          <p14:tracePt t="16837" x="4278313" y="3517900"/>
          <p14:tracePt t="16838" x="4292600" y="3533775"/>
          <p14:tracePt t="16839" x="4292600" y="3548063"/>
          <p14:tracePt t="16840" x="4306888" y="3548063"/>
          <p14:tracePt t="16842" x="4322763" y="3578225"/>
          <p14:tracePt t="16842" x="4322763" y="3592513"/>
          <p14:tracePt t="16843" x="4322763" y="3608388"/>
          <p14:tracePt t="16844" x="4322763" y="3622675"/>
          <p14:tracePt t="16845" x="4337050" y="3636963"/>
          <p14:tracePt t="16846" x="4352925" y="3652838"/>
          <p14:tracePt t="16848" x="4352925" y="3667125"/>
          <p14:tracePt t="16848" x="4352925" y="3683000"/>
          <p14:tracePt t="16849" x="4367213" y="3683000"/>
          <p14:tracePt t="16850" x="4367213" y="3697288"/>
          <p14:tracePt t="16851" x="4367213" y="3727450"/>
          <p14:tracePt t="16854" x="4381500" y="3741738"/>
          <p14:tracePt t="16854" x="4381500" y="3757613"/>
          <p14:tracePt t="16856" x="4397375" y="3771900"/>
          <p14:tracePt t="16857" x="4397375" y="3786188"/>
          <p14:tracePt t="16858" x="4397375" y="3802063"/>
          <p14:tracePt t="16860" x="4397375" y="3816350"/>
          <p14:tracePt t="16861" x="4411663" y="3832225"/>
          <p14:tracePt t="16863" x="4411663" y="3846513"/>
          <p14:tracePt t="16864" x="4411663" y="3860800"/>
          <p14:tracePt t="16866" x="4411663" y="3876675"/>
          <p14:tracePt t="16867" x="4425950" y="3890963"/>
          <p14:tracePt t="16869" x="4425950" y="3906838"/>
          <p14:tracePt t="16872" x="4425950" y="3935413"/>
          <p14:tracePt t="16877" x="4425950" y="3951288"/>
          <p14:tracePt t="16878" x="4425950" y="3965575"/>
          <p14:tracePt t="16879" x="4425950" y="3979863"/>
          <p14:tracePt t="16885" x="4425950" y="3995738"/>
          <p14:tracePt t="16886" x="4425950" y="4010025"/>
          <p14:tracePt t="16888" x="4425950" y="4025900"/>
          <p14:tracePt t="16892" x="4425950" y="4040188"/>
          <p14:tracePt t="16897" x="4425950" y="4054475"/>
          <p14:tracePt t="16903" x="4425950" y="4070350"/>
          <p14:tracePt t="16908" x="4425950" y="4084638"/>
          <p14:tracePt t="16913" x="4425950" y="4100513"/>
          <p14:tracePt t="16927" x="4425950" y="4114800"/>
          <p14:tracePt t="16937" x="4425950" y="4129088"/>
          <p14:tracePt t="16958" x="4411663" y="4144963"/>
          <p14:tracePt t="16968" x="4411663" y="4159250"/>
          <p14:tracePt t="17001" x="4411663" y="4175125"/>
          <p14:tracePt t="17986" x="4397375" y="4175125"/>
          <p14:tracePt t="17990" x="4381500" y="4175125"/>
          <p14:tracePt t="17998" x="4352925" y="4175125"/>
          <p14:tracePt t="17999" x="4337050" y="4175125"/>
          <p14:tracePt t="18000" x="4337050" y="4159250"/>
          <p14:tracePt t="18005" x="4322763" y="4159250"/>
          <p14:tracePt t="18006" x="4306888" y="4144963"/>
          <p14:tracePt t="18007" x="4292600" y="4144963"/>
          <p14:tracePt t="18009" x="4278313" y="4144963"/>
          <p14:tracePt t="18010" x="4262438" y="4144963"/>
          <p14:tracePt t="18013" x="4248150" y="4129088"/>
          <p14:tracePt t="18014" x="4232275" y="4129088"/>
          <p14:tracePt t="18017" x="4217988" y="4129088"/>
          <p14:tracePt t="18018" x="4203700" y="4114800"/>
          <p14:tracePt t="18023" x="4187825" y="4114800"/>
          <p14:tracePt t="18024" x="4157663" y="4114800"/>
          <p14:tracePt t="18026" x="4143375" y="4114800"/>
          <p14:tracePt t="18027" x="4143375" y="4100513"/>
          <p14:tracePt t="18028" x="4129088" y="4100513"/>
          <p14:tracePt t="18030" x="4113213" y="4100513"/>
          <p14:tracePt t="18031" x="4098925" y="4084638"/>
          <p14:tracePt t="18032" x="4084638" y="4084638"/>
          <p14:tracePt t="18035" x="4068763" y="4070350"/>
          <p14:tracePt t="18036" x="4054475" y="4070350"/>
          <p14:tracePt t="18038" x="4038600" y="4070350"/>
          <p14:tracePt t="18039" x="4024313" y="4070350"/>
          <p14:tracePt t="18040" x="4010025" y="4070350"/>
          <p14:tracePt t="18042" x="3994150" y="4070350"/>
          <p14:tracePt t="18043" x="3979863" y="4054475"/>
          <p14:tracePt t="18044" x="3979863" y="4040188"/>
          <p14:tracePt t="18045" x="3963988" y="4040188"/>
          <p14:tracePt t="18046" x="3949700" y="4040188"/>
          <p14:tracePt t="18048" x="3935413" y="4040188"/>
          <p14:tracePt t="18049" x="3919538" y="4040188"/>
          <p14:tracePt t="18050" x="3905250" y="4040188"/>
          <p14:tracePt t="18051" x="3905250" y="4025900"/>
          <p14:tracePt t="18052" x="3889375" y="4025900"/>
          <p14:tracePt t="18054" x="3860800" y="4025900"/>
          <p14:tracePt t="18055" x="3860800" y="4010025"/>
          <p14:tracePt t="18056" x="3844925" y="4010025"/>
          <p14:tracePt t="18057" x="3830638" y="4010025"/>
          <p14:tracePt t="18058" x="3830638" y="3995738"/>
          <p14:tracePt t="18060" x="3800475" y="3995738"/>
          <p14:tracePt t="18061" x="3786188" y="3995738"/>
          <p14:tracePt t="18063" x="3756025" y="3995738"/>
          <p14:tracePt t="18066" x="3741738" y="3979863"/>
          <p14:tracePt t="18068" x="3711575" y="3979863"/>
          <p14:tracePt t="18072" x="3695700" y="3965575"/>
          <p14:tracePt t="18075" x="3667125" y="3965575"/>
          <p14:tracePt t="18079" x="3651250" y="3965575"/>
          <p14:tracePt t="18080" x="3636963" y="3965575"/>
          <p14:tracePt t="18085" x="3621088" y="3965575"/>
          <p14:tracePt t="18086" x="3606800" y="3965575"/>
          <p14:tracePt t="18087" x="3592513" y="3965575"/>
          <p14:tracePt t="18088" x="3592513" y="3951288"/>
          <p14:tracePt t="18091" x="3576638" y="3951288"/>
          <p14:tracePt t="18094" x="3562350" y="3951288"/>
          <p14:tracePt t="18097" x="3548063" y="3951288"/>
          <p14:tracePt t="18099" x="3532188" y="3935413"/>
          <p14:tracePt t="18102" x="3517900" y="3935413"/>
          <p14:tracePt t="18106" x="3502025" y="3935413"/>
          <p14:tracePt t="18108" x="3487738" y="3935413"/>
          <p14:tracePt t="18113" x="3473450" y="3935413"/>
          <p14:tracePt t="18115" x="3457575" y="3935413"/>
          <p14:tracePt t="18118" x="3443288" y="3935413"/>
          <p14:tracePt t="18124" x="3427413" y="3935413"/>
          <p14:tracePt t="18127" x="3413125" y="3935413"/>
          <p14:tracePt t="18134" x="3398838" y="3935413"/>
          <p14:tracePt t="18142" x="3382963" y="3935413"/>
          <p14:tracePt t="18145" x="3368675" y="3935413"/>
          <p14:tracePt t="18168" x="3352800" y="3935413"/>
          <p14:tracePt t="18231" x="3338513" y="3935413"/>
          <p14:tracePt t="18239" x="3324225" y="3935413"/>
          <p14:tracePt t="18244" x="3308350" y="3935413"/>
          <p14:tracePt t="18253" x="3294063" y="3935413"/>
          <p14:tracePt t="18257" x="3279775" y="3935413"/>
          <p14:tracePt t="18261" x="3263900" y="3935413"/>
          <p14:tracePt t="18272" x="3249613" y="3935413"/>
          <p14:tracePt t="18278" x="3233738" y="3935413"/>
          <p14:tracePt t="18290" x="3219450" y="3935413"/>
          <p14:tracePt t="18294" x="3205163" y="3935413"/>
          <p14:tracePt t="18301" x="3189288" y="3935413"/>
          <p14:tracePt t="18306" x="3189288" y="3951288"/>
          <p14:tracePt t="18312" x="3175000" y="3951288"/>
          <p14:tracePt t="18316" x="3159125" y="3951288"/>
          <p14:tracePt t="18325" x="3144838" y="3951288"/>
          <p14:tracePt t="18327" x="3130550" y="3951288"/>
          <p14:tracePt t="18330" x="3114675" y="3951288"/>
          <p14:tracePt t="18335" x="3100388" y="3951288"/>
          <p14:tracePt t="18339" x="3084513" y="3951288"/>
          <p14:tracePt t="18346" x="3055938" y="3951288"/>
          <p14:tracePt t="18348" x="3040063" y="3965575"/>
          <p14:tracePt t="18352" x="3025775" y="3965575"/>
          <p14:tracePt t="18353" x="3011488" y="3965575"/>
          <p14:tracePt t="18358" x="2995613" y="3965575"/>
          <p14:tracePt t="18358" x="2995613" y="3979863"/>
          <p14:tracePt t="18359" x="2981325" y="3979863"/>
          <p14:tracePt t="18361" x="2965450" y="3979863"/>
          <p14:tracePt t="18364" x="2951163" y="3979863"/>
          <p14:tracePt t="18369" x="2936875" y="3979863"/>
          <p14:tracePt t="18370" x="2921000" y="3979863"/>
          <p14:tracePt t="18372" x="2906713" y="3979863"/>
          <p14:tracePt t="18375" x="2890838" y="3979863"/>
          <p14:tracePt t="18381" x="2862263" y="3979863"/>
          <p14:tracePt t="18388" x="2846388" y="3979863"/>
          <p14:tracePt t="18396" x="2832100" y="3979863"/>
          <p14:tracePt t="18403" x="2816225" y="3979863"/>
          <p14:tracePt t="18405" x="2801938" y="3979863"/>
          <p14:tracePt t="18417" x="2787650" y="3979863"/>
          <p14:tracePt t="18436" x="2771775" y="3979863"/>
          <p14:tracePt t="18438" x="2771775" y="3995738"/>
          <p14:tracePt t="18444" x="2757488" y="3995738"/>
          <p14:tracePt t="18469" x="2743200" y="3995738"/>
          <p14:tracePt t="18486" x="2727325" y="3995738"/>
          <p14:tracePt t="18710" x="2743200" y="3995738"/>
          <p14:tracePt t="18726" x="2757488" y="3995738"/>
          <p14:tracePt t="18743" x="2771775" y="3995738"/>
          <p14:tracePt t="18758" x="2787650" y="3995738"/>
          <p14:tracePt t="18763" x="2801938" y="3995738"/>
          <p14:tracePt t="18767" x="2816225" y="3995738"/>
          <p14:tracePt t="18773" x="2832100" y="3995738"/>
          <p14:tracePt t="18776" x="2846388" y="3995738"/>
          <p14:tracePt t="18782" x="2862263" y="3995738"/>
          <p14:tracePt t="18783" x="2862263" y="3979863"/>
          <p14:tracePt t="18785" x="2876550" y="3979863"/>
          <p14:tracePt t="18792" x="2890838" y="3979863"/>
          <p14:tracePt t="18794" x="2906713" y="3979863"/>
          <p14:tracePt t="18800" x="2921000" y="3979863"/>
          <p14:tracePt t="18806" x="2936875" y="3979863"/>
          <p14:tracePt t="18813" x="2951163" y="3965575"/>
          <p14:tracePt t="18831" x="2965450" y="3965575"/>
          <p14:tracePt t="18837" x="2981325" y="3965575"/>
          <p14:tracePt t="18848" x="2995613" y="3965575"/>
          <p14:tracePt t="18857" x="3011488" y="3965575"/>
          <p14:tracePt t="18860" x="3025775" y="3965575"/>
          <p14:tracePt t="18867" x="3040063" y="3965575"/>
          <p14:tracePt t="18869" x="3055938" y="3965575"/>
          <p14:tracePt t="18873" x="3070225" y="3965575"/>
          <p14:tracePt t="18880" x="3084513" y="3965575"/>
          <p14:tracePt t="18884" x="3100388" y="3965575"/>
          <p14:tracePt t="18892" x="3114675" y="3965575"/>
          <p14:tracePt t="18898" x="3130550" y="3965575"/>
          <p14:tracePt t="18903" x="3144838" y="3965575"/>
          <p14:tracePt t="18916" x="3159125" y="3965575"/>
          <p14:tracePt t="18931" x="3175000" y="3965575"/>
          <p14:tracePt t="18959" x="3189288" y="3965575"/>
          <p14:tracePt t="18964" x="3205163" y="3965575"/>
          <p14:tracePt t="18971" x="3219450" y="3965575"/>
          <p14:tracePt t="18980" x="3233738" y="3965575"/>
          <p14:tracePt t="18982" x="3249613" y="3965575"/>
          <p14:tracePt t="18987" x="3263900" y="3965575"/>
          <p14:tracePt t="18989" x="3263900" y="3951288"/>
          <p14:tracePt t="18990" x="3279775" y="3951288"/>
          <p14:tracePt t="18993" x="3294063" y="3951288"/>
          <p14:tracePt t="18999" x="3308350" y="3951288"/>
          <p14:tracePt t="19000" x="3324225" y="3951288"/>
          <p14:tracePt t="19005" x="3338513" y="3951288"/>
          <p14:tracePt t="19007" x="3352800" y="3951288"/>
          <p14:tracePt t="19012" x="3368675" y="3951288"/>
          <p14:tracePt t="19014" x="3382963" y="3951288"/>
          <p14:tracePt t="19017" x="3398838" y="3951288"/>
          <p14:tracePt t="19019" x="3398838" y="3935413"/>
          <p14:tracePt t="19024" x="3413125" y="3935413"/>
          <p14:tracePt t="19029" x="3427413" y="3935413"/>
          <p14:tracePt t="19035" x="3443288" y="3935413"/>
          <p14:tracePt t="19037" x="3457575" y="3935413"/>
          <p14:tracePt t="19039" x="3457575" y="3921125"/>
          <p14:tracePt t="19042" x="3473450" y="3921125"/>
          <p14:tracePt t="19050" x="3487738" y="3921125"/>
          <p14:tracePt t="19054" x="3502025" y="3921125"/>
          <p14:tracePt t="19062" x="3517900" y="3921125"/>
          <p14:tracePt t="19067" x="3532188" y="3921125"/>
          <p14:tracePt t="19072" x="3548063" y="3921125"/>
          <p14:tracePt t="19081" x="3562350" y="3921125"/>
          <p14:tracePt t="19085" x="3562350" y="3906838"/>
          <p14:tracePt t="19085" x="3576638" y="3906838"/>
          <p14:tracePt t="19097" x="3592513" y="3890963"/>
          <p14:tracePt t="19103" x="3606800" y="3890963"/>
          <p14:tracePt t="19109" x="3621088" y="3890963"/>
          <p14:tracePt t="19122" x="3636963" y="3890963"/>
          <p14:tracePt t="19127" x="3651250" y="3890963"/>
          <p14:tracePt t="19138" x="3651250" y="3876675"/>
          <p14:tracePt t="19143" x="3667125" y="3876675"/>
          <p14:tracePt t="19145" x="3681413" y="3876675"/>
          <p14:tracePt t="19157" x="3695700" y="3876675"/>
          <p14:tracePt t="19180" x="3711575" y="3860800"/>
          <p14:tracePt t="19190" x="3725863" y="3860800"/>
          <p14:tracePt t="19206" x="3741738" y="3860800"/>
          <p14:tracePt t="19212" x="3756025" y="3860800"/>
          <p14:tracePt t="19218" x="3770313" y="3860800"/>
          <p14:tracePt t="19232" x="3786188" y="3860800"/>
          <p14:tracePt t="19234" x="3800475" y="3860800"/>
          <p14:tracePt t="19254" x="3816350" y="3860800"/>
          <p14:tracePt t="19283" x="3830638" y="3860800"/>
          <p14:tracePt t="19304" x="3844925" y="3860800"/>
          <p14:tracePt t="19306" x="3860800" y="3860800"/>
          <p14:tracePt t="19314" x="3875088" y="3860800"/>
          <p14:tracePt t="19329" x="3889375" y="3860800"/>
          <p14:tracePt t="19342" x="3905250" y="3860800"/>
          <p14:tracePt t="19370" x="3919538" y="3860800"/>
          <p14:tracePt t="19381" x="3935413" y="3860800"/>
          <p14:tracePt t="19390" x="3949700" y="3860800"/>
          <p14:tracePt t="19409" x="3963988" y="3860800"/>
          <p14:tracePt t="19414" x="3979863" y="3860800"/>
          <p14:tracePt t="19425" x="3994150" y="3860800"/>
          <p14:tracePt t="19430" x="4010025" y="3860800"/>
          <p14:tracePt t="19435" x="4024313" y="3860800"/>
          <p14:tracePt t="19443" x="4038600" y="3860800"/>
          <p14:tracePt t="19449" x="4054475" y="3860800"/>
          <p14:tracePt t="19460" x="4068763" y="3860800"/>
          <p14:tracePt t="19467" x="4084638" y="3860800"/>
          <p14:tracePt t="19479" x="4098925" y="3860800"/>
          <p14:tracePt t="19506" x="4113213" y="3846513"/>
          <p14:tracePt t="19518" x="4129088" y="3846513"/>
          <p14:tracePt t="19574" x="4143375" y="3846513"/>
          <p14:tracePt t="19588" x="4157663" y="3846513"/>
          <p14:tracePt t="19618" x="4173538" y="3846513"/>
          <p14:tracePt t="20029" x="4187825" y="3846513"/>
          <p14:tracePt t="20036" x="4203700" y="3846513"/>
          <p14:tracePt t="20047" x="4217988" y="3846513"/>
          <p14:tracePt t="20049" x="4232275" y="3846513"/>
          <p14:tracePt t="20054" x="4248150" y="3846513"/>
          <p14:tracePt t="20060" x="4262438" y="3846513"/>
          <p14:tracePt t="20062" x="4278313" y="3846513"/>
          <p14:tracePt t="20066" x="4292600" y="3846513"/>
          <p14:tracePt t="20073" x="4306888" y="3846513"/>
          <p14:tracePt t="20075" x="4322763" y="3846513"/>
          <p14:tracePt t="20076" x="4337050" y="3846513"/>
          <p14:tracePt t="20081" x="4352925" y="3846513"/>
          <p14:tracePt t="20087" x="4367213" y="3846513"/>
          <p14:tracePt t="20089" x="4367213" y="3832225"/>
          <p14:tracePt t="20090" x="4381500" y="3832225"/>
          <p14:tracePt t="20097" x="4397375" y="3832225"/>
          <p14:tracePt t="20103" x="4411663" y="3832225"/>
          <p14:tracePt t="20109" x="4425950" y="3832225"/>
          <p14:tracePt t="20126" x="4441825" y="3832225"/>
          <p14:tracePt t="20147" x="4441825" y="3816350"/>
          <p14:tracePt t="20213" x="4456113" y="3816350"/>
          <p14:tracePt t="20269" x="4471988" y="3816350"/>
          <p14:tracePt t="21085" x="4456113" y="3816350"/>
          <p14:tracePt t="21100" x="4441825" y="3816350"/>
          <p14:tracePt t="21140" x="4425950" y="3816350"/>
          <p14:tracePt t="21171" x="4411663" y="3816350"/>
          <p14:tracePt t="21274" x="4397375" y="3816350"/>
          <p14:tracePt t="21278" x="4397375" y="3832225"/>
          <p14:tracePt t="21295" x="4397375" y="3846513"/>
          <p14:tracePt t="21347" x="4381500" y="3846513"/>
          <p14:tracePt t="21377" x="4381500" y="3860800"/>
          <p14:tracePt t="21398" x="4367213" y="3860800"/>
          <p14:tracePt t="21406" x="4367213" y="3876675"/>
          <p14:tracePt t="21486" x="4367213" y="3890963"/>
          <p14:tracePt t="22533" x="4367213" y="3906838"/>
          <p14:tracePt t="22545" x="4367213" y="3921125"/>
          <p14:tracePt t="22552" x="4367213" y="3935413"/>
          <p14:tracePt t="22578" x="4367213" y="3951288"/>
          <p14:tracePt t="22600" x="4367213" y="3965575"/>
          <p14:tracePt t="22605" x="4367213" y="3979863"/>
          <p14:tracePt t="22615" x="4352925" y="3979863"/>
          <p14:tracePt t="22618" x="4352925" y="3995738"/>
          <p14:tracePt t="22624" x="4352925" y="4010025"/>
          <p14:tracePt t="22630" x="4337050" y="4025900"/>
          <p14:tracePt t="22636" x="4337050" y="4040188"/>
          <p14:tracePt t="22642" x="4337050" y="4054475"/>
          <p14:tracePt t="22643" x="4322763" y="4054475"/>
          <p14:tracePt t="22648" x="4322763" y="4070350"/>
          <p14:tracePt t="22652" x="4322763" y="4084638"/>
          <p14:tracePt t="22655" x="4306888" y="4084638"/>
          <p14:tracePt t="22656" x="4306888" y="4100513"/>
          <p14:tracePt t="22660" x="4292600" y="4100513"/>
          <p14:tracePt t="22664" x="4292600" y="4114800"/>
          <p14:tracePt t="22667" x="4278313" y="4129088"/>
          <p14:tracePt t="22670" x="4262438" y="4129088"/>
          <p14:tracePt t="22673" x="4262438" y="4144963"/>
          <p14:tracePt t="22675" x="4248150" y="4144963"/>
          <p14:tracePt t="22676" x="4232275" y="4159250"/>
          <p14:tracePt t="22678" x="4217988" y="4159250"/>
          <p14:tracePt t="22679" x="4217988" y="4175125"/>
          <p14:tracePt t="22681" x="4203700" y="4175125"/>
          <p14:tracePt t="22682" x="4187825" y="4175125"/>
          <p14:tracePt t="22684" x="4187825" y="4189413"/>
          <p14:tracePt t="22685" x="4173538" y="4189413"/>
          <p14:tracePt t="22686" x="4173538" y="4203700"/>
          <p14:tracePt t="22687" x="4157663" y="4203700"/>
          <p14:tracePt t="22688" x="4143375" y="4203700"/>
          <p14:tracePt t="22691" x="4129088" y="4219575"/>
          <p14:tracePt t="22692" x="4113213" y="4219575"/>
          <p14:tracePt t="22694" x="4113213" y="4233863"/>
          <p14:tracePt t="22696" x="4084638" y="4249738"/>
          <p14:tracePt t="22697" x="4068763" y="4249738"/>
          <p14:tracePt t="22699" x="4054475" y="4249738"/>
          <p14:tracePt t="22703" x="4038600" y="4249738"/>
          <p14:tracePt t="22703" x="4038600" y="4264025"/>
          <p14:tracePt t="22704" x="4024313" y="4264025"/>
          <p14:tracePt t="22705" x="4010025" y="4278313"/>
          <p14:tracePt t="22706" x="3994150" y="4278313"/>
          <p14:tracePt t="22709" x="3979863" y="4278313"/>
          <p14:tracePt t="22709" x="3963988" y="4278313"/>
          <p14:tracePt t="22711" x="3963988" y="4294188"/>
          <p14:tracePt t="22712" x="3949700" y="4294188"/>
          <p14:tracePt t="22715" x="3919538" y="4294188"/>
          <p14:tracePt t="22715" x="3919538" y="4308475"/>
          <p14:tracePt t="22716" x="3905250" y="4308475"/>
          <p14:tracePt t="22717" x="3889375" y="4308475"/>
          <p14:tracePt t="22718" x="3889375" y="4322763"/>
          <p14:tracePt t="22720" x="3875088" y="4322763"/>
          <p14:tracePt t="22721" x="3844925" y="4322763"/>
          <p14:tracePt t="22722" x="3830638" y="4322763"/>
          <p14:tracePt t="22727" x="3800475" y="4352925"/>
          <p14:tracePt t="22728" x="3786188" y="4352925"/>
          <p14:tracePt t="22729" x="3770313" y="4352925"/>
          <p14:tracePt t="22730" x="3756025" y="4352925"/>
          <p14:tracePt t="22732" x="3741738" y="4352925"/>
          <p14:tracePt t="22733" x="3725863" y="4352925"/>
          <p14:tracePt t="22735" x="3711575" y="4352925"/>
          <p14:tracePt t="22736" x="3695700" y="4368800"/>
          <p14:tracePt t="22737" x="3681413" y="4368800"/>
          <p14:tracePt t="22739" x="3667125" y="4368800"/>
          <p14:tracePt t="22740" x="3636963" y="4383088"/>
          <p14:tracePt t="22742" x="3621088" y="4383088"/>
          <p14:tracePt t="22745" x="3606800" y="4397375"/>
          <p14:tracePt t="22745" x="3576638" y="4397375"/>
          <p14:tracePt t="22746" x="3562350" y="4397375"/>
          <p14:tracePt t="22748" x="3548063" y="4397375"/>
          <p14:tracePt t="22749" x="3532188" y="4397375"/>
          <p14:tracePt t="22751" x="3517900" y="4397375"/>
          <p14:tracePt t="22751" x="3502025" y="4397375"/>
          <p14:tracePt t="22752" x="3487738" y="4413250"/>
          <p14:tracePt t="22753" x="3473450" y="4413250"/>
          <p14:tracePt t="22754" x="3443288" y="4413250"/>
          <p14:tracePt t="22756" x="3427413" y="4427538"/>
          <p14:tracePt t="22757" x="3398838" y="4427538"/>
          <p14:tracePt t="22759" x="3368675" y="4443413"/>
          <p14:tracePt t="22760" x="3352800" y="4443413"/>
          <p14:tracePt t="22763" x="3338513" y="4443413"/>
          <p14:tracePt t="22763" x="3308350" y="4443413"/>
          <p14:tracePt t="22765" x="3279775" y="4443413"/>
          <p14:tracePt t="22766" x="3263900" y="4443413"/>
          <p14:tracePt t="22767" x="3249613" y="4457700"/>
          <p14:tracePt t="22769" x="3233738" y="4457700"/>
          <p14:tracePt t="22769" x="3219450" y="4457700"/>
          <p14:tracePt t="22770" x="3205163" y="4471988"/>
          <p14:tracePt t="22771" x="3175000" y="4471988"/>
          <p14:tracePt t="22773" x="3159125" y="4471988"/>
          <p14:tracePt t="22775" x="3130550" y="4487863"/>
          <p14:tracePt t="22776" x="3100388" y="4487863"/>
          <p14:tracePt t="22778" x="3070225" y="4487863"/>
          <p14:tracePt t="22779" x="3055938" y="4487863"/>
          <p14:tracePt t="22781" x="3025775" y="4487863"/>
          <p14:tracePt t="22782" x="3011488" y="4487863"/>
          <p14:tracePt t="22783" x="2995613" y="4487863"/>
          <p14:tracePt t="22784" x="2981325" y="4502150"/>
          <p14:tracePt t="22785" x="2965450" y="4502150"/>
          <p14:tracePt t="22787" x="2936875" y="4502150"/>
          <p14:tracePt t="22788" x="2921000" y="4502150"/>
          <p14:tracePt t="22789" x="2906713" y="4502150"/>
          <p14:tracePt t="22790" x="2906713" y="4518025"/>
          <p14:tracePt t="22791" x="2876550" y="4518025"/>
          <p14:tracePt t="22793" x="2862263" y="4518025"/>
          <p14:tracePt t="22794" x="2832100" y="4518025"/>
          <p14:tracePt t="22797" x="2801938" y="4532313"/>
          <p14:tracePt t="22799" x="2771775" y="4532313"/>
          <p14:tracePt t="22800" x="2757488" y="4532313"/>
          <p14:tracePt t="22801" x="2743200" y="4532313"/>
          <p14:tracePt t="22802" x="2727325" y="4532313"/>
          <p14:tracePt t="22803" x="2713038" y="4532313"/>
          <p14:tracePt t="22805" x="2697163" y="4532313"/>
          <p14:tracePt t="22806" x="2682875" y="4532313"/>
          <p14:tracePt t="22807" x="2668588" y="4532313"/>
          <p14:tracePt t="22808" x="2652713" y="4532313"/>
          <p14:tracePt t="22809" x="2638425" y="4532313"/>
          <p14:tracePt t="22811" x="2608263" y="4532313"/>
          <p14:tracePt t="22812" x="2593975" y="4532313"/>
          <p14:tracePt t="22815" x="2563813" y="4532313"/>
          <p14:tracePt t="22817" x="2547938" y="4532313"/>
          <p14:tracePt t="22818" x="2533650" y="4532313"/>
          <p14:tracePt t="22819" x="2519363" y="4532313"/>
          <p14:tracePt t="22821" x="2503488" y="4532313"/>
          <p14:tracePt t="22823" x="2489200" y="4532313"/>
          <p14:tracePt t="22824" x="2474913" y="4532313"/>
          <p14:tracePt t="22825" x="2459038" y="4532313"/>
          <p14:tracePt t="22830" x="2428875" y="4532313"/>
          <p14:tracePt t="22831" x="2414588" y="4532313"/>
          <p14:tracePt t="22835" x="2400300" y="4532313"/>
          <p14:tracePt t="22836" x="2384425" y="4532313"/>
          <p14:tracePt t="22841" x="2354263" y="4532313"/>
          <p14:tracePt t="22842" x="2339975" y="4532313"/>
          <p14:tracePt t="22845" x="2325688" y="4532313"/>
          <p14:tracePt t="22848" x="2309813" y="4532313"/>
          <p14:tracePt t="22854" x="2295525" y="4532313"/>
          <p14:tracePt t="22866" x="2279650" y="4532313"/>
          <p14:tracePt t="23005" x="2279650" y="4518025"/>
          <p14:tracePt t="23012" x="2279650" y="4502150"/>
          <p14:tracePt t="23030" x="2279650" y="4487863"/>
          <p14:tracePt t="23042" x="2279650" y="4471988"/>
          <p14:tracePt t="23050" x="2295525" y="4471988"/>
          <p14:tracePt t="23059" x="2295525" y="4457700"/>
          <p14:tracePt t="23066" x="2295525" y="4443413"/>
          <p14:tracePt t="23067" x="2309813" y="4443413"/>
          <p14:tracePt t="23073" x="2309813" y="4427538"/>
          <p14:tracePt t="23075" x="2325688" y="4427538"/>
          <p14:tracePt t="23090" x="2325688" y="4413250"/>
          <p14:tracePt t="23094" x="2339975" y="4413250"/>
          <p14:tracePt t="23098" x="2339975" y="4397375"/>
          <p14:tracePt t="23109" x="2354263" y="4397375"/>
          <p14:tracePt t="23124" x="2370138" y="4397375"/>
          <p14:tracePt t="23128" x="2370138" y="4383088"/>
          <p14:tracePt t="23139" x="2370138" y="4368800"/>
          <p14:tracePt t="23141" x="2384425" y="4368800"/>
          <p14:tracePt t="23146" x="2400300" y="4368800"/>
          <p14:tracePt t="23154" x="2400300" y="4352925"/>
          <p14:tracePt t="23157" x="2414588" y="4352925"/>
          <p14:tracePt t="23161" x="2428875" y="4352925"/>
          <p14:tracePt t="23165" x="2444750" y="4352925"/>
          <p14:tracePt t="23174" x="2459038" y="4338638"/>
          <p14:tracePt t="23176" x="2474913" y="4338638"/>
          <p14:tracePt t="23182" x="2474913" y="4322763"/>
          <p14:tracePt t="23183" x="2489200" y="4322763"/>
          <p14:tracePt t="23188" x="2503488" y="4322763"/>
          <p14:tracePt t="23196" x="2519363" y="4322763"/>
          <p14:tracePt t="23200" x="2533650" y="4322763"/>
          <p14:tracePt t="23206" x="2547938" y="4308475"/>
          <p14:tracePt t="23217" x="2563813" y="4308475"/>
          <p14:tracePt t="23220" x="2578100" y="4308475"/>
          <p14:tracePt t="23229" x="2593975" y="4308475"/>
          <p14:tracePt t="23232" x="2593975" y="4294188"/>
          <p14:tracePt t="23236" x="2608263" y="4294188"/>
          <p14:tracePt t="23238" x="2622550" y="4294188"/>
          <p14:tracePt t="23247" x="2638425" y="4294188"/>
          <p14:tracePt t="23251" x="2652713" y="4294188"/>
          <p14:tracePt t="23254" x="2652713" y="4278313"/>
          <p14:tracePt t="23260" x="2668588" y="4278313"/>
          <p14:tracePt t="23266" x="2682875" y="4278313"/>
          <p14:tracePt t="23272" x="2697163" y="4278313"/>
          <p14:tracePt t="23284" x="2713038" y="4278313"/>
          <p14:tracePt t="23292" x="2727325" y="4278313"/>
          <p14:tracePt t="23307" x="2743200" y="4278313"/>
          <p14:tracePt t="23309" x="2757488" y="4278313"/>
          <p14:tracePt t="23319" x="2771775" y="4278313"/>
          <p14:tracePt t="23337" x="2787650" y="4278313"/>
          <p14:tracePt t="23341" x="2801938" y="4278313"/>
          <p14:tracePt t="23354" x="2816225" y="4278313"/>
          <p14:tracePt t="23358" x="2832100" y="4278313"/>
          <p14:tracePt t="23364" x="2846388" y="4278313"/>
          <p14:tracePt t="23369" x="2846388" y="4294188"/>
          <p14:tracePt t="23378" x="2862263" y="4294188"/>
          <p14:tracePt t="23387" x="2876550" y="4294188"/>
          <p14:tracePt t="23402" x="2890838" y="4294188"/>
          <p14:tracePt t="23407" x="2906713" y="4294188"/>
          <p14:tracePt t="23414" x="2921000" y="4294188"/>
          <p14:tracePt t="23423" x="2936875" y="4294188"/>
          <p14:tracePt t="23427" x="2951163" y="4294188"/>
          <p14:tracePt t="23434" x="2965450" y="4294188"/>
          <p14:tracePt t="23438" x="2981325" y="4294188"/>
          <p14:tracePt t="23444" x="2995613" y="4294188"/>
          <p14:tracePt t="23448" x="3011488" y="4294188"/>
          <p14:tracePt t="23450" x="3025775" y="4294188"/>
          <p14:tracePt t="23452" x="3025775" y="4308475"/>
          <p14:tracePt t="23456" x="3040063" y="4308475"/>
          <p14:tracePt t="23459" x="3055938" y="4308475"/>
          <p14:tracePt t="23464" x="3070225" y="4308475"/>
          <p14:tracePt t="23467" x="3084513" y="4308475"/>
          <p14:tracePt t="23472" x="3100388" y="4308475"/>
          <p14:tracePt t="23476" x="3114675" y="4308475"/>
          <p14:tracePt t="23478" x="3130550" y="4308475"/>
          <p14:tracePt t="23484" x="3144838" y="4308475"/>
          <p14:tracePt t="23486" x="3159125" y="4308475"/>
          <p14:tracePt t="23491" x="3175000" y="4308475"/>
          <p14:tracePt t="23496" x="3189288" y="4308475"/>
          <p14:tracePt t="23497" x="3205163" y="4308475"/>
          <p14:tracePt t="23503" x="3219450" y="4308475"/>
          <p14:tracePt t="23503" x="3233738" y="4308475"/>
          <p14:tracePt t="23507" x="3249613" y="4308475"/>
          <p14:tracePt t="23512" x="3263900" y="4308475"/>
          <p14:tracePt t="23514" x="3279775" y="4308475"/>
          <p14:tracePt t="23517" x="3294063" y="4308475"/>
          <p14:tracePt t="23521" x="3308350" y="4308475"/>
          <p14:tracePt t="23523" x="3324225" y="4308475"/>
          <p14:tracePt t="23527" x="3338513" y="4308475"/>
          <p14:tracePt t="23529" x="3352800" y="4308475"/>
          <p14:tracePt t="23533" x="3352800" y="4322763"/>
          <p14:tracePt t="23534" x="3368675" y="4322763"/>
          <p14:tracePt t="23536" x="3382963" y="4322763"/>
          <p14:tracePt t="23539" x="3398838" y="4322763"/>
          <p14:tracePt t="23546" x="3413125" y="4322763"/>
          <p14:tracePt t="23546" x="3427413" y="4322763"/>
          <p14:tracePt t="23551" x="3443288" y="4322763"/>
          <p14:tracePt t="23553" x="3457575" y="4322763"/>
          <p14:tracePt t="23558" x="3473450" y="4322763"/>
          <p14:tracePt t="23563" x="3502025" y="4322763"/>
          <p14:tracePt t="23567" x="3502025" y="4338638"/>
          <p14:tracePt t="23569" x="3517900" y="4338638"/>
          <p14:tracePt t="23571" x="3532188" y="4338638"/>
          <p14:tracePt t="23576" x="3548063" y="4338638"/>
          <p14:tracePt t="23580" x="3562350" y="4338638"/>
          <p14:tracePt t="23581" x="3576638" y="4338638"/>
          <p14:tracePt t="23588" x="3606800" y="4338638"/>
          <p14:tracePt t="23594" x="3621088" y="4338638"/>
          <p14:tracePt t="23594" x="3636963" y="4338638"/>
          <p14:tracePt t="23596" x="3651250" y="4338638"/>
          <p14:tracePt t="23600" x="3667125" y="4338638"/>
          <p14:tracePt t="23601" x="3681413" y="4338638"/>
          <p14:tracePt t="23606" x="3695700" y="4338638"/>
          <p14:tracePt t="23608" x="3711575" y="4338638"/>
          <p14:tracePt t="23609" x="3725863" y="4338638"/>
          <p14:tracePt t="23613" x="3741738" y="4338638"/>
          <p14:tracePt t="23615" x="3756025" y="4338638"/>
          <p14:tracePt t="23619" x="3770313" y="4338638"/>
          <p14:tracePt t="23620" x="3770313" y="4322763"/>
          <p14:tracePt t="23621" x="3786188" y="4322763"/>
          <p14:tracePt t="23624" x="3800475" y="4322763"/>
          <p14:tracePt t="23629" x="3816350" y="4322763"/>
          <p14:tracePt t="23631" x="3830638" y="4322763"/>
          <p14:tracePt t="23638" x="3844925" y="4322763"/>
          <p14:tracePt t="23642" x="3860800" y="4322763"/>
          <p14:tracePt t="23647" x="3875088" y="4322763"/>
          <p14:tracePt t="23655" x="3889375" y="4322763"/>
          <p14:tracePt t="23666" x="3905250" y="4322763"/>
          <p14:tracePt t="23680" x="3919538" y="4322763"/>
          <p14:tracePt t="23689" x="3935413" y="4322763"/>
          <p14:tracePt t="23694" x="3935413" y="4308475"/>
          <p14:tracePt t="24626" x="3949700" y="4308475"/>
          <p14:tracePt t="24633" x="3949700" y="4294188"/>
          <p14:tracePt t="24636" x="3963988" y="4294188"/>
          <p14:tracePt t="24643" x="3979863" y="4294188"/>
          <p14:tracePt t="24653" x="3979863" y="4278313"/>
          <p14:tracePt t="24664" x="3994150" y="4278313"/>
          <p14:tracePt t="24674" x="4010025" y="4278313"/>
          <p14:tracePt t="24691" x="4024313" y="4278313"/>
          <p14:tracePt t="24694" x="4024313" y="4264025"/>
          <p14:tracePt t="24698" x="4038600" y="4264025"/>
          <p14:tracePt t="24706" x="4054475" y="4264025"/>
          <p14:tracePt t="24714" x="4054475" y="4249738"/>
          <p14:tracePt t="24716" x="4068763" y="4249738"/>
          <p14:tracePt t="24721" x="4084638" y="4249738"/>
          <p14:tracePt t="24733" x="4098925" y="4249738"/>
          <p14:tracePt t="24738" x="4113213" y="4249738"/>
          <p14:tracePt t="24745" x="4129088" y="4233863"/>
          <p14:tracePt t="25236" x="4113213" y="4233863"/>
          <p14:tracePt t="25242" x="4098925" y="4233863"/>
          <p14:tracePt t="25249" x="4084638" y="4233863"/>
          <p14:tracePt t="25253" x="4068763" y="4233863"/>
          <p14:tracePt t="25260" x="4054475" y="4233863"/>
          <p14:tracePt t="25262" x="4038600" y="4233863"/>
          <p14:tracePt t="25265" x="4024313" y="4233863"/>
          <p14:tracePt t="25272" x="4010025" y="4233863"/>
          <p14:tracePt t="25278" x="3994150" y="4233863"/>
          <p14:tracePt t="25280" x="3994150" y="4249738"/>
          <p14:tracePt t="25290" x="3979863" y="4249738"/>
          <p14:tracePt t="25296" x="3963988" y="4249738"/>
          <p14:tracePt t="25303" x="3949700" y="4249738"/>
          <p14:tracePt t="25309" x="3949700" y="4264025"/>
          <p14:tracePt t="25318" x="3935413" y="4264025"/>
          <p14:tracePt t="25323" x="3919538" y="4264025"/>
          <p14:tracePt t="25333" x="3905250" y="4264025"/>
          <p14:tracePt t="25338" x="3889375" y="4264025"/>
          <p14:tracePt t="25348" x="3875088" y="4264025"/>
          <p14:tracePt t="25352" x="3860800" y="4264025"/>
          <p14:tracePt t="25354" x="3860800" y="4278313"/>
          <p14:tracePt t="25356" x="3844925" y="4278313"/>
          <p14:tracePt t="25367" x="3830638" y="4278313"/>
          <p14:tracePt t="25369" x="3816350" y="4294188"/>
          <p14:tracePt t="25377" x="3800475" y="4294188"/>
          <p14:tracePt t="25379" x="3800475" y="4308475"/>
          <p14:tracePt t="25381" x="3786188" y="4308475"/>
          <p14:tracePt t="25386" x="3770313" y="4308475"/>
          <p14:tracePt t="25388" x="3756025" y="4308475"/>
          <p14:tracePt t="25391" x="3741738" y="4308475"/>
          <p14:tracePt t="25397" x="3725863" y="4322763"/>
          <p14:tracePt t="25399" x="3711575" y="4322763"/>
          <p14:tracePt t="25400" x="3695700" y="4322763"/>
          <p14:tracePt t="25404" x="3681413" y="4322763"/>
          <p14:tracePt t="25405" x="3667125" y="4338638"/>
          <p14:tracePt t="25410" x="3651250" y="4338638"/>
          <p14:tracePt t="25412" x="3636963" y="4338638"/>
          <p14:tracePt t="25413" x="3621088" y="4338638"/>
          <p14:tracePt t="25418" x="3592513" y="4338638"/>
          <p14:tracePt t="25421" x="3576638" y="4352925"/>
          <p14:tracePt t="25423" x="3548063" y="4352925"/>
          <p14:tracePt t="25425" x="3548063" y="4368800"/>
          <p14:tracePt t="25426" x="3532188" y="4368800"/>
          <p14:tracePt t="25430" x="3517900" y="4368800"/>
          <p14:tracePt t="25430" x="3502025" y="4368800"/>
          <p14:tracePt t="25431" x="3487738" y="4383088"/>
          <p14:tracePt t="25434" x="3473450" y="4383088"/>
          <p14:tracePt t="25436" x="3457575" y="4383088"/>
          <p14:tracePt t="25437" x="3443288" y="4383088"/>
          <p14:tracePt t="25439" x="3427413" y="4383088"/>
          <p14:tracePt t="25441" x="3413125" y="4383088"/>
          <p14:tracePt t="25442" x="3398838" y="4383088"/>
          <p14:tracePt t="25443" x="3398838" y="4397375"/>
          <p14:tracePt t="25444" x="3382963" y="4397375"/>
          <p14:tracePt t="25449" x="3368675" y="4397375"/>
          <p14:tracePt t="25449" x="3352800" y="4413250"/>
          <p14:tracePt t="25450" x="3338513" y="4413250"/>
          <p14:tracePt t="25451" x="3324225" y="4413250"/>
          <p14:tracePt t="25454" x="3308350" y="4413250"/>
          <p14:tracePt t="25455" x="3294063" y="4413250"/>
          <p14:tracePt t="25459" x="3279775" y="4427538"/>
          <p14:tracePt t="25461" x="3263900" y="4427538"/>
          <p14:tracePt t="25461" x="3249613" y="4443413"/>
          <p14:tracePt t="25466" x="3219450" y="4443413"/>
          <p14:tracePt t="25468" x="3205163" y="4457700"/>
          <p14:tracePt t="25471" x="3189288" y="4457700"/>
          <p14:tracePt t="25472" x="3175000" y="4457700"/>
          <p14:tracePt t="25478" x="3159125" y="4457700"/>
          <p14:tracePt t="25479" x="3144838" y="4471988"/>
          <p14:tracePt t="25479" x="3144838" y="4487863"/>
          <p14:tracePt t="25480" x="3130550" y="4487863"/>
          <p14:tracePt t="25481" x="3114675" y="4487863"/>
          <p14:tracePt t="25485" x="3100388" y="4487863"/>
          <p14:tracePt t="25486" x="3084513" y="4502150"/>
          <p14:tracePt t="25490" x="3070225" y="4502150"/>
          <p14:tracePt t="25491" x="3055938" y="4518025"/>
          <p14:tracePt t="25492" x="3040063" y="4518025"/>
          <p14:tracePt t="25493" x="3040063" y="4532313"/>
          <p14:tracePt t="25496" x="3025775" y="4532313"/>
          <p14:tracePt t="25498" x="3011488" y="4532313"/>
          <p14:tracePt t="25499" x="2995613" y="4546600"/>
          <p14:tracePt t="25502" x="2981325" y="4562475"/>
          <p14:tracePt t="25508" x="2965450" y="4562475"/>
          <p14:tracePt t="25510" x="2936875" y="4576763"/>
          <p14:tracePt t="25512" x="2921000" y="4576763"/>
          <p14:tracePt t="25515" x="2921000" y="4592638"/>
          <p14:tracePt t="25516" x="2906713" y="4592638"/>
          <p14:tracePt t="25517" x="2890838" y="4592638"/>
          <p14:tracePt t="25521" x="2890838" y="4606925"/>
          <p14:tracePt t="25524" x="2876550" y="4606925"/>
          <p14:tracePt t="25526" x="2862263" y="4621213"/>
          <p14:tracePt t="25528" x="2846388" y="4621213"/>
          <p14:tracePt t="25530" x="2846388" y="4637088"/>
          <p14:tracePt t="25534" x="2832100" y="4637088"/>
          <p14:tracePt t="25539" x="2816225" y="4637088"/>
          <p14:tracePt t="25545" x="2801938" y="4637088"/>
          <p14:tracePt t="25546" x="2801938" y="4651375"/>
          <p14:tracePt t="25546" x="2787650" y="4651375"/>
          <p14:tracePt t="25549" x="2771775" y="4651375"/>
          <p14:tracePt t="25557" x="2757488" y="4665663"/>
          <p14:tracePt t="25559" x="2743200" y="4665663"/>
          <p14:tracePt t="25567" x="2727325" y="4665663"/>
          <p14:tracePt t="25569" x="2713038" y="4665663"/>
          <p14:tracePt t="25576" x="2697163" y="4665663"/>
          <p14:tracePt t="25577" x="2697163" y="4681538"/>
          <p14:tracePt t="25579" x="2682875" y="4681538"/>
          <p14:tracePt t="25585" x="2668588" y="4681538"/>
          <p14:tracePt t="25589" x="2668588" y="4695825"/>
          <p14:tracePt t="25595" x="2652713" y="4695825"/>
          <p14:tracePt t="25608" x="2638425" y="4695825"/>
          <p14:tracePt t="25617" x="2638425" y="4711700"/>
          <p14:tracePt t="25645" x="2622550" y="4711700"/>
          <p14:tracePt t="25706" x="2608263" y="4711700"/>
          <p14:tracePt t="25725" x="2593975" y="4711700"/>
          <p14:tracePt t="25745" x="2578100" y="4711700"/>
          <p14:tracePt t="25753" x="2563813" y="4711700"/>
          <p14:tracePt t="25772" x="2547938" y="4711700"/>
          <p14:tracePt t="25788" x="2533650" y="4711700"/>
          <p14:tracePt t="25889" x="2547938" y="4711700"/>
          <p14:tracePt t="25899" x="2563813" y="4711700"/>
          <p14:tracePt t="25904" x="2578100" y="4711700"/>
          <p14:tracePt t="25914" x="2593975" y="4711700"/>
          <p14:tracePt t="25916" x="2608263" y="4711700"/>
          <p14:tracePt t="25921" x="2622550" y="4711700"/>
          <p14:tracePt t="25931" x="2638425" y="4711700"/>
          <p14:tracePt t="25933" x="2652713" y="4711700"/>
          <p14:tracePt t="25943" x="2668588" y="4695825"/>
          <p14:tracePt t="25944" x="2682875" y="4695825"/>
          <p14:tracePt t="25953" x="2697163" y="4695825"/>
          <p14:tracePt t="25957" x="2713038" y="4695825"/>
          <p14:tracePt t="25962" x="2727325" y="4695825"/>
          <p14:tracePt t="25963" x="2727325" y="4681538"/>
          <p14:tracePt t="25969" x="2743200" y="4681538"/>
          <p14:tracePt t="25975" x="2757488" y="4681538"/>
          <p14:tracePt t="25987" x="2771775" y="4681538"/>
          <p14:tracePt t="25993" x="2787650" y="4681538"/>
          <p14:tracePt t="25997" x="2801938" y="4681538"/>
          <p14:tracePt t="26006" x="2816225" y="4681538"/>
          <p14:tracePt t="26012" x="2832100" y="4681538"/>
          <p14:tracePt t="26014" x="2832100" y="4665663"/>
          <p14:tracePt t="26022" x="2846388" y="4665663"/>
          <p14:tracePt t="26027" x="2862263" y="4665663"/>
          <p14:tracePt t="26030" x="2876550" y="4665663"/>
          <p14:tracePt t="26036" x="2876550" y="4651375"/>
          <p14:tracePt t="26041" x="2890838" y="4651375"/>
          <p14:tracePt t="26043" x="2906713" y="4651375"/>
          <p14:tracePt t="26050" x="2921000" y="4651375"/>
          <p14:tracePt t="26054" x="2936875" y="4651375"/>
          <p14:tracePt t="26058" x="2951163" y="4651375"/>
          <p14:tracePt t="26064" x="2965450" y="4651375"/>
          <p14:tracePt t="26066" x="2981325" y="4651375"/>
          <p14:tracePt t="26072" x="2995613" y="4651375"/>
          <p14:tracePt t="26074" x="3011488" y="4651375"/>
          <p14:tracePt t="26077" x="3011488" y="4637088"/>
          <p14:tracePt t="26078" x="3025775" y="4637088"/>
          <p14:tracePt t="26081" x="3040063" y="4637088"/>
          <p14:tracePt t="26084" x="3055938" y="4637088"/>
          <p14:tracePt t="26088" x="3070225" y="4637088"/>
          <p14:tracePt t="26091" x="3084513" y="4621213"/>
          <p14:tracePt t="26094" x="3100388" y="4621213"/>
          <p14:tracePt t="26100" x="3114675" y="4621213"/>
          <p14:tracePt t="26102" x="3130550" y="4621213"/>
          <p14:tracePt t="26112" x="3144838" y="4621213"/>
          <p14:tracePt t="26121" x="3159125" y="4621213"/>
          <p14:tracePt t="26219" x="3159125" y="4606925"/>
          <p14:tracePt t="26270" x="3144838" y="4606925"/>
          <p14:tracePt t="26279" x="3144838" y="4592638"/>
          <p14:tracePt t="26279" x="3130550" y="4592638"/>
          <p14:tracePt t="26284" x="3114675" y="4592638"/>
          <p14:tracePt t="26293" x="3100388" y="4592638"/>
          <p14:tracePt t="26299" x="3084513" y="4592638"/>
          <p14:tracePt t="26303" x="3070225" y="4592638"/>
          <p14:tracePt t="26318" x="3055938" y="4592638"/>
          <p14:tracePt t="26327" x="3040063" y="4592638"/>
          <p14:tracePt t="26341" x="3025775" y="4592638"/>
          <p14:tracePt t="26347" x="3025775" y="4606925"/>
          <p14:tracePt t="26350" x="3011488" y="4606925"/>
          <p14:tracePt t="26357" x="3011488" y="4621213"/>
          <p14:tracePt t="26364" x="3011488" y="4637088"/>
          <p14:tracePt t="26379" x="3011488" y="4651375"/>
          <p14:tracePt t="26382" x="3011488" y="4665663"/>
          <p14:tracePt t="26396" x="3011488" y="4681538"/>
          <p14:tracePt t="26399" x="3025775" y="4681538"/>
          <p14:tracePt t="26401" x="3025775" y="4695825"/>
          <p14:tracePt t="26410" x="3025775" y="4711700"/>
          <p14:tracePt t="26412" x="3040063" y="4711700"/>
          <p14:tracePt t="26416" x="3055938" y="4711700"/>
          <p14:tracePt t="26420" x="3055938" y="4725988"/>
          <p14:tracePt t="26423" x="3070225" y="4725988"/>
          <p14:tracePt t="26425" x="3084513" y="4740275"/>
          <p14:tracePt t="26431" x="3100388" y="4740275"/>
          <p14:tracePt t="26436" x="3130550" y="4740275"/>
          <p14:tracePt t="26442" x="3144838" y="4740275"/>
          <p14:tracePt t="26445" x="3159125" y="4740275"/>
          <p14:tracePt t="26449" x="3175000" y="4740275"/>
          <p14:tracePt t="26451" x="3189288" y="4740275"/>
          <p14:tracePt t="26453" x="3205163" y="4740275"/>
          <p14:tracePt t="26457" x="3219450" y="4740275"/>
          <p14:tracePt t="26459" x="3233738" y="4740275"/>
          <p14:tracePt t="26465" x="3249613" y="4740275"/>
          <p14:tracePt t="26466" x="3263900" y="4740275"/>
          <p14:tracePt t="26468" x="3279775" y="4740275"/>
          <p14:tracePt t="26472" x="3294063" y="4740275"/>
          <p14:tracePt t="26474" x="3308350" y="4740275"/>
          <p14:tracePt t="26478" x="3324225" y="4740275"/>
          <p14:tracePt t="26481" x="3338513" y="4740275"/>
          <p14:tracePt t="26484" x="3352800" y="4740275"/>
          <p14:tracePt t="26491" x="3368675" y="4740275"/>
          <p14:tracePt t="26494" x="3382963" y="4725988"/>
          <p14:tracePt t="26516" x="3382963" y="4711700"/>
          <p14:tracePt t="26520" x="3382963" y="4695825"/>
          <p14:tracePt t="26527" x="3382963" y="4681538"/>
          <p14:tracePt t="26532" x="3382963" y="4665663"/>
          <p14:tracePt t="26533" x="3382963" y="4651375"/>
          <p14:tracePt t="26539" x="3382963" y="4637088"/>
          <p14:tracePt t="26542" x="3382963" y="4621213"/>
          <p14:tracePt t="26543" x="3368675" y="4621213"/>
          <p14:tracePt t="26544" x="3368675" y="4606925"/>
          <p14:tracePt t="26551" x="3352800" y="4592638"/>
          <p14:tracePt t="26555" x="3352800" y="4576763"/>
          <p14:tracePt t="26557" x="3338513" y="4576763"/>
          <p14:tracePt t="26559" x="3324225" y="4576763"/>
          <p14:tracePt t="26565" x="3324225" y="4562475"/>
          <p14:tracePt t="26570" x="3308350" y="4562475"/>
          <p14:tracePt t="26575" x="3294063" y="4562475"/>
          <p14:tracePt t="26576" x="3294063" y="4546600"/>
          <p14:tracePt t="26585" x="3279775" y="4546600"/>
          <p14:tracePt t="26589" x="3263900" y="4546600"/>
          <p14:tracePt t="26593" x="3249613" y="4546600"/>
          <p14:tracePt t="26605" x="3233738" y="4546600"/>
          <p14:tracePt t="26614" x="3219450" y="4546600"/>
          <p14:tracePt t="26633" x="3219450" y="4562475"/>
          <p14:tracePt t="26647" x="3205163" y="4562475"/>
          <p14:tracePt t="26649" x="3205163" y="4576763"/>
          <p14:tracePt t="26653" x="3205163" y="4592638"/>
          <p14:tracePt t="26661" x="3189288" y="4592638"/>
          <p14:tracePt t="26662" x="3189288" y="4606925"/>
          <p14:tracePt t="26666" x="3189288" y="4621213"/>
          <p14:tracePt t="26669" x="3189288" y="4637088"/>
          <p14:tracePt t="26674" x="3189288" y="4651375"/>
          <p14:tracePt t="26678" x="3189288" y="4665663"/>
          <p14:tracePt t="26684" x="3189288" y="4681538"/>
          <p14:tracePt t="26690" x="3189288" y="4695825"/>
          <p14:tracePt t="26692" x="3189288" y="4711700"/>
          <p14:tracePt t="26701" x="3189288" y="4725988"/>
          <p14:tracePt t="26702" x="3205163" y="4725988"/>
          <p14:tracePt t="26704" x="3205163" y="4740275"/>
          <p14:tracePt t="26712" x="3219450" y="4740275"/>
          <p14:tracePt t="26714" x="3219450" y="4756150"/>
          <p14:tracePt t="26715" x="3233738" y="4756150"/>
          <p14:tracePt t="26719" x="3233738" y="4770438"/>
          <p14:tracePt t="26724" x="3233738" y="4786313"/>
          <p14:tracePt t="26726" x="3249613" y="4786313"/>
          <p14:tracePt t="26734" x="3263900" y="4786313"/>
          <p14:tracePt t="26736" x="3279775" y="4786313"/>
          <p14:tracePt t="26749" x="3294063" y="4786313"/>
          <p14:tracePt t="26753" x="3308350" y="4786313"/>
          <p14:tracePt t="26763" x="3324225" y="4786313"/>
          <p14:tracePt t="26769" x="3338513" y="4786313"/>
          <p14:tracePt t="26773" x="3352800" y="4786313"/>
          <p14:tracePt t="26784" x="3368675" y="4786313"/>
          <p14:tracePt t="26790" x="3382963" y="4786313"/>
          <p14:tracePt t="26799" x="3382963" y="4770438"/>
          <p14:tracePt t="26814" x="3382963" y="4756150"/>
          <p14:tracePt t="26815" x="3398838" y="4756150"/>
        </p14:tracePtLst>
      </p14:laserTraceLst>
    </p:ext>
  </p:extLst>
</p:sld>
</file>

<file path=ppt/theme/theme1.xml><?xml version="1.0" encoding="utf-8"?>
<a:theme xmlns:a="http://schemas.openxmlformats.org/drawingml/2006/main" name="Medical Design 16x9">
  <a:themeElements>
    <a:clrScheme name="MedicalHealth">
      <a:dk1>
        <a:sysClr val="windowText" lastClr="000000"/>
      </a:dk1>
      <a:lt1>
        <a:sysClr val="window" lastClr="FFFFFF"/>
      </a:lt1>
      <a:dk2>
        <a:srgbClr val="656367"/>
      </a:dk2>
      <a:lt2>
        <a:srgbClr val="F2F2F2"/>
      </a:lt2>
      <a:accent1>
        <a:srgbClr val="B82D2F"/>
      </a:accent1>
      <a:accent2>
        <a:srgbClr val="333333"/>
      </a:accent2>
      <a:accent3>
        <a:srgbClr val="2B4A63"/>
      </a:accent3>
      <a:accent4>
        <a:srgbClr val="445E45"/>
      </a:accent4>
      <a:accent5>
        <a:srgbClr val="5A3A64"/>
      </a:accent5>
      <a:accent6>
        <a:srgbClr val="DB8526"/>
      </a:accent6>
      <a:hlink>
        <a:srgbClr val="164E6E"/>
      </a:hlink>
      <a:folHlink>
        <a:srgbClr val="667F6D"/>
      </a:folHlink>
    </a:clrScheme>
    <a:fontScheme name="Franklin Gothic Medium">
      <a:majorFont>
        <a:latin typeface="Franklin Gothic Medium"/>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Medium"/>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00001141.potx" id="{D7485564-6666-4DDB-B0D3-55F6E694D6E5}" vid="{6E950D30-6FC6-4411-BCFF-468AD9ECA787}"/>
    </a:ext>
  </a:extLst>
</a:theme>
</file>

<file path=ppt/theme/theme2.xml><?xml version="1.0" encoding="utf-8"?>
<a:theme xmlns:a="http://schemas.openxmlformats.org/drawingml/2006/main" name="Office Theme">
  <a:themeElements>
    <a:clrScheme name="MedicalHealth">
      <a:dk1>
        <a:sysClr val="windowText" lastClr="000000"/>
      </a:dk1>
      <a:lt1>
        <a:sysClr val="window" lastClr="FFFFFF"/>
      </a:lt1>
      <a:dk2>
        <a:srgbClr val="656367"/>
      </a:dk2>
      <a:lt2>
        <a:srgbClr val="F2F2F2"/>
      </a:lt2>
      <a:accent1>
        <a:srgbClr val="B82D2F"/>
      </a:accent1>
      <a:accent2>
        <a:srgbClr val="333333"/>
      </a:accent2>
      <a:accent3>
        <a:srgbClr val="2B4A63"/>
      </a:accent3>
      <a:accent4>
        <a:srgbClr val="445E45"/>
      </a:accent4>
      <a:accent5>
        <a:srgbClr val="5A3A64"/>
      </a:accent5>
      <a:accent6>
        <a:srgbClr val="DB8526"/>
      </a:accent6>
      <a:hlink>
        <a:srgbClr val="164E6E"/>
      </a:hlink>
      <a:folHlink>
        <a:srgbClr val="667F6D"/>
      </a:folHlink>
    </a:clrScheme>
    <a:fontScheme name="Franklin Gothic Medium">
      <a:majorFont>
        <a:latin typeface="Franklin Gothic Medium"/>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Medium"/>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MedicalHealth">
      <a:dk1>
        <a:sysClr val="windowText" lastClr="000000"/>
      </a:dk1>
      <a:lt1>
        <a:sysClr val="window" lastClr="FFFFFF"/>
      </a:lt1>
      <a:dk2>
        <a:srgbClr val="656367"/>
      </a:dk2>
      <a:lt2>
        <a:srgbClr val="F2F2F2"/>
      </a:lt2>
      <a:accent1>
        <a:srgbClr val="B82D2F"/>
      </a:accent1>
      <a:accent2>
        <a:srgbClr val="333333"/>
      </a:accent2>
      <a:accent3>
        <a:srgbClr val="2B4A63"/>
      </a:accent3>
      <a:accent4>
        <a:srgbClr val="445E45"/>
      </a:accent4>
      <a:accent5>
        <a:srgbClr val="5A3A64"/>
      </a:accent5>
      <a:accent6>
        <a:srgbClr val="DB8526"/>
      </a:accent6>
      <a:hlink>
        <a:srgbClr val="164E6E"/>
      </a:hlink>
      <a:folHlink>
        <a:srgbClr val="667F6D"/>
      </a:folHlink>
    </a:clrScheme>
    <a:fontScheme name="Franklin Gothic Medium">
      <a:majorFont>
        <a:latin typeface="Franklin Gothic Medium"/>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Medium"/>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Medical design presentation (widescreen)</Template>
  <TotalTime>272</TotalTime>
  <Words>573</Words>
  <Application>Microsoft Office PowerPoint</Application>
  <PresentationFormat>Widescreen</PresentationFormat>
  <Paragraphs>64</Paragraphs>
  <Slides>15</Slides>
  <Notes>4</Notes>
  <HiddenSlides>0</HiddenSlides>
  <MMClips>14</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Arial</vt:lpstr>
      <vt:lpstr>Franklin Gothic Medium</vt:lpstr>
      <vt:lpstr>Helvetica Neue</vt:lpstr>
      <vt:lpstr>Times New Roman</vt:lpstr>
      <vt:lpstr>Medical Design 16x9</vt:lpstr>
      <vt:lpstr>Prediction modeling of chronic heart diseases </vt:lpstr>
      <vt:lpstr>Introduction</vt:lpstr>
      <vt:lpstr>Methodology</vt:lpstr>
      <vt:lpstr>Strategy</vt:lpstr>
      <vt:lpstr>Data Visualization</vt:lpstr>
      <vt:lpstr>Correlation matrix </vt:lpstr>
      <vt:lpstr>Feature Importance</vt:lpstr>
      <vt:lpstr>Model comparison before tuning</vt:lpstr>
      <vt:lpstr>Cross Validation to tune model</vt:lpstr>
      <vt:lpstr>Comparative study of different ML models</vt:lpstr>
      <vt:lpstr>Confusion Matrix</vt:lpstr>
      <vt:lpstr>Learning Curve</vt:lpstr>
      <vt:lpstr>PowerPoint Presentation</vt:lpstr>
      <vt:lpstr>Conclusion</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Prediction modeling of chronic heart diseases</dc:title>
  <dc:creator>UJJAWAL JHA</dc:creator>
  <cp:lastModifiedBy>Rohit Iyer (Student)</cp:lastModifiedBy>
  <cp:revision>9</cp:revision>
  <dcterms:created xsi:type="dcterms:W3CDTF">2022-04-29T07:31:35Z</dcterms:created>
  <dcterms:modified xsi:type="dcterms:W3CDTF">2022-04-30T01:46:31Z</dcterms:modified>
</cp:coreProperties>
</file>